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9"/>
  </p:notesMasterIdLst>
  <p:sldIdLst>
    <p:sldId id="256" r:id="rId2"/>
    <p:sldId id="257" r:id="rId3"/>
    <p:sldId id="268" r:id="rId4"/>
    <p:sldId id="269" r:id="rId5"/>
    <p:sldId id="270" r:id="rId6"/>
    <p:sldId id="271" r:id="rId7"/>
    <p:sldId id="272" r:id="rId8"/>
  </p:sldIdLst>
  <p:sldSz cx="9144000" cy="5143500" type="screen16x9"/>
  <p:notesSz cx="6858000" cy="9144000"/>
  <p:embeddedFontLst>
    <p:embeddedFont>
      <p:font typeface="Hanken Grotesk" panose="020B0604020202020204" charset="0"/>
      <p:regular r:id="rId10"/>
      <p:bold r:id="rId11"/>
      <p:italic r:id="rId12"/>
      <p:boldItalic r:id="rId13"/>
    </p:embeddedFont>
    <p:embeddedFont>
      <p:font typeface="Raleway" pitchFamily="2" charset="0"/>
      <p:regular r:id="rId14"/>
      <p:bold r:id="rId15"/>
      <p:italic r:id="rId16"/>
      <p:boldItalic r:id="rId17"/>
    </p:embeddedFont>
    <p:embeddedFont>
      <p:font typeface="Raleway Black" pitchFamily="2" charset="0"/>
      <p:bold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D091448-4C26-47C2-BDEA-6ADD9FFD9AF5}">
  <a:tblStyle styleId="{0D091448-4C26-47C2-BDEA-6ADD9FFD9AF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1B363AD-5EBF-4F56-A7D6-F27C6CB6688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850" y="125"/>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2576a45fa49_2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2576a45fa49_2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259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3564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9982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6477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9398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15975" y="1999150"/>
            <a:ext cx="4384800" cy="1698900"/>
          </a:xfrm>
          <a:prstGeom prst="rect">
            <a:avLst/>
          </a:prstGeom>
          <a:noFill/>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3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115975" y="3719650"/>
            <a:ext cx="4384800" cy="378900"/>
          </a:xfrm>
          <a:prstGeom prst="rect">
            <a:avLst/>
          </a:prstGeom>
          <a:no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7612300" y="-540750"/>
            <a:ext cx="1111343" cy="1111343"/>
            <a:chOff x="8307725" y="278700"/>
            <a:chExt cx="1111343" cy="1111343"/>
          </a:xfrm>
        </p:grpSpPr>
        <p:sp>
          <p:nvSpPr>
            <p:cNvPr id="12" name="Google Shape;12;p2"/>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8208698" y="2109319"/>
            <a:ext cx="1160062" cy="247278"/>
            <a:chOff x="8208698" y="2109319"/>
            <a:chExt cx="1160062" cy="247278"/>
          </a:xfrm>
        </p:grpSpPr>
        <p:sp>
          <p:nvSpPr>
            <p:cNvPr id="15" name="Google Shape;15;p2"/>
            <p:cNvSpPr/>
            <p:nvPr/>
          </p:nvSpPr>
          <p:spPr>
            <a:xfrm rot="5400000">
              <a:off x="8424637" y="189337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8917458" y="19052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p2"/>
          <p:cNvGrpSpPr/>
          <p:nvPr/>
        </p:nvGrpSpPr>
        <p:grpSpPr>
          <a:xfrm rot="5400000" flipH="1">
            <a:off x="6277862" y="5350755"/>
            <a:ext cx="4486819" cy="625122"/>
            <a:chOff x="-78438" y="4073905"/>
            <a:chExt cx="4486819" cy="625122"/>
          </a:xfrm>
        </p:grpSpPr>
        <p:cxnSp>
          <p:nvCxnSpPr>
            <p:cNvPr id="18" name="Google Shape;18;p2"/>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19" name="Google Shape;19;p2"/>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20" name="Google Shape;20;p2"/>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rot="-5400000">
            <a:off x="8388339" y="1273396"/>
            <a:ext cx="493321" cy="357312"/>
            <a:chOff x="1722354" y="229144"/>
            <a:chExt cx="1748744" cy="1266614"/>
          </a:xfrm>
        </p:grpSpPr>
        <p:sp>
          <p:nvSpPr>
            <p:cNvPr id="22" name="Google Shape;22;p2"/>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5"/>
        <p:cNvGrpSpPr/>
        <p:nvPr/>
      </p:nvGrpSpPr>
      <p:grpSpPr>
        <a:xfrm>
          <a:off x="0" y="0"/>
          <a:ext cx="0" cy="0"/>
          <a:chOff x="0" y="0"/>
          <a:chExt cx="0" cy="0"/>
        </a:xfrm>
      </p:grpSpPr>
      <p:sp>
        <p:nvSpPr>
          <p:cNvPr id="46" name="Google Shape;46;p4"/>
          <p:cNvSpPr txBox="1">
            <a:spLocks noGrp="1"/>
          </p:cNvSpPr>
          <p:nvPr>
            <p:ph type="title"/>
          </p:nvPr>
        </p:nvSpPr>
        <p:spPr>
          <a:xfrm>
            <a:off x="720000" y="445025"/>
            <a:ext cx="7704000" cy="5727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7" name="Google Shape;47;p4"/>
          <p:cNvSpPr txBox="1">
            <a:spLocks noGrp="1"/>
          </p:cNvSpPr>
          <p:nvPr>
            <p:ph type="body" idx="1"/>
          </p:nvPr>
        </p:nvSpPr>
        <p:spPr>
          <a:xfrm>
            <a:off x="720000" y="1056776"/>
            <a:ext cx="7704000" cy="4218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a:lvl1pPr>
            <a:lvl2pPr marL="914400" lvl="1" indent="-304800" rtl="0">
              <a:lnSpc>
                <a:spcPct val="100000"/>
              </a:lnSpc>
              <a:spcBef>
                <a:spcPts val="0"/>
              </a:spcBef>
              <a:spcAft>
                <a:spcPts val="0"/>
              </a:spcAft>
              <a:buSzPts val="1200"/>
              <a:buChar char="○"/>
              <a:defRPr/>
            </a:lvl2pPr>
            <a:lvl3pPr marL="1371600" lvl="2" indent="-304800" rtl="0">
              <a:lnSpc>
                <a:spcPct val="100000"/>
              </a:lnSpc>
              <a:spcBef>
                <a:spcPts val="0"/>
              </a:spcBef>
              <a:spcAft>
                <a:spcPts val="0"/>
              </a:spcAft>
              <a:buSzPts val="1200"/>
              <a:buChar char="■"/>
              <a:defRPr/>
            </a:lvl3pPr>
            <a:lvl4pPr marL="1828800" lvl="3" indent="-304800" rtl="0">
              <a:lnSpc>
                <a:spcPct val="100000"/>
              </a:lnSpc>
              <a:spcBef>
                <a:spcPts val="0"/>
              </a:spcBef>
              <a:spcAft>
                <a:spcPts val="0"/>
              </a:spcAft>
              <a:buSzPts val="1200"/>
              <a:buChar char="●"/>
              <a:defRPr/>
            </a:lvl4pPr>
            <a:lvl5pPr marL="2286000" lvl="4" indent="-304800" rtl="0">
              <a:lnSpc>
                <a:spcPct val="100000"/>
              </a:lnSpc>
              <a:spcBef>
                <a:spcPts val="0"/>
              </a:spcBef>
              <a:spcAft>
                <a:spcPts val="0"/>
              </a:spcAft>
              <a:buSzPts val="1200"/>
              <a:buChar char="○"/>
              <a:defRPr/>
            </a:lvl5pPr>
            <a:lvl6pPr marL="2743200" lvl="5" indent="-304800" rtl="0">
              <a:lnSpc>
                <a:spcPct val="100000"/>
              </a:lnSpc>
              <a:spcBef>
                <a:spcPts val="0"/>
              </a:spcBef>
              <a:spcAft>
                <a:spcPts val="0"/>
              </a:spcAft>
              <a:buSzPts val="1200"/>
              <a:buChar char="■"/>
              <a:defRPr/>
            </a:lvl6pPr>
            <a:lvl7pPr marL="3200400" lvl="6" indent="-304800" rtl="0">
              <a:lnSpc>
                <a:spcPct val="100000"/>
              </a:lnSpc>
              <a:spcBef>
                <a:spcPts val="0"/>
              </a:spcBef>
              <a:spcAft>
                <a:spcPts val="0"/>
              </a:spcAft>
              <a:buSzPts val="1200"/>
              <a:buChar char="●"/>
              <a:defRPr/>
            </a:lvl7pPr>
            <a:lvl8pPr marL="3657600" lvl="7" indent="-304800" rtl="0">
              <a:lnSpc>
                <a:spcPct val="100000"/>
              </a:lnSpc>
              <a:spcBef>
                <a:spcPts val="0"/>
              </a:spcBef>
              <a:spcAft>
                <a:spcPts val="0"/>
              </a:spcAft>
              <a:buSzPts val="1200"/>
              <a:buChar char="○"/>
              <a:defRPr/>
            </a:lvl8pPr>
            <a:lvl9pPr marL="4114800" lvl="8" indent="-304800" rtl="0">
              <a:lnSpc>
                <a:spcPct val="100000"/>
              </a:lnSpc>
              <a:spcBef>
                <a:spcPts val="0"/>
              </a:spcBef>
              <a:spcAft>
                <a:spcPts val="0"/>
              </a:spcAft>
              <a:buSzPts val="1200"/>
              <a:buChar char="■"/>
              <a:defRPr/>
            </a:lvl9pPr>
          </a:lstStyle>
          <a:p>
            <a:endParaRPr/>
          </a:p>
        </p:txBody>
      </p:sp>
      <p:grpSp>
        <p:nvGrpSpPr>
          <p:cNvPr id="48" name="Google Shape;48;p4"/>
          <p:cNvGrpSpPr/>
          <p:nvPr/>
        </p:nvGrpSpPr>
        <p:grpSpPr>
          <a:xfrm>
            <a:off x="188277" y="1651177"/>
            <a:ext cx="8669316" cy="2098194"/>
            <a:chOff x="188277" y="1651177"/>
            <a:chExt cx="8669316" cy="2098194"/>
          </a:xfrm>
        </p:grpSpPr>
        <p:sp>
          <p:nvSpPr>
            <p:cNvPr id="49" name="Google Shape;49;p4"/>
            <p:cNvSpPr/>
            <p:nvPr/>
          </p:nvSpPr>
          <p:spPr>
            <a:xfrm rot="10800000">
              <a:off x="8650702" y="165117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rot="10800000">
              <a:off x="8814477" y="194232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51;p4"/>
            <p:cNvGrpSpPr/>
            <p:nvPr/>
          </p:nvGrpSpPr>
          <p:grpSpPr>
            <a:xfrm>
              <a:off x="188277" y="2983227"/>
              <a:ext cx="206891" cy="766144"/>
              <a:chOff x="8650702" y="3525402"/>
              <a:chExt cx="206891" cy="766144"/>
            </a:xfrm>
          </p:grpSpPr>
          <p:sp>
            <p:nvSpPr>
              <p:cNvPr id="52" name="Google Shape;52;p4"/>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 name="Google Shape;54;p4"/>
          <p:cNvGrpSpPr/>
          <p:nvPr/>
        </p:nvGrpSpPr>
        <p:grpSpPr>
          <a:xfrm>
            <a:off x="-1181862" y="-331600"/>
            <a:ext cx="11020270" cy="5673388"/>
            <a:chOff x="-1181862" y="-331600"/>
            <a:chExt cx="11020270" cy="5673388"/>
          </a:xfrm>
        </p:grpSpPr>
        <p:grpSp>
          <p:nvGrpSpPr>
            <p:cNvPr id="55" name="Google Shape;55;p4"/>
            <p:cNvGrpSpPr/>
            <p:nvPr/>
          </p:nvGrpSpPr>
          <p:grpSpPr>
            <a:xfrm>
              <a:off x="8873150" y="1130915"/>
              <a:ext cx="965258" cy="273510"/>
              <a:chOff x="-6675" y="2881558"/>
              <a:chExt cx="9140700" cy="2059567"/>
            </a:xfrm>
          </p:grpSpPr>
          <p:cxnSp>
            <p:nvCxnSpPr>
              <p:cNvPr id="56" name="Google Shape;56;p4"/>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7" name="Google Shape;57;p4"/>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8" name="Google Shape;58;p4"/>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9" name="Google Shape;59;p4"/>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0" name="Google Shape;60;p4"/>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61" name="Google Shape;61;p4"/>
            <p:cNvSpPr/>
            <p:nvPr/>
          </p:nvSpPr>
          <p:spPr>
            <a:xfrm>
              <a:off x="8095400" y="-331600"/>
              <a:ext cx="1470082" cy="2332467"/>
            </a:xfrm>
            <a:custGeom>
              <a:avLst/>
              <a:gdLst/>
              <a:ahLst/>
              <a:cxnLst/>
              <a:rect l="l" t="t" r="r" b="b"/>
              <a:pathLst>
                <a:path w="83338" h="132226" extrusionOk="0">
                  <a:moveTo>
                    <a:pt x="0" y="0"/>
                  </a:moveTo>
                  <a:lnTo>
                    <a:pt x="0" y="30327"/>
                  </a:lnTo>
                  <a:lnTo>
                    <a:pt x="43914" y="74240"/>
                  </a:lnTo>
                  <a:lnTo>
                    <a:pt x="43914" y="105053"/>
                  </a:lnTo>
                  <a:lnTo>
                    <a:pt x="83338" y="127814"/>
                  </a:lnTo>
                  <a:lnTo>
                    <a:pt x="80791" y="132226"/>
                  </a:lnTo>
                </a:path>
              </a:pathLst>
            </a:custGeom>
            <a:noFill/>
            <a:ln w="9525" cap="flat" cmpd="sng">
              <a:solidFill>
                <a:schemeClr val="accent1"/>
              </a:solidFill>
              <a:prstDash val="solid"/>
              <a:round/>
              <a:headEnd type="none" w="med" len="med"/>
              <a:tailEnd type="none" w="med" len="med"/>
            </a:ln>
          </p:spPr>
        </p:sp>
        <p:grpSp>
          <p:nvGrpSpPr>
            <p:cNvPr id="62" name="Google Shape;62;p4"/>
            <p:cNvGrpSpPr/>
            <p:nvPr/>
          </p:nvGrpSpPr>
          <p:grpSpPr>
            <a:xfrm rot="10800000" flipH="1">
              <a:off x="8650689" y="182196"/>
              <a:ext cx="493321" cy="357312"/>
              <a:chOff x="1722354" y="229144"/>
              <a:chExt cx="1748744" cy="1266614"/>
            </a:xfrm>
          </p:grpSpPr>
          <p:sp>
            <p:nvSpPr>
              <p:cNvPr id="63" name="Google Shape;63;p4"/>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4"/>
            <p:cNvSpPr/>
            <p:nvPr/>
          </p:nvSpPr>
          <p:spPr>
            <a:xfrm rot="5400000">
              <a:off x="-191675" y="3481200"/>
              <a:ext cx="870400" cy="2850775"/>
            </a:xfrm>
            <a:custGeom>
              <a:avLst/>
              <a:gdLst/>
              <a:ahLst/>
              <a:cxnLst/>
              <a:rect l="l" t="t" r="r" b="b"/>
              <a:pathLst>
                <a:path w="34816" h="114031" extrusionOk="0">
                  <a:moveTo>
                    <a:pt x="18318" y="0"/>
                  </a:moveTo>
                  <a:lnTo>
                    <a:pt x="18318" y="9948"/>
                  </a:lnTo>
                  <a:lnTo>
                    <a:pt x="0" y="28265"/>
                  </a:lnTo>
                  <a:lnTo>
                    <a:pt x="0" y="48039"/>
                  </a:lnTo>
                  <a:lnTo>
                    <a:pt x="10736" y="58775"/>
                  </a:lnTo>
                  <a:lnTo>
                    <a:pt x="34816" y="58775"/>
                  </a:lnTo>
                  <a:lnTo>
                    <a:pt x="34816" y="114031"/>
                  </a:lnTo>
                </a:path>
              </a:pathLst>
            </a:custGeom>
            <a:noFill/>
            <a:ln w="9525" cap="flat" cmpd="sng">
              <a:solidFill>
                <a:schemeClr val="accent1"/>
              </a:solidFill>
              <a:prstDash val="solid"/>
              <a:round/>
              <a:headEnd type="none" w="med" len="med"/>
              <a:tailEnd type="none" w="med" len="med"/>
            </a:ln>
          </p:spPr>
        </p:sp>
        <p:grpSp>
          <p:nvGrpSpPr>
            <p:cNvPr id="66" name="Google Shape;66;p4"/>
            <p:cNvGrpSpPr/>
            <p:nvPr/>
          </p:nvGrpSpPr>
          <p:grpSpPr>
            <a:xfrm rot="-5400000" flipH="1">
              <a:off x="159064" y="4046096"/>
              <a:ext cx="493321" cy="357312"/>
              <a:chOff x="1722354" y="229144"/>
              <a:chExt cx="1748744" cy="1266614"/>
            </a:xfrm>
          </p:grpSpPr>
          <p:sp>
            <p:nvSpPr>
              <p:cNvPr id="67" name="Google Shape;67;p4"/>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4"/>
            <p:cNvGrpSpPr/>
            <p:nvPr/>
          </p:nvGrpSpPr>
          <p:grpSpPr>
            <a:xfrm>
              <a:off x="-776975" y="4800515"/>
              <a:ext cx="965258" cy="273510"/>
              <a:chOff x="-6675" y="2881558"/>
              <a:chExt cx="9140700" cy="2059567"/>
            </a:xfrm>
          </p:grpSpPr>
          <p:cxnSp>
            <p:nvCxnSpPr>
              <p:cNvPr id="70" name="Google Shape;70;p4"/>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71" name="Google Shape;71;p4"/>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72" name="Google Shape;72;p4"/>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73" name="Google Shape;73;p4"/>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74" name="Google Shape;74;p4"/>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75" name="Google Shape;75;p4"/>
          <p:cNvGrpSpPr/>
          <p:nvPr/>
        </p:nvGrpSpPr>
        <p:grpSpPr>
          <a:xfrm>
            <a:off x="-142612" y="-168664"/>
            <a:ext cx="7919030" cy="2888968"/>
            <a:chOff x="-142612" y="-168664"/>
            <a:chExt cx="7919030" cy="2888968"/>
          </a:xfrm>
        </p:grpSpPr>
        <p:sp>
          <p:nvSpPr>
            <p:cNvPr id="76" name="Google Shape;76;p4"/>
            <p:cNvSpPr/>
            <p:nvPr/>
          </p:nvSpPr>
          <p:spPr>
            <a:xfrm rot="10800000">
              <a:off x="7736362" y="-168664"/>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rot="5400000">
              <a:off x="57800" y="24798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4"/>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65"/>
        <p:cNvGrpSpPr/>
        <p:nvPr/>
      </p:nvGrpSpPr>
      <p:grpSpPr>
        <a:xfrm>
          <a:off x="0" y="0"/>
          <a:ext cx="0" cy="0"/>
          <a:chOff x="0" y="0"/>
          <a:chExt cx="0" cy="0"/>
        </a:xfrm>
      </p:grpSpPr>
      <p:sp>
        <p:nvSpPr>
          <p:cNvPr id="166" name="Google Shape;166;p8"/>
          <p:cNvSpPr txBox="1">
            <a:spLocks noGrp="1"/>
          </p:cNvSpPr>
          <p:nvPr>
            <p:ph type="title"/>
          </p:nvPr>
        </p:nvSpPr>
        <p:spPr>
          <a:xfrm>
            <a:off x="2317950" y="1307100"/>
            <a:ext cx="4508100" cy="18831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67" name="Google Shape;167;p8"/>
          <p:cNvGrpSpPr/>
          <p:nvPr/>
        </p:nvGrpSpPr>
        <p:grpSpPr>
          <a:xfrm rot="10800000">
            <a:off x="7395131" y="4086605"/>
            <a:ext cx="4791669" cy="923822"/>
            <a:chOff x="-78438" y="3775205"/>
            <a:chExt cx="4791669" cy="923822"/>
          </a:xfrm>
        </p:grpSpPr>
        <p:cxnSp>
          <p:nvCxnSpPr>
            <p:cNvPr id="168" name="Google Shape;168;p8"/>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169" name="Google Shape;169;p8"/>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170" name="Google Shape;170;p8"/>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8"/>
          <p:cNvGrpSpPr/>
          <p:nvPr/>
        </p:nvGrpSpPr>
        <p:grpSpPr>
          <a:xfrm>
            <a:off x="527082" y="3400311"/>
            <a:ext cx="8344568" cy="1243755"/>
            <a:chOff x="527082" y="3400311"/>
            <a:chExt cx="8344568" cy="1243755"/>
          </a:xfrm>
        </p:grpSpPr>
        <p:sp>
          <p:nvSpPr>
            <p:cNvPr id="172" name="Google Shape;172;p8"/>
            <p:cNvSpPr/>
            <p:nvPr/>
          </p:nvSpPr>
          <p:spPr>
            <a:xfrm flipH="1">
              <a:off x="527082" y="340031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p:nvPr/>
          </p:nvSpPr>
          <p:spPr>
            <a:xfrm rot="5400000" flipH="1">
              <a:off x="8631182" y="4403598"/>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8"/>
          <p:cNvGrpSpPr/>
          <p:nvPr/>
        </p:nvGrpSpPr>
        <p:grpSpPr>
          <a:xfrm>
            <a:off x="-3151463" y="-3408103"/>
            <a:ext cx="11831666" cy="9065208"/>
            <a:chOff x="-3151463" y="-3408103"/>
            <a:chExt cx="11831666" cy="9065208"/>
          </a:xfrm>
        </p:grpSpPr>
        <p:grpSp>
          <p:nvGrpSpPr>
            <p:cNvPr id="175" name="Google Shape;175;p8"/>
            <p:cNvGrpSpPr/>
            <p:nvPr/>
          </p:nvGrpSpPr>
          <p:grpSpPr>
            <a:xfrm rot="10800000" flipH="1">
              <a:off x="309699" y="2296620"/>
              <a:ext cx="681217" cy="3360485"/>
              <a:chOff x="1337800" y="-2525590"/>
              <a:chExt cx="1498167" cy="7390555"/>
            </a:xfrm>
          </p:grpSpPr>
          <p:cxnSp>
            <p:nvCxnSpPr>
              <p:cNvPr id="176" name="Google Shape;176;p8"/>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177" name="Google Shape;177;p8"/>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178" name="Google Shape;178;p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8"/>
            <p:cNvGrpSpPr/>
            <p:nvPr/>
          </p:nvGrpSpPr>
          <p:grpSpPr>
            <a:xfrm flipH="1">
              <a:off x="7998987" y="-1945430"/>
              <a:ext cx="681217" cy="3360485"/>
              <a:chOff x="1337800" y="-2525590"/>
              <a:chExt cx="1498167" cy="7390555"/>
            </a:xfrm>
          </p:grpSpPr>
          <p:cxnSp>
            <p:nvCxnSpPr>
              <p:cNvPr id="180" name="Google Shape;180;p8"/>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181" name="Google Shape;181;p8"/>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182" name="Google Shape;182;p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8"/>
            <p:cNvGrpSpPr/>
            <p:nvPr/>
          </p:nvGrpSpPr>
          <p:grpSpPr>
            <a:xfrm rot="-5400000" flipH="1">
              <a:off x="-12066" y="-1786200"/>
              <a:ext cx="3859204" cy="615399"/>
              <a:chOff x="-6675" y="307100"/>
              <a:chExt cx="9140700" cy="4634025"/>
            </a:xfrm>
          </p:grpSpPr>
          <p:cxnSp>
            <p:nvCxnSpPr>
              <p:cNvPr id="184" name="Google Shape;184;p8"/>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5" name="Google Shape;185;p8"/>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6" name="Google Shape;186;p8"/>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7" name="Google Shape;187;p8"/>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8" name="Google Shape;188;p8"/>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9" name="Google Shape;189;p8"/>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0" name="Google Shape;190;p8"/>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1" name="Google Shape;191;p8"/>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2" name="Google Shape;192;p8"/>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3" name="Google Shape;193;p8"/>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194" name="Google Shape;194;p8"/>
            <p:cNvSpPr/>
            <p:nvPr/>
          </p:nvSpPr>
          <p:spPr>
            <a:xfrm flipH="1">
              <a:off x="-3151463" y="451100"/>
              <a:ext cx="6471825" cy="764225"/>
            </a:xfrm>
            <a:custGeom>
              <a:avLst/>
              <a:gdLst/>
              <a:ahLst/>
              <a:cxnLst/>
              <a:rect l="l" t="t" r="r" b="b"/>
              <a:pathLst>
                <a:path w="258873" h="30569" extrusionOk="0">
                  <a:moveTo>
                    <a:pt x="0" y="0"/>
                  </a:moveTo>
                  <a:lnTo>
                    <a:pt x="76910" y="0"/>
                  </a:lnTo>
                  <a:lnTo>
                    <a:pt x="107480" y="30569"/>
                  </a:lnTo>
                  <a:lnTo>
                    <a:pt x="167406" y="30569"/>
                  </a:lnTo>
                  <a:lnTo>
                    <a:pt x="176418" y="14960"/>
                  </a:lnTo>
                  <a:lnTo>
                    <a:pt x="258873" y="14960"/>
                  </a:lnTo>
                  <a:lnTo>
                    <a:pt x="258873" y="10918"/>
                  </a:lnTo>
                </a:path>
              </a:pathLst>
            </a:custGeom>
            <a:noFill/>
            <a:ln w="9525" cap="flat" cmpd="sng">
              <a:solidFill>
                <a:schemeClr val="accent1"/>
              </a:solidFill>
              <a:prstDash val="solid"/>
              <a:round/>
              <a:headEnd type="none" w="med" len="med"/>
              <a:tailEnd type="none" w="med" len="med"/>
            </a:ln>
          </p:spPr>
        </p:sp>
      </p:grpSp>
      <p:grpSp>
        <p:nvGrpSpPr>
          <p:cNvPr id="195" name="Google Shape;195;p8"/>
          <p:cNvGrpSpPr/>
          <p:nvPr/>
        </p:nvGrpSpPr>
        <p:grpSpPr>
          <a:xfrm>
            <a:off x="547096" y="974375"/>
            <a:ext cx="9244448" cy="3848385"/>
            <a:chOff x="547096" y="974375"/>
            <a:chExt cx="9244448" cy="3848385"/>
          </a:xfrm>
        </p:grpSpPr>
        <p:grpSp>
          <p:nvGrpSpPr>
            <p:cNvPr id="196" name="Google Shape;196;p8"/>
            <p:cNvGrpSpPr/>
            <p:nvPr/>
          </p:nvGrpSpPr>
          <p:grpSpPr>
            <a:xfrm>
              <a:off x="547096" y="3571493"/>
              <a:ext cx="9010768" cy="1251268"/>
              <a:chOff x="547096" y="3571493"/>
              <a:chExt cx="9010768" cy="1251268"/>
            </a:xfrm>
          </p:grpSpPr>
          <p:grpSp>
            <p:nvGrpSpPr>
              <p:cNvPr id="197" name="Google Shape;197;p8"/>
              <p:cNvGrpSpPr/>
              <p:nvPr/>
            </p:nvGrpSpPr>
            <p:grpSpPr>
              <a:xfrm>
                <a:off x="547096" y="3613321"/>
                <a:ext cx="269696" cy="1209440"/>
                <a:chOff x="803996" y="3613321"/>
                <a:chExt cx="269696" cy="1209440"/>
              </a:xfrm>
            </p:grpSpPr>
            <p:sp>
              <p:nvSpPr>
                <p:cNvPr id="198" name="Google Shape;198;p8"/>
                <p:cNvSpPr/>
                <p:nvPr/>
              </p:nvSpPr>
              <p:spPr>
                <a:xfrm rot="10800000" flipH="1">
                  <a:off x="803996"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rot="10800000" flipH="1">
                  <a:off x="998591"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 name="Google Shape;200;p8"/>
              <p:cNvGrpSpPr/>
              <p:nvPr/>
            </p:nvGrpSpPr>
            <p:grpSpPr>
              <a:xfrm rot="5400000">
                <a:off x="8818296" y="3101621"/>
                <a:ext cx="269696" cy="1209440"/>
                <a:chOff x="803996" y="3613321"/>
                <a:chExt cx="269696" cy="1209440"/>
              </a:xfrm>
            </p:grpSpPr>
            <p:sp>
              <p:nvSpPr>
                <p:cNvPr id="201" name="Google Shape;201;p8"/>
                <p:cNvSpPr/>
                <p:nvPr/>
              </p:nvSpPr>
              <p:spPr>
                <a:xfrm rot="10800000" flipH="1">
                  <a:off x="803996"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rot="10800000" flipH="1">
                  <a:off x="998591"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3" name="Google Shape;203;p8"/>
            <p:cNvGrpSpPr/>
            <p:nvPr/>
          </p:nvGrpSpPr>
          <p:grpSpPr>
            <a:xfrm>
              <a:off x="8680200" y="974375"/>
              <a:ext cx="1111343" cy="1111343"/>
              <a:chOff x="8307725" y="278700"/>
              <a:chExt cx="1111343" cy="1111343"/>
            </a:xfrm>
          </p:grpSpPr>
          <p:sp>
            <p:nvSpPr>
              <p:cNvPr id="204" name="Google Shape;204;p8"/>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6"/>
        <p:cNvGrpSpPr/>
        <p:nvPr/>
      </p:nvGrpSpPr>
      <p:grpSpPr>
        <a:xfrm>
          <a:off x="0" y="0"/>
          <a:ext cx="0" cy="0"/>
          <a:chOff x="0" y="0"/>
          <a:chExt cx="0" cy="0"/>
        </a:xfrm>
      </p:grpSpPr>
      <p:sp>
        <p:nvSpPr>
          <p:cNvPr id="207" name="Google Shape;207;p9"/>
          <p:cNvSpPr txBox="1">
            <a:spLocks noGrp="1"/>
          </p:cNvSpPr>
          <p:nvPr>
            <p:ph type="title"/>
          </p:nvPr>
        </p:nvSpPr>
        <p:spPr>
          <a:xfrm>
            <a:off x="2135550" y="1857350"/>
            <a:ext cx="4872900" cy="124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7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08" name="Google Shape;208;p9"/>
          <p:cNvSpPr txBox="1">
            <a:spLocks noGrp="1"/>
          </p:cNvSpPr>
          <p:nvPr>
            <p:ph type="subTitle" idx="1"/>
          </p:nvPr>
        </p:nvSpPr>
        <p:spPr>
          <a:xfrm>
            <a:off x="2135550" y="3106975"/>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2pPr>
            <a:lvl3pPr lvl="2"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3pPr>
            <a:lvl4pPr lvl="3"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4pPr>
            <a:lvl5pPr lvl="4"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5pPr>
            <a:lvl6pPr lvl="5"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6pPr>
            <a:lvl7pPr lvl="6"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7pPr>
            <a:lvl8pPr lvl="7"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8pPr>
            <a:lvl9pPr lvl="8"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9pPr>
          </a:lstStyle>
          <a:p>
            <a:endParaRPr/>
          </a:p>
        </p:txBody>
      </p:sp>
      <p:sp>
        <p:nvSpPr>
          <p:cNvPr id="209" name="Google Shape;209;p9"/>
          <p:cNvSpPr/>
          <p:nvPr/>
        </p:nvSpPr>
        <p:spPr>
          <a:xfrm>
            <a:off x="9336712" y="71351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210;p9"/>
          <p:cNvGrpSpPr/>
          <p:nvPr/>
        </p:nvGrpSpPr>
        <p:grpSpPr>
          <a:xfrm>
            <a:off x="-2757425" y="-2776080"/>
            <a:ext cx="12134200" cy="9442910"/>
            <a:chOff x="-2757425" y="-2776080"/>
            <a:chExt cx="12134200" cy="9442910"/>
          </a:xfrm>
        </p:grpSpPr>
        <p:grpSp>
          <p:nvGrpSpPr>
            <p:cNvPr id="211" name="Google Shape;211;p9"/>
            <p:cNvGrpSpPr/>
            <p:nvPr/>
          </p:nvGrpSpPr>
          <p:grpSpPr>
            <a:xfrm rot="-5400000" flipH="1">
              <a:off x="-1755963" y="657655"/>
              <a:ext cx="4791669" cy="923822"/>
              <a:chOff x="-78438" y="3775205"/>
              <a:chExt cx="4791669" cy="923822"/>
            </a:xfrm>
          </p:grpSpPr>
          <p:cxnSp>
            <p:nvCxnSpPr>
              <p:cNvPr id="212" name="Google Shape;212;p9"/>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213" name="Google Shape;213;p9"/>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214" name="Google Shape;214;p9"/>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9"/>
            <p:cNvGrpSpPr/>
            <p:nvPr/>
          </p:nvGrpSpPr>
          <p:grpSpPr>
            <a:xfrm rot="10800000">
              <a:off x="8695559" y="3306345"/>
              <a:ext cx="681217" cy="3360485"/>
              <a:chOff x="1337800" y="-2525590"/>
              <a:chExt cx="1498167" cy="7390555"/>
            </a:xfrm>
          </p:grpSpPr>
          <p:cxnSp>
            <p:nvCxnSpPr>
              <p:cNvPr id="216" name="Google Shape;216;p9"/>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217" name="Google Shape;217;p9"/>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218" name="Google Shape;218;p9"/>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9"/>
            <p:cNvGrpSpPr/>
            <p:nvPr/>
          </p:nvGrpSpPr>
          <p:grpSpPr>
            <a:xfrm>
              <a:off x="146409" y="-2776080"/>
              <a:ext cx="681217" cy="3360485"/>
              <a:chOff x="1337800" y="-2525590"/>
              <a:chExt cx="1498167" cy="7390555"/>
            </a:xfrm>
          </p:grpSpPr>
          <p:cxnSp>
            <p:nvCxnSpPr>
              <p:cNvPr id="220" name="Google Shape;220;p9"/>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221" name="Google Shape;221;p9"/>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222" name="Google Shape;222;p9"/>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9"/>
            <p:cNvGrpSpPr/>
            <p:nvPr/>
          </p:nvGrpSpPr>
          <p:grpSpPr>
            <a:xfrm>
              <a:off x="-2757425" y="811862"/>
              <a:ext cx="3859204" cy="615399"/>
              <a:chOff x="-6675" y="307100"/>
              <a:chExt cx="9140700" cy="4634025"/>
            </a:xfrm>
          </p:grpSpPr>
          <p:cxnSp>
            <p:nvCxnSpPr>
              <p:cNvPr id="224" name="Google Shape;224;p9"/>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5" name="Google Shape;225;p9"/>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6" name="Google Shape;226;p9"/>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7" name="Google Shape;227;p9"/>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8" name="Google Shape;228;p9"/>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9" name="Google Shape;229;p9"/>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0" name="Google Shape;230;p9"/>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1" name="Google Shape;231;p9"/>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2" name="Google Shape;232;p9"/>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3" name="Google Shape;233;p9"/>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234" name="Google Shape;234;p9"/>
            <p:cNvSpPr/>
            <p:nvPr/>
          </p:nvSpPr>
          <p:spPr>
            <a:xfrm rot="5400000">
              <a:off x="5637675" y="2986700"/>
              <a:ext cx="6471825" cy="764225"/>
            </a:xfrm>
            <a:custGeom>
              <a:avLst/>
              <a:gdLst/>
              <a:ahLst/>
              <a:cxnLst/>
              <a:rect l="l" t="t" r="r" b="b"/>
              <a:pathLst>
                <a:path w="258873" h="30569" extrusionOk="0">
                  <a:moveTo>
                    <a:pt x="0" y="0"/>
                  </a:moveTo>
                  <a:lnTo>
                    <a:pt x="76910" y="0"/>
                  </a:lnTo>
                  <a:lnTo>
                    <a:pt x="107480" y="30569"/>
                  </a:lnTo>
                  <a:lnTo>
                    <a:pt x="167406" y="30569"/>
                  </a:lnTo>
                  <a:lnTo>
                    <a:pt x="176418" y="14960"/>
                  </a:lnTo>
                  <a:lnTo>
                    <a:pt x="258873" y="14960"/>
                  </a:lnTo>
                  <a:lnTo>
                    <a:pt x="258873" y="10918"/>
                  </a:lnTo>
                </a:path>
              </a:pathLst>
            </a:custGeom>
            <a:noFill/>
            <a:ln w="9525" cap="flat" cmpd="sng">
              <a:solidFill>
                <a:schemeClr val="accent1"/>
              </a:solidFill>
              <a:prstDash val="solid"/>
              <a:round/>
              <a:headEnd type="none" w="med" len="med"/>
              <a:tailEnd type="none" w="med" len="med"/>
            </a:ln>
          </p:spPr>
        </p:sp>
      </p:grpSp>
      <p:grpSp>
        <p:nvGrpSpPr>
          <p:cNvPr id="235" name="Google Shape;235;p9"/>
          <p:cNvGrpSpPr/>
          <p:nvPr/>
        </p:nvGrpSpPr>
        <p:grpSpPr>
          <a:xfrm>
            <a:off x="-157525" y="1684573"/>
            <a:ext cx="8689055" cy="440880"/>
            <a:chOff x="-157525" y="1684573"/>
            <a:chExt cx="8689055" cy="440880"/>
          </a:xfrm>
        </p:grpSpPr>
        <p:sp>
          <p:nvSpPr>
            <p:cNvPr id="236" name="Google Shape;236;p9"/>
            <p:cNvSpPr/>
            <p:nvPr/>
          </p:nvSpPr>
          <p:spPr>
            <a:xfrm>
              <a:off x="8491475" y="1684573"/>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rot="-5400000">
              <a:off x="42887" y="17249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9"/>
          <p:cNvGrpSpPr/>
          <p:nvPr/>
        </p:nvGrpSpPr>
        <p:grpSpPr>
          <a:xfrm>
            <a:off x="-350826" y="649496"/>
            <a:ext cx="9280380" cy="5170923"/>
            <a:chOff x="-350826" y="649496"/>
            <a:chExt cx="9280380" cy="5170923"/>
          </a:xfrm>
        </p:grpSpPr>
        <p:grpSp>
          <p:nvGrpSpPr>
            <p:cNvPr id="239" name="Google Shape;239;p9"/>
            <p:cNvGrpSpPr/>
            <p:nvPr/>
          </p:nvGrpSpPr>
          <p:grpSpPr>
            <a:xfrm>
              <a:off x="-350826" y="649496"/>
              <a:ext cx="9280380" cy="1759405"/>
              <a:chOff x="-350826" y="649496"/>
              <a:chExt cx="9280380" cy="1759405"/>
            </a:xfrm>
          </p:grpSpPr>
          <p:sp>
            <p:nvSpPr>
              <p:cNvPr id="240" name="Google Shape;240;p9"/>
              <p:cNvSpPr/>
              <p:nvPr/>
            </p:nvSpPr>
            <p:spPr>
              <a:xfrm rot="10800000">
                <a:off x="8886438" y="1209591"/>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rot="10800000">
                <a:off x="8695083" y="6494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rot="5400000">
                <a:off x="425209" y="1958491"/>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rot="5400000">
                <a:off x="25375" y="1957600"/>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9"/>
            <p:cNvGrpSpPr/>
            <p:nvPr/>
          </p:nvGrpSpPr>
          <p:grpSpPr>
            <a:xfrm>
              <a:off x="7280000" y="4709075"/>
              <a:ext cx="1111343" cy="1111343"/>
              <a:chOff x="8307725" y="278700"/>
              <a:chExt cx="1111343" cy="1111343"/>
            </a:xfrm>
          </p:grpSpPr>
          <p:sp>
            <p:nvSpPr>
              <p:cNvPr id="245" name="Google Shape;245;p9"/>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47"/>
        <p:cNvGrpSpPr/>
        <p:nvPr/>
      </p:nvGrpSpPr>
      <p:grpSpPr>
        <a:xfrm>
          <a:off x="0" y="0"/>
          <a:ext cx="0" cy="0"/>
          <a:chOff x="0" y="0"/>
          <a:chExt cx="0" cy="0"/>
        </a:xfrm>
      </p:grpSpPr>
      <p:sp>
        <p:nvSpPr>
          <p:cNvPr id="248" name="Google Shape;248;p10"/>
          <p:cNvSpPr txBox="1">
            <a:spLocks noGrp="1"/>
          </p:cNvSpPr>
          <p:nvPr>
            <p:ph type="title"/>
          </p:nvPr>
        </p:nvSpPr>
        <p:spPr>
          <a:xfrm>
            <a:off x="720000" y="4014450"/>
            <a:ext cx="7704000" cy="572700"/>
          </a:xfrm>
          <a:prstGeom prst="rect">
            <a:avLst/>
          </a:prstGeom>
          <a:solidFill>
            <a:schemeClr val="dk2"/>
          </a:solidFill>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249" name="Google Shape;249;p10"/>
          <p:cNvGrpSpPr/>
          <p:nvPr/>
        </p:nvGrpSpPr>
        <p:grpSpPr>
          <a:xfrm>
            <a:off x="-2466243" y="-2869459"/>
            <a:ext cx="11395878" cy="4597207"/>
            <a:chOff x="-2466243" y="-2869459"/>
            <a:chExt cx="11395878" cy="4597207"/>
          </a:xfrm>
        </p:grpSpPr>
        <p:grpSp>
          <p:nvGrpSpPr>
            <p:cNvPr id="250" name="Google Shape;250;p10"/>
            <p:cNvGrpSpPr/>
            <p:nvPr/>
          </p:nvGrpSpPr>
          <p:grpSpPr>
            <a:xfrm>
              <a:off x="-2466243" y="364624"/>
              <a:ext cx="4486819" cy="625122"/>
              <a:chOff x="-78438" y="4073905"/>
              <a:chExt cx="4486819" cy="625122"/>
            </a:xfrm>
          </p:grpSpPr>
          <p:cxnSp>
            <p:nvCxnSpPr>
              <p:cNvPr id="251" name="Google Shape;251;p10"/>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252" name="Google Shape;252;p10"/>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253" name="Google Shape;253;p10"/>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0"/>
            <p:cNvGrpSpPr/>
            <p:nvPr/>
          </p:nvGrpSpPr>
          <p:grpSpPr>
            <a:xfrm rot="5400000" flipH="1">
              <a:off x="-1083007" y="-1247557"/>
              <a:ext cx="3859204" cy="615399"/>
              <a:chOff x="-6675" y="307100"/>
              <a:chExt cx="9140700" cy="4634025"/>
            </a:xfrm>
          </p:grpSpPr>
          <p:cxnSp>
            <p:nvCxnSpPr>
              <p:cNvPr id="255" name="Google Shape;255;p10"/>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6" name="Google Shape;256;p10"/>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7" name="Google Shape;257;p10"/>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8" name="Google Shape;258;p10"/>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9" name="Google Shape;259;p10"/>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0" name="Google Shape;260;p10"/>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1" name="Google Shape;261;p10"/>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2" name="Google Shape;262;p10"/>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3" name="Google Shape;263;p10"/>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4" name="Google Shape;264;p10"/>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nvGrpSpPr>
            <p:cNvPr id="265" name="Google Shape;265;p10"/>
            <p:cNvGrpSpPr/>
            <p:nvPr/>
          </p:nvGrpSpPr>
          <p:grpSpPr>
            <a:xfrm>
              <a:off x="8248398" y="-1632737"/>
              <a:ext cx="681237" cy="3360485"/>
              <a:chOff x="8248398" y="-1632737"/>
              <a:chExt cx="681237" cy="3360485"/>
            </a:xfrm>
          </p:grpSpPr>
          <p:grpSp>
            <p:nvGrpSpPr>
              <p:cNvPr id="266" name="Google Shape;266;p10"/>
              <p:cNvGrpSpPr/>
              <p:nvPr/>
            </p:nvGrpSpPr>
            <p:grpSpPr>
              <a:xfrm flipH="1">
                <a:off x="8248398" y="-1632737"/>
                <a:ext cx="681217" cy="3360485"/>
                <a:chOff x="1337800" y="-2525590"/>
                <a:chExt cx="1498167" cy="7390555"/>
              </a:xfrm>
            </p:grpSpPr>
            <p:cxnSp>
              <p:nvCxnSpPr>
                <p:cNvPr id="267" name="Google Shape;267;p10"/>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268" name="Google Shape;268;p10"/>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269" name="Google Shape;269;p10"/>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10"/>
              <p:cNvGrpSpPr/>
              <p:nvPr/>
            </p:nvGrpSpPr>
            <p:grpSpPr>
              <a:xfrm>
                <a:off x="8436314" y="360846"/>
                <a:ext cx="493321" cy="357312"/>
                <a:chOff x="1722354" y="229144"/>
                <a:chExt cx="1748744" cy="1266614"/>
              </a:xfrm>
            </p:grpSpPr>
            <p:sp>
              <p:nvSpPr>
                <p:cNvPr id="271" name="Google Shape;271;p10"/>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0"/>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73" name="Google Shape;273;p10"/>
          <p:cNvGrpSpPr/>
          <p:nvPr/>
        </p:nvGrpSpPr>
        <p:grpSpPr>
          <a:xfrm>
            <a:off x="-150883" y="1137478"/>
            <a:ext cx="9080518" cy="813868"/>
            <a:chOff x="-150883" y="1137478"/>
            <a:chExt cx="9080518" cy="813868"/>
          </a:xfrm>
        </p:grpSpPr>
        <p:sp>
          <p:nvSpPr>
            <p:cNvPr id="274" name="Google Shape;274;p10"/>
            <p:cNvSpPr/>
            <p:nvPr/>
          </p:nvSpPr>
          <p:spPr>
            <a:xfrm rot="5400000" flipH="1">
              <a:off x="49529" y="93706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0"/>
            <p:cNvSpPr/>
            <p:nvPr/>
          </p:nvSpPr>
          <p:spPr>
            <a:xfrm flipH="1">
              <a:off x="8889579" y="151046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10"/>
          <p:cNvGrpSpPr/>
          <p:nvPr/>
        </p:nvGrpSpPr>
        <p:grpSpPr>
          <a:xfrm>
            <a:off x="-201760" y="1366772"/>
            <a:ext cx="9923304" cy="3117922"/>
            <a:chOff x="-201760" y="1366772"/>
            <a:chExt cx="9923304" cy="3117922"/>
          </a:xfrm>
        </p:grpSpPr>
        <p:grpSp>
          <p:nvGrpSpPr>
            <p:cNvPr id="277" name="Google Shape;277;p10"/>
            <p:cNvGrpSpPr/>
            <p:nvPr/>
          </p:nvGrpSpPr>
          <p:grpSpPr>
            <a:xfrm>
              <a:off x="8610200" y="3373350"/>
              <a:ext cx="1111343" cy="1111343"/>
              <a:chOff x="8307725" y="278700"/>
              <a:chExt cx="1111343" cy="1111343"/>
            </a:xfrm>
          </p:grpSpPr>
          <p:sp>
            <p:nvSpPr>
              <p:cNvPr id="278" name="Google Shape;278;p10"/>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0"/>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10"/>
            <p:cNvGrpSpPr/>
            <p:nvPr/>
          </p:nvGrpSpPr>
          <p:grpSpPr>
            <a:xfrm flipH="1">
              <a:off x="8674231" y="1727755"/>
              <a:ext cx="247278" cy="1160062"/>
              <a:chOff x="1463894" y="1434556"/>
              <a:chExt cx="247278" cy="1160062"/>
            </a:xfrm>
          </p:grpSpPr>
          <p:sp>
            <p:nvSpPr>
              <p:cNvPr id="281" name="Google Shape;281;p10"/>
              <p:cNvSpPr/>
              <p:nvPr/>
            </p:nvSpPr>
            <p:spPr>
              <a:xfrm>
                <a:off x="1463894" y="2119623"/>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0"/>
              <p:cNvSpPr/>
              <p:nvPr/>
            </p:nvSpPr>
            <p:spPr>
              <a:xfrm rot="10800000">
                <a:off x="1636072" y="143455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10"/>
            <p:cNvGrpSpPr/>
            <p:nvPr/>
          </p:nvGrpSpPr>
          <p:grpSpPr>
            <a:xfrm rot="5400000" flipH="1">
              <a:off x="254631" y="910380"/>
              <a:ext cx="247278" cy="1160062"/>
              <a:chOff x="1463894" y="1434556"/>
              <a:chExt cx="247278" cy="1160062"/>
            </a:xfrm>
          </p:grpSpPr>
          <p:sp>
            <p:nvSpPr>
              <p:cNvPr id="284" name="Google Shape;284;p10"/>
              <p:cNvSpPr/>
              <p:nvPr/>
            </p:nvSpPr>
            <p:spPr>
              <a:xfrm>
                <a:off x="1463894" y="2119623"/>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0"/>
              <p:cNvSpPr/>
              <p:nvPr/>
            </p:nvSpPr>
            <p:spPr>
              <a:xfrm rot="10800000">
                <a:off x="1636072" y="143455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31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03"/>
        <p:cNvGrpSpPr/>
        <p:nvPr/>
      </p:nvGrpSpPr>
      <p:grpSpPr>
        <a:xfrm>
          <a:off x="0" y="0"/>
          <a:ext cx="0" cy="0"/>
          <a:chOff x="0" y="0"/>
          <a:chExt cx="0" cy="0"/>
        </a:xfrm>
      </p:grpSpPr>
      <p:grpSp>
        <p:nvGrpSpPr>
          <p:cNvPr id="604" name="Google Shape;604;p23"/>
          <p:cNvGrpSpPr/>
          <p:nvPr/>
        </p:nvGrpSpPr>
        <p:grpSpPr>
          <a:xfrm>
            <a:off x="247028" y="2099252"/>
            <a:ext cx="8667366" cy="1707744"/>
            <a:chOff x="247028" y="2099252"/>
            <a:chExt cx="8667366" cy="1707744"/>
          </a:xfrm>
        </p:grpSpPr>
        <p:sp>
          <p:nvSpPr>
            <p:cNvPr id="605" name="Google Shape;605;p23"/>
            <p:cNvSpPr/>
            <p:nvPr/>
          </p:nvSpPr>
          <p:spPr>
            <a:xfrm rot="10800000" flipH="1">
              <a:off x="410803" y="20992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3"/>
            <p:cNvSpPr/>
            <p:nvPr/>
          </p:nvSpPr>
          <p:spPr>
            <a:xfrm rot="10800000" flipH="1">
              <a:off x="247028" y="2390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7" name="Google Shape;607;p23"/>
            <p:cNvGrpSpPr/>
            <p:nvPr/>
          </p:nvGrpSpPr>
          <p:grpSpPr>
            <a:xfrm flipH="1">
              <a:off x="8707503" y="3040852"/>
              <a:ext cx="206891" cy="766144"/>
              <a:chOff x="8650702" y="3525402"/>
              <a:chExt cx="206891" cy="766144"/>
            </a:xfrm>
          </p:grpSpPr>
          <p:sp>
            <p:nvSpPr>
              <p:cNvPr id="608" name="Google Shape;608;p23"/>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3"/>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0" name="Google Shape;610;p23"/>
          <p:cNvGrpSpPr/>
          <p:nvPr/>
        </p:nvGrpSpPr>
        <p:grpSpPr>
          <a:xfrm>
            <a:off x="-796767" y="-1090158"/>
            <a:ext cx="11445399" cy="6549695"/>
            <a:chOff x="-796767" y="-1090158"/>
            <a:chExt cx="11445399" cy="6549695"/>
          </a:xfrm>
        </p:grpSpPr>
        <p:sp>
          <p:nvSpPr>
            <p:cNvPr id="611" name="Google Shape;611;p23"/>
            <p:cNvSpPr/>
            <p:nvPr/>
          </p:nvSpPr>
          <p:spPr>
            <a:xfrm rot="5400000" flipH="1">
              <a:off x="-365574" y="-1521350"/>
              <a:ext cx="1470082" cy="2332467"/>
            </a:xfrm>
            <a:custGeom>
              <a:avLst/>
              <a:gdLst/>
              <a:ahLst/>
              <a:cxnLst/>
              <a:rect l="l" t="t" r="r" b="b"/>
              <a:pathLst>
                <a:path w="83338" h="132226" extrusionOk="0">
                  <a:moveTo>
                    <a:pt x="0" y="0"/>
                  </a:moveTo>
                  <a:lnTo>
                    <a:pt x="0" y="30327"/>
                  </a:lnTo>
                  <a:lnTo>
                    <a:pt x="43914" y="74240"/>
                  </a:lnTo>
                  <a:lnTo>
                    <a:pt x="43914" y="105053"/>
                  </a:lnTo>
                  <a:lnTo>
                    <a:pt x="83338" y="127814"/>
                  </a:lnTo>
                  <a:lnTo>
                    <a:pt x="80791" y="132226"/>
                  </a:lnTo>
                </a:path>
              </a:pathLst>
            </a:custGeom>
            <a:noFill/>
            <a:ln w="9525" cap="flat" cmpd="sng">
              <a:solidFill>
                <a:schemeClr val="accent1"/>
              </a:solidFill>
              <a:prstDash val="solid"/>
              <a:round/>
              <a:headEnd type="none" w="med" len="med"/>
              <a:tailEnd type="none" w="med" len="med"/>
            </a:ln>
          </p:spPr>
        </p:sp>
        <p:grpSp>
          <p:nvGrpSpPr>
            <p:cNvPr id="612" name="Google Shape;612;p23"/>
            <p:cNvGrpSpPr/>
            <p:nvPr/>
          </p:nvGrpSpPr>
          <p:grpSpPr>
            <a:xfrm rot="10800000">
              <a:off x="11" y="108546"/>
              <a:ext cx="493321" cy="357312"/>
              <a:chOff x="1722354" y="229144"/>
              <a:chExt cx="1748744" cy="1266614"/>
            </a:xfrm>
          </p:grpSpPr>
          <p:sp>
            <p:nvSpPr>
              <p:cNvPr id="613" name="Google Shape;613;p23"/>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3"/>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23"/>
            <p:cNvSpPr/>
            <p:nvPr/>
          </p:nvSpPr>
          <p:spPr>
            <a:xfrm rot="-5400000" flipH="1">
              <a:off x="8788045" y="3598950"/>
              <a:ext cx="870400" cy="2850775"/>
            </a:xfrm>
            <a:custGeom>
              <a:avLst/>
              <a:gdLst/>
              <a:ahLst/>
              <a:cxnLst/>
              <a:rect l="l" t="t" r="r" b="b"/>
              <a:pathLst>
                <a:path w="34816" h="114031" extrusionOk="0">
                  <a:moveTo>
                    <a:pt x="18318" y="0"/>
                  </a:moveTo>
                  <a:lnTo>
                    <a:pt x="18318" y="9948"/>
                  </a:lnTo>
                  <a:lnTo>
                    <a:pt x="0" y="28265"/>
                  </a:lnTo>
                  <a:lnTo>
                    <a:pt x="0" y="48039"/>
                  </a:lnTo>
                  <a:lnTo>
                    <a:pt x="10736" y="58775"/>
                  </a:lnTo>
                  <a:lnTo>
                    <a:pt x="34816" y="58775"/>
                  </a:lnTo>
                  <a:lnTo>
                    <a:pt x="34816" y="114031"/>
                  </a:lnTo>
                </a:path>
              </a:pathLst>
            </a:custGeom>
            <a:noFill/>
            <a:ln w="9525" cap="flat" cmpd="sng">
              <a:solidFill>
                <a:schemeClr val="accent1"/>
              </a:solidFill>
              <a:prstDash val="solid"/>
              <a:round/>
              <a:headEnd type="none" w="med" len="med"/>
              <a:tailEnd type="none" w="med" len="med"/>
            </a:ln>
          </p:spPr>
        </p:sp>
        <p:grpSp>
          <p:nvGrpSpPr>
            <p:cNvPr id="616" name="Google Shape;616;p23"/>
            <p:cNvGrpSpPr/>
            <p:nvPr/>
          </p:nvGrpSpPr>
          <p:grpSpPr>
            <a:xfrm rot="-5400000" flipH="1">
              <a:off x="8489086" y="4163846"/>
              <a:ext cx="493321" cy="357312"/>
              <a:chOff x="1722354" y="229144"/>
              <a:chExt cx="1748744" cy="1266614"/>
            </a:xfrm>
          </p:grpSpPr>
          <p:sp>
            <p:nvSpPr>
              <p:cNvPr id="617" name="Google Shape;617;p23"/>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3"/>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23"/>
            <p:cNvGrpSpPr/>
            <p:nvPr/>
          </p:nvGrpSpPr>
          <p:grpSpPr>
            <a:xfrm rot="5400000" flipH="1">
              <a:off x="765337" y="-239460"/>
              <a:ext cx="965258" cy="273510"/>
              <a:chOff x="-6675" y="2881558"/>
              <a:chExt cx="9140700" cy="2059567"/>
            </a:xfrm>
          </p:grpSpPr>
          <p:cxnSp>
            <p:nvCxnSpPr>
              <p:cNvPr id="620" name="Google Shape;620;p23"/>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1" name="Google Shape;621;p23"/>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2" name="Google Shape;622;p23"/>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3" name="Google Shape;623;p23"/>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4" name="Google Shape;624;p23"/>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625" name="Google Shape;625;p23"/>
          <p:cNvGrpSpPr/>
          <p:nvPr/>
        </p:nvGrpSpPr>
        <p:grpSpPr>
          <a:xfrm>
            <a:off x="248565" y="1658361"/>
            <a:ext cx="8665831" cy="946305"/>
            <a:chOff x="248565" y="1658361"/>
            <a:chExt cx="8665831" cy="946305"/>
          </a:xfrm>
        </p:grpSpPr>
        <p:sp>
          <p:nvSpPr>
            <p:cNvPr id="626" name="Google Shape;626;p23"/>
            <p:cNvSpPr/>
            <p:nvPr/>
          </p:nvSpPr>
          <p:spPr>
            <a:xfrm rot="10800000" flipH="1">
              <a:off x="248565" y="16583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3"/>
            <p:cNvSpPr/>
            <p:nvPr/>
          </p:nvSpPr>
          <p:spPr>
            <a:xfrm flipH="1">
              <a:off x="8874340" y="216378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23"/>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29"/>
        <p:cNvGrpSpPr/>
        <p:nvPr/>
      </p:nvGrpSpPr>
      <p:grpSpPr>
        <a:xfrm>
          <a:off x="0" y="0"/>
          <a:ext cx="0" cy="0"/>
          <a:chOff x="0" y="0"/>
          <a:chExt cx="0" cy="0"/>
        </a:xfrm>
      </p:grpSpPr>
      <p:grpSp>
        <p:nvGrpSpPr>
          <p:cNvPr id="630" name="Google Shape;630;p24"/>
          <p:cNvGrpSpPr/>
          <p:nvPr/>
        </p:nvGrpSpPr>
        <p:grpSpPr>
          <a:xfrm>
            <a:off x="248752" y="491529"/>
            <a:ext cx="8669349" cy="4596267"/>
            <a:chOff x="188277" y="445029"/>
            <a:chExt cx="8669349" cy="4596267"/>
          </a:xfrm>
        </p:grpSpPr>
        <p:sp>
          <p:nvSpPr>
            <p:cNvPr id="631" name="Google Shape;631;p24"/>
            <p:cNvSpPr/>
            <p:nvPr/>
          </p:nvSpPr>
          <p:spPr>
            <a:xfrm rot="10800000">
              <a:off x="8615635" y="6844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4"/>
            <p:cNvSpPr/>
            <p:nvPr/>
          </p:nvSpPr>
          <p:spPr>
            <a:xfrm rot="10800000">
              <a:off x="8814510" y="4450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3" name="Google Shape;633;p24"/>
            <p:cNvGrpSpPr/>
            <p:nvPr/>
          </p:nvGrpSpPr>
          <p:grpSpPr>
            <a:xfrm>
              <a:off x="188277" y="4275152"/>
              <a:ext cx="206891" cy="766144"/>
              <a:chOff x="8650702" y="3525402"/>
              <a:chExt cx="206891" cy="766144"/>
            </a:xfrm>
          </p:grpSpPr>
          <p:sp>
            <p:nvSpPr>
              <p:cNvPr id="634" name="Google Shape;634;p24"/>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4"/>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6" name="Google Shape;636;p24"/>
          <p:cNvGrpSpPr/>
          <p:nvPr/>
        </p:nvGrpSpPr>
        <p:grpSpPr>
          <a:xfrm>
            <a:off x="315625" y="1279781"/>
            <a:ext cx="8602485" cy="1562434"/>
            <a:chOff x="174750" y="1380581"/>
            <a:chExt cx="8602485" cy="1562434"/>
          </a:xfrm>
        </p:grpSpPr>
        <p:sp>
          <p:nvSpPr>
            <p:cNvPr id="637" name="Google Shape;637;p24"/>
            <p:cNvSpPr/>
            <p:nvPr/>
          </p:nvSpPr>
          <p:spPr>
            <a:xfrm rot="10800000">
              <a:off x="8737179" y="138058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4"/>
            <p:cNvSpPr/>
            <p:nvPr/>
          </p:nvSpPr>
          <p:spPr>
            <a:xfrm rot="10800000">
              <a:off x="174750" y="25021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24"/>
          <p:cNvGrpSpPr/>
          <p:nvPr/>
        </p:nvGrpSpPr>
        <p:grpSpPr>
          <a:xfrm>
            <a:off x="355673" y="-567309"/>
            <a:ext cx="8751502" cy="5946659"/>
            <a:chOff x="251623" y="-534009"/>
            <a:chExt cx="8751502" cy="5946659"/>
          </a:xfrm>
        </p:grpSpPr>
        <p:grpSp>
          <p:nvGrpSpPr>
            <p:cNvPr id="640" name="Google Shape;640;p24"/>
            <p:cNvGrpSpPr/>
            <p:nvPr/>
          </p:nvGrpSpPr>
          <p:grpSpPr>
            <a:xfrm rot="10800000">
              <a:off x="251623" y="3645746"/>
              <a:ext cx="493321" cy="357312"/>
              <a:chOff x="1722354" y="229144"/>
              <a:chExt cx="1748744" cy="1266614"/>
            </a:xfrm>
          </p:grpSpPr>
          <p:sp>
            <p:nvSpPr>
              <p:cNvPr id="641" name="Google Shape;641;p24"/>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4"/>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24"/>
            <p:cNvGrpSpPr/>
            <p:nvPr/>
          </p:nvGrpSpPr>
          <p:grpSpPr>
            <a:xfrm rot="5400000" flipH="1">
              <a:off x="7247712" y="-188135"/>
              <a:ext cx="965258" cy="273510"/>
              <a:chOff x="-6675" y="2881558"/>
              <a:chExt cx="9140700" cy="2059567"/>
            </a:xfrm>
          </p:grpSpPr>
          <p:cxnSp>
            <p:nvCxnSpPr>
              <p:cNvPr id="644" name="Google Shape;644;p24"/>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5" name="Google Shape;645;p24"/>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6" name="Google Shape;646;p24"/>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7" name="Google Shape;647;p24"/>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8" name="Google Shape;648;p24"/>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649" name="Google Shape;649;p24"/>
            <p:cNvSpPr/>
            <p:nvPr/>
          </p:nvSpPr>
          <p:spPr>
            <a:xfrm>
              <a:off x="5746750" y="-57000"/>
              <a:ext cx="3256375" cy="488250"/>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sp>
          <p:nvSpPr>
            <p:cNvPr id="650" name="Google Shape;650;p24"/>
            <p:cNvSpPr/>
            <p:nvPr/>
          </p:nvSpPr>
          <p:spPr>
            <a:xfrm>
              <a:off x="260200" y="3089575"/>
              <a:ext cx="476150" cy="2323075"/>
            </a:xfrm>
            <a:custGeom>
              <a:avLst/>
              <a:gdLst/>
              <a:ahLst/>
              <a:cxnLst/>
              <a:rect l="l" t="t" r="r" b="b"/>
              <a:pathLst>
                <a:path w="19046" h="92923" extrusionOk="0">
                  <a:moveTo>
                    <a:pt x="0" y="0"/>
                  </a:moveTo>
                  <a:lnTo>
                    <a:pt x="0" y="36635"/>
                  </a:lnTo>
                  <a:lnTo>
                    <a:pt x="19046" y="55681"/>
                  </a:lnTo>
                  <a:lnTo>
                    <a:pt x="19046" y="92923"/>
                  </a:lnTo>
                </a:path>
              </a:pathLst>
            </a:custGeom>
            <a:noFill/>
            <a:ln w="9525" cap="flat" cmpd="sng">
              <a:solidFill>
                <a:schemeClr val="accent1"/>
              </a:solidFill>
              <a:prstDash val="solid"/>
              <a:round/>
              <a:headEnd type="none" w="med" len="med"/>
              <a:tailEnd type="none" w="med" len="med"/>
            </a:ln>
          </p:spPr>
        </p:sp>
      </p:grpSp>
      <p:sp>
        <p:nvSpPr>
          <p:cNvPr id="651" name="Google Shape;651;p24"/>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Raleway Black"/>
              <a:buNone/>
              <a:defRPr sz="2600">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1pPr>
            <a:lvl2pPr marL="914400" lvl="1"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2pPr>
            <a:lvl3pPr marL="1371600" lvl="2"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3pPr>
            <a:lvl4pPr marL="1828800" lvl="3"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4pPr>
            <a:lvl5pPr marL="2286000" lvl="4"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5pPr>
            <a:lvl6pPr marL="2743200" lvl="5"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6pPr>
            <a:lvl7pPr marL="3200400" lvl="6"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7pPr>
            <a:lvl8pPr marL="3657600" lvl="7"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8pPr>
            <a:lvl9pPr marL="4114800" lvl="8"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5" r:id="rId4"/>
    <p:sldLayoutId id="2147483656" r:id="rId5"/>
    <p:sldLayoutId id="2147483658" r:id="rId6"/>
    <p:sldLayoutId id="2147483669" r:id="rId7"/>
    <p:sldLayoutId id="2147483670"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61"/>
        <p:cNvGrpSpPr/>
        <p:nvPr/>
      </p:nvGrpSpPr>
      <p:grpSpPr>
        <a:xfrm>
          <a:off x="0" y="0"/>
          <a:ext cx="0" cy="0"/>
          <a:chOff x="0" y="0"/>
          <a:chExt cx="0" cy="0"/>
        </a:xfrm>
      </p:grpSpPr>
      <p:sp>
        <p:nvSpPr>
          <p:cNvPr id="663" name="Google Shape;663;p28"/>
          <p:cNvSpPr txBox="1">
            <a:spLocks noGrp="1"/>
          </p:cNvSpPr>
          <p:nvPr>
            <p:ph type="subTitle" idx="1"/>
          </p:nvPr>
        </p:nvSpPr>
        <p:spPr>
          <a:xfrm>
            <a:off x="1505783" y="2653453"/>
            <a:ext cx="5896152" cy="15209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latin typeface="Times New Roman" panose="02020603050405020304" pitchFamily="18" charset="0"/>
                <a:cs typeface="Times New Roman" panose="02020603050405020304" pitchFamily="18" charset="0"/>
              </a:rPr>
              <a:t>Disusun</a:t>
            </a:r>
            <a:r>
              <a:rPr lang="en-US" dirty="0">
                <a:latin typeface="Times New Roman" panose="02020603050405020304" pitchFamily="18" charset="0"/>
                <a:cs typeface="Times New Roman" panose="02020603050405020304" pitchFamily="18" charset="0"/>
              </a:rPr>
              <a:t> oleh:</a:t>
            </a:r>
          </a:p>
          <a:p>
            <a:pPr marL="0" lvl="0" indent="0" algn="ctr" rtl="0">
              <a:spcBef>
                <a:spcPts val="0"/>
              </a:spcBef>
              <a:spcAft>
                <a:spcPts val="0"/>
              </a:spcAft>
              <a:buNone/>
            </a:pPr>
            <a:endParaRPr lang="en-US"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US" dirty="0" err="1">
                <a:latin typeface="Times New Roman" panose="02020603050405020304" pitchFamily="18" charset="0"/>
                <a:cs typeface="Times New Roman" panose="02020603050405020304" pitchFamily="18" charset="0"/>
              </a:rPr>
              <a:t>Kelompok</a:t>
            </a:r>
            <a:r>
              <a:rPr lang="en-US" dirty="0">
                <a:latin typeface="Times New Roman" panose="02020603050405020304" pitchFamily="18" charset="0"/>
                <a:cs typeface="Times New Roman" panose="02020603050405020304" pitchFamily="18" charset="0"/>
              </a:rPr>
              <a:t> 3</a:t>
            </a:r>
          </a:p>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Muhammad </a:t>
            </a:r>
            <a:r>
              <a:rPr lang="en-US" dirty="0" err="1">
                <a:latin typeface="Times New Roman" panose="02020603050405020304" pitchFamily="18" charset="0"/>
                <a:cs typeface="Times New Roman" panose="02020603050405020304" pitchFamily="18" charset="0"/>
              </a:rPr>
              <a:t>Junaidi</a:t>
            </a:r>
            <a:r>
              <a:rPr lang="en-US" dirty="0">
                <a:latin typeface="Times New Roman" panose="02020603050405020304" pitchFamily="18" charset="0"/>
                <a:cs typeface="Times New Roman" panose="02020603050405020304" pitchFamily="18" charset="0"/>
              </a:rPr>
              <a:t> (2210010097)</a:t>
            </a:r>
          </a:p>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Muhammad Adam Alghifari (2210010314)</a:t>
            </a:r>
          </a:p>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Muhammad Riswan Badali (2210010039)</a:t>
            </a:r>
          </a:p>
          <a:p>
            <a:pPr marL="0" lvl="0" indent="0" algn="l" rtl="0">
              <a:spcBef>
                <a:spcPts val="0"/>
              </a:spcBef>
              <a:spcAft>
                <a:spcPts val="0"/>
              </a:spcAft>
              <a:buNone/>
            </a:pPr>
            <a:endParaRPr dirty="0"/>
          </a:p>
        </p:txBody>
      </p:sp>
      <p:sp>
        <p:nvSpPr>
          <p:cNvPr id="664" name="Google Shape;664;p28"/>
          <p:cNvSpPr/>
          <p:nvPr/>
        </p:nvSpPr>
        <p:spPr>
          <a:xfrm rot="-5400000">
            <a:off x="1811197" y="1473023"/>
            <a:ext cx="357300" cy="309016"/>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65" name="Google Shape;665;p28"/>
          <p:cNvGrpSpPr/>
          <p:nvPr/>
        </p:nvGrpSpPr>
        <p:grpSpPr>
          <a:xfrm>
            <a:off x="6777434" y="2296620"/>
            <a:ext cx="1033834" cy="3360485"/>
            <a:chOff x="6777434" y="2296620"/>
            <a:chExt cx="1033834" cy="3360485"/>
          </a:xfrm>
        </p:grpSpPr>
        <p:grpSp>
          <p:nvGrpSpPr>
            <p:cNvPr id="666" name="Google Shape;666;p28"/>
            <p:cNvGrpSpPr/>
            <p:nvPr/>
          </p:nvGrpSpPr>
          <p:grpSpPr>
            <a:xfrm rot="10800000">
              <a:off x="6777434" y="2296620"/>
              <a:ext cx="681217" cy="3360485"/>
              <a:chOff x="1337800" y="-2525590"/>
              <a:chExt cx="1498167" cy="7390555"/>
            </a:xfrm>
          </p:grpSpPr>
          <p:cxnSp>
            <p:nvCxnSpPr>
              <p:cNvPr id="667" name="Google Shape;667;p28"/>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668" name="Google Shape;668;p28"/>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669" name="Google Shape;669;p2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0" name="Google Shape;670;p28"/>
            <p:cNvSpPr/>
            <p:nvPr/>
          </p:nvSpPr>
          <p:spPr>
            <a:xfrm>
              <a:off x="7771212" y="29729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8"/>
            <p:cNvSpPr/>
            <p:nvPr/>
          </p:nvSpPr>
          <p:spPr>
            <a:xfrm rot="10800000">
              <a:off x="7160463"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8"/>
            <p:cNvSpPr/>
            <p:nvPr/>
          </p:nvSpPr>
          <p:spPr>
            <a:xfrm rot="10800000">
              <a:off x="6933883"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28"/>
          <p:cNvGrpSpPr/>
          <p:nvPr/>
        </p:nvGrpSpPr>
        <p:grpSpPr>
          <a:xfrm>
            <a:off x="6262859" y="-2197955"/>
            <a:ext cx="681217" cy="3360485"/>
            <a:chOff x="1337800" y="-2525590"/>
            <a:chExt cx="1498167" cy="7390555"/>
          </a:xfrm>
        </p:grpSpPr>
        <p:cxnSp>
          <p:nvCxnSpPr>
            <p:cNvPr id="674" name="Google Shape;674;p28"/>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675" name="Google Shape;675;p28"/>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676" name="Google Shape;676;p2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7" name="Google Shape;677;p28"/>
          <p:cNvSpPr/>
          <p:nvPr/>
        </p:nvSpPr>
        <p:spPr>
          <a:xfrm rot="-5400000">
            <a:off x="8215875" y="805548"/>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8" name="Google Shape;678;p28"/>
          <p:cNvGrpSpPr/>
          <p:nvPr/>
        </p:nvGrpSpPr>
        <p:grpSpPr>
          <a:xfrm rot="10800000" flipH="1">
            <a:off x="-2659495" y="305430"/>
            <a:ext cx="4791669" cy="923822"/>
            <a:chOff x="-78438" y="3775205"/>
            <a:chExt cx="4791669" cy="923822"/>
          </a:xfrm>
        </p:grpSpPr>
        <p:cxnSp>
          <p:nvCxnSpPr>
            <p:cNvPr id="679" name="Google Shape;679;p28"/>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680" name="Google Shape;680;p28"/>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681" name="Google Shape;681;p28"/>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2" name="Google Shape;682;p28"/>
          <p:cNvGrpSpPr/>
          <p:nvPr/>
        </p:nvGrpSpPr>
        <p:grpSpPr>
          <a:xfrm>
            <a:off x="3290354" y="-3229518"/>
            <a:ext cx="6471825" cy="4623428"/>
            <a:chOff x="3329300" y="-3035953"/>
            <a:chExt cx="6471825" cy="4623428"/>
          </a:xfrm>
        </p:grpSpPr>
        <p:grpSp>
          <p:nvGrpSpPr>
            <p:cNvPr id="683" name="Google Shape;683;p28"/>
            <p:cNvGrpSpPr/>
            <p:nvPr/>
          </p:nvGrpSpPr>
          <p:grpSpPr>
            <a:xfrm rot="5400000">
              <a:off x="2802525" y="-1414050"/>
              <a:ext cx="3859204" cy="615399"/>
              <a:chOff x="-6675" y="307100"/>
              <a:chExt cx="9140700" cy="4634025"/>
            </a:xfrm>
          </p:grpSpPr>
          <p:cxnSp>
            <p:nvCxnSpPr>
              <p:cNvPr id="684" name="Google Shape;684;p28"/>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5" name="Google Shape;685;p28"/>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6" name="Google Shape;686;p28"/>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7" name="Google Shape;687;p28"/>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8" name="Google Shape;688;p28"/>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9" name="Google Shape;689;p28"/>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0" name="Google Shape;690;p28"/>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1" name="Google Shape;691;p28"/>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2" name="Google Shape;692;p28"/>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3" name="Google Shape;693;p28"/>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694" name="Google Shape;694;p28"/>
            <p:cNvSpPr/>
            <p:nvPr/>
          </p:nvSpPr>
          <p:spPr>
            <a:xfrm>
              <a:off x="3329300" y="823250"/>
              <a:ext cx="6471825" cy="764225"/>
            </a:xfrm>
            <a:custGeom>
              <a:avLst/>
              <a:gdLst/>
              <a:ahLst/>
              <a:cxnLst/>
              <a:rect l="l" t="t" r="r" b="b"/>
              <a:pathLst>
                <a:path w="258873" h="30569" extrusionOk="0">
                  <a:moveTo>
                    <a:pt x="0" y="0"/>
                  </a:moveTo>
                  <a:lnTo>
                    <a:pt x="76910" y="0"/>
                  </a:lnTo>
                  <a:lnTo>
                    <a:pt x="107480" y="30569"/>
                  </a:lnTo>
                  <a:lnTo>
                    <a:pt x="167406" y="30569"/>
                  </a:lnTo>
                  <a:lnTo>
                    <a:pt x="176418" y="14960"/>
                  </a:lnTo>
                  <a:lnTo>
                    <a:pt x="258873" y="14960"/>
                  </a:lnTo>
                  <a:lnTo>
                    <a:pt x="258873" y="10918"/>
                  </a:lnTo>
                </a:path>
              </a:pathLst>
            </a:custGeom>
            <a:noFill/>
            <a:ln w="9525" cap="flat" cmpd="sng">
              <a:solidFill>
                <a:schemeClr val="accent1"/>
              </a:solidFill>
              <a:prstDash val="solid"/>
              <a:round/>
              <a:headEnd type="none" w="med" len="med"/>
              <a:tailEnd type="none" w="med" len="med"/>
            </a:ln>
          </p:spPr>
        </p:sp>
      </p:grpSp>
      <p:sp>
        <p:nvSpPr>
          <p:cNvPr id="15" name="Rectangle 2">
            <a:extLst>
              <a:ext uri="{FF2B5EF4-FFF2-40B4-BE49-F238E27FC236}">
                <a16:creationId xmlns:a16="http://schemas.microsoft.com/office/drawing/2014/main" id="{B18D7240-731D-8BB2-E37C-7DB6991464EE}"/>
              </a:ext>
            </a:extLst>
          </p:cNvPr>
          <p:cNvSpPr>
            <a:spLocks noGrp="1" noChangeArrowheads="1"/>
          </p:cNvSpPr>
          <p:nvPr>
            <p:ph type="ctrTitle"/>
          </p:nvPr>
        </p:nvSpPr>
        <p:spPr bwMode="auto">
          <a:xfrm>
            <a:off x="2776487" y="750368"/>
            <a:ext cx="3172663"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id-ID" sz="3600" dirty="0">
                <a:solidFill>
                  <a:schemeClr val="tx1"/>
                </a:solidFill>
                <a:latin typeface="Times New Roman" panose="02020603050405020304" pitchFamily="18" charset="0"/>
                <a:cs typeface="Times New Roman" panose="02020603050405020304" pitchFamily="18" charset="0"/>
              </a:rPr>
              <a:t>T</a:t>
            </a:r>
            <a:r>
              <a:rPr kumimoji="0" lang="id-ID" altLang="id-ID"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 </a:t>
            </a:r>
            <a:r>
              <a:rPr lang="en-US" altLang="id-ID" sz="3600" dirty="0">
                <a:solidFill>
                  <a:schemeClr val="tx1"/>
                </a:solidFill>
                <a:latin typeface="Times New Roman" panose="02020603050405020304" pitchFamily="18" charset="0"/>
                <a:cs typeface="Times New Roman" panose="02020603050405020304" pitchFamily="18" charset="0"/>
              </a:rPr>
              <a:t>D</a:t>
            </a:r>
            <a:r>
              <a:rPr kumimoji="0" lang="id-ID" altLang="id-ID" sz="3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angers</a:t>
            </a:r>
            <a:r>
              <a:rPr kumimoji="0" lang="id-ID" altLang="id-ID"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br>
              <a:rPr kumimoji="0" lang="en-US" altLang="id-ID"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lang="en-US" altLang="id-ID" sz="3600" dirty="0">
                <a:solidFill>
                  <a:schemeClr val="tx1"/>
                </a:solidFill>
                <a:latin typeface="Times New Roman" panose="02020603050405020304" pitchFamily="18" charset="0"/>
                <a:cs typeface="Times New Roman" panose="02020603050405020304" pitchFamily="18" charset="0"/>
              </a:rPr>
              <a:t>O</a:t>
            </a:r>
            <a:r>
              <a:rPr kumimoji="0" lang="id-ID" altLang="id-ID"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 </a:t>
            </a:r>
            <a:r>
              <a:rPr lang="en-US" altLang="id-ID" sz="3600" dirty="0">
                <a:solidFill>
                  <a:schemeClr val="tx1"/>
                </a:solidFill>
                <a:latin typeface="Times New Roman" panose="02020603050405020304" pitchFamily="18" charset="0"/>
                <a:cs typeface="Times New Roman" panose="02020603050405020304" pitchFamily="18" charset="0"/>
              </a:rPr>
              <a:t>T</a:t>
            </a:r>
            <a:r>
              <a:rPr kumimoji="0" lang="id-ID" altLang="id-ID"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 </a:t>
            </a:r>
            <a:r>
              <a:rPr lang="en-US" altLang="id-ID" sz="3600" dirty="0">
                <a:solidFill>
                  <a:schemeClr val="tx1"/>
                </a:solidFill>
                <a:latin typeface="Times New Roman" panose="02020603050405020304" pitchFamily="18" charset="0"/>
                <a:cs typeface="Times New Roman" panose="02020603050405020304" pitchFamily="18" charset="0"/>
              </a:rPr>
              <a:t>I</a:t>
            </a:r>
            <a:r>
              <a:rPr kumimoji="0" lang="id-ID" altLang="id-ID" sz="3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nternet</a:t>
            </a:r>
            <a:r>
              <a:rPr kumimoji="0" lang="id-ID" altLang="id-ID"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br>
              <a:rPr kumimoji="0" lang="en-US" altLang="id-ID"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lang="en-US" altLang="id-ID" sz="3600" dirty="0">
                <a:solidFill>
                  <a:schemeClr val="tx1"/>
                </a:solidFill>
                <a:latin typeface="Times New Roman" panose="02020603050405020304" pitchFamily="18" charset="0"/>
                <a:cs typeface="Times New Roman" panose="02020603050405020304" pitchFamily="18" charset="0"/>
              </a:rPr>
              <a:t>F</a:t>
            </a:r>
            <a:r>
              <a:rPr kumimoji="0" lang="id-ID" altLang="id-ID" sz="3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or</a:t>
            </a:r>
            <a:r>
              <a:rPr lang="en-US" altLang="id-ID" sz="3600" dirty="0">
                <a:solidFill>
                  <a:schemeClr val="tx1"/>
                </a:solidFill>
                <a:latin typeface="Times New Roman" panose="02020603050405020304" pitchFamily="18" charset="0"/>
                <a:cs typeface="Times New Roman" panose="02020603050405020304" pitchFamily="18" charset="0"/>
              </a:rPr>
              <a:t> C</a:t>
            </a:r>
            <a:r>
              <a:rPr kumimoji="0" lang="id-ID" altLang="id-ID" sz="3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hildren</a:t>
            </a:r>
            <a:r>
              <a:rPr kumimoji="0" lang="id-ID" altLang="id-ID"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id-ID" altLang="id-ID" sz="6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98"/>
        <p:cNvGrpSpPr/>
        <p:nvPr/>
      </p:nvGrpSpPr>
      <p:grpSpPr>
        <a:xfrm>
          <a:off x="0" y="0"/>
          <a:ext cx="0" cy="0"/>
          <a:chOff x="0" y="0"/>
          <a:chExt cx="0" cy="0"/>
        </a:xfrm>
      </p:grpSpPr>
      <p:sp>
        <p:nvSpPr>
          <p:cNvPr id="699" name="Google Shape;699;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dirty="0"/>
              <a:t>Internet</a:t>
            </a:r>
            <a:endParaRPr dirty="0"/>
          </a:p>
        </p:txBody>
      </p:sp>
      <p:sp>
        <p:nvSpPr>
          <p:cNvPr id="700" name="Google Shape;700;p29"/>
          <p:cNvSpPr txBox="1">
            <a:spLocks noGrp="1"/>
          </p:cNvSpPr>
          <p:nvPr>
            <p:ph type="body" idx="1"/>
          </p:nvPr>
        </p:nvSpPr>
        <p:spPr>
          <a:xfrm>
            <a:off x="720000" y="1243748"/>
            <a:ext cx="7704000" cy="265600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800" dirty="0">
                <a:latin typeface="Times New Roman" panose="02020603050405020304" pitchFamily="18" charset="0"/>
                <a:cs typeface="Times New Roman" panose="02020603050405020304" pitchFamily="18" charset="0"/>
              </a:rPr>
              <a:t>Technology continues to develop and facilitate human activities, an example of which is the progress of network interconnection. Network interconnections influence various aspects of life, including children's behavior. The internet, as a result of the development of communication and information technology, allows international access to a variety of information. Despite being a source of learning, the Internet also carries risks, especially for children in both positive and negative ways.</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98"/>
        <p:cNvGrpSpPr/>
        <p:nvPr/>
      </p:nvGrpSpPr>
      <p:grpSpPr>
        <a:xfrm>
          <a:off x="0" y="0"/>
          <a:ext cx="0" cy="0"/>
          <a:chOff x="0" y="0"/>
          <a:chExt cx="0" cy="0"/>
        </a:xfrm>
      </p:grpSpPr>
      <p:sp>
        <p:nvSpPr>
          <p:cNvPr id="699" name="Google Shape;699;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ID" sz="1800" b="1" kern="100" dirty="0">
                <a:effectLst/>
                <a:latin typeface="Times New Roman" panose="02020603050405020304" pitchFamily="18" charset="0"/>
                <a:ea typeface="Calibri" panose="020F0502020204030204" pitchFamily="34" charset="0"/>
                <a:cs typeface="Times New Roman" panose="02020603050405020304" pitchFamily="18" charset="0"/>
              </a:rPr>
              <a:t>The Impact of the Internet on Children</a:t>
            </a:r>
            <a:br>
              <a:rPr lang="id-ID" sz="1800" kern="100" dirty="0">
                <a:effectLst/>
                <a:latin typeface="Times New Roman" panose="02020603050405020304" pitchFamily="18" charset="0"/>
                <a:ea typeface="Calibri" panose="020F0502020204030204" pitchFamily="34" charset="0"/>
                <a:cs typeface="Times New Roman" panose="02020603050405020304" pitchFamily="18" charset="0"/>
              </a:rPr>
            </a:br>
            <a:endParaRPr dirty="0"/>
          </a:p>
        </p:txBody>
      </p:sp>
      <p:sp>
        <p:nvSpPr>
          <p:cNvPr id="700" name="Google Shape;700;p29"/>
          <p:cNvSpPr txBox="1">
            <a:spLocks noGrp="1"/>
          </p:cNvSpPr>
          <p:nvPr>
            <p:ph type="body" idx="1"/>
          </p:nvPr>
        </p:nvSpPr>
        <p:spPr>
          <a:xfrm>
            <a:off x="720000" y="1243748"/>
            <a:ext cx="7704000" cy="2656003"/>
          </a:xfrm>
          <a:prstGeom prst="rect">
            <a:avLst/>
          </a:prstGeom>
        </p:spPr>
        <p:txBody>
          <a:bodyPr spcFirstLastPara="1" wrap="square" lIns="91425" tIns="91425" rIns="91425" bIns="91425" anchor="t" anchorCtr="0">
            <a:noAutofit/>
          </a:bodyPr>
          <a:lstStyle/>
          <a:p>
            <a:pPr marL="0" marR="0" indent="0" algn="just">
              <a:lnSpc>
                <a:spcPct val="106000"/>
              </a:lnSpc>
              <a:spcBef>
                <a:spcPts val="0"/>
              </a:spcBef>
              <a:spcAft>
                <a:spcPts val="800"/>
              </a:spcAft>
              <a:buNone/>
            </a:pP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Positive Impact :</a:t>
            </a:r>
            <a:endParaRPr lang="id-ID"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0"/>
              </a:spcAft>
              <a:buFont typeface="+mj-lt"/>
              <a:buAutoNum type="arabicPeriod"/>
            </a:pP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Kids can access educational resources and information instantly.</a:t>
            </a:r>
            <a:endParaRPr lang="id-ID"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0"/>
              </a:spcAft>
              <a:buFont typeface="+mj-lt"/>
              <a:buAutoNum type="arabicPeriod"/>
            </a:pP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There are many interactive educational platforms and apps that can help children learn.</a:t>
            </a:r>
            <a:endParaRPr lang="id-ID"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800"/>
              </a:spcAft>
              <a:buFont typeface="+mj-lt"/>
              <a:buAutoNum type="arabicPeriod"/>
            </a:pP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Using the internet can help children develop technology skills that will be useful in the future.</a:t>
            </a:r>
            <a:endParaRPr lang="id-ID"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rtl="0">
              <a:spcBef>
                <a:spcPts val="0"/>
              </a:spcBef>
              <a:spcAft>
                <a:spcPts val="0"/>
              </a:spcAft>
              <a:buNone/>
            </a:pPr>
            <a:endParaRPr sz="1600" dirty="0"/>
          </a:p>
        </p:txBody>
      </p:sp>
    </p:spTree>
    <p:extLst>
      <p:ext uri="{BB962C8B-B14F-4D97-AF65-F5344CB8AC3E}">
        <p14:creationId xmlns:p14="http://schemas.microsoft.com/office/powerpoint/2010/main" val="1080535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98"/>
        <p:cNvGrpSpPr/>
        <p:nvPr/>
      </p:nvGrpSpPr>
      <p:grpSpPr>
        <a:xfrm>
          <a:off x="0" y="0"/>
          <a:ext cx="0" cy="0"/>
          <a:chOff x="0" y="0"/>
          <a:chExt cx="0" cy="0"/>
        </a:xfrm>
      </p:grpSpPr>
      <p:sp>
        <p:nvSpPr>
          <p:cNvPr id="699" name="Google Shape;699;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ID" sz="1800" b="1" kern="100" dirty="0">
                <a:effectLst/>
                <a:latin typeface="Times New Roman" panose="02020603050405020304" pitchFamily="18" charset="0"/>
                <a:ea typeface="Calibri" panose="020F0502020204030204" pitchFamily="34" charset="0"/>
                <a:cs typeface="Times New Roman" panose="02020603050405020304" pitchFamily="18" charset="0"/>
              </a:rPr>
              <a:t>The Impact of the Internet on Children</a:t>
            </a:r>
            <a:br>
              <a:rPr lang="id-ID" sz="1800" kern="100" dirty="0">
                <a:effectLst/>
                <a:latin typeface="Times New Roman" panose="02020603050405020304" pitchFamily="18" charset="0"/>
                <a:ea typeface="Calibri" panose="020F0502020204030204" pitchFamily="34" charset="0"/>
                <a:cs typeface="Times New Roman" panose="02020603050405020304" pitchFamily="18" charset="0"/>
              </a:rPr>
            </a:br>
            <a:endParaRPr dirty="0"/>
          </a:p>
        </p:txBody>
      </p:sp>
      <p:sp>
        <p:nvSpPr>
          <p:cNvPr id="700" name="Google Shape;700;p29"/>
          <p:cNvSpPr txBox="1">
            <a:spLocks noGrp="1"/>
          </p:cNvSpPr>
          <p:nvPr>
            <p:ph type="body" idx="1"/>
          </p:nvPr>
        </p:nvSpPr>
        <p:spPr>
          <a:xfrm>
            <a:off x="720000" y="1243748"/>
            <a:ext cx="7704000" cy="2656003"/>
          </a:xfrm>
          <a:prstGeom prst="rect">
            <a:avLst/>
          </a:prstGeom>
        </p:spPr>
        <p:txBody>
          <a:bodyPr spcFirstLastPara="1" wrap="square" lIns="91425" tIns="91425" rIns="91425" bIns="91425" anchor="t" anchorCtr="0">
            <a:noAutofit/>
          </a:bodyPr>
          <a:lstStyle/>
          <a:p>
            <a:pPr marL="0" marR="0" indent="0" algn="just">
              <a:lnSpc>
                <a:spcPct val="106000"/>
              </a:lnSpc>
              <a:spcBef>
                <a:spcPts val="0"/>
              </a:spcBef>
              <a:spcAft>
                <a:spcPts val="800"/>
              </a:spcAft>
              <a:buNone/>
            </a:pP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Negative Impact :</a:t>
            </a:r>
            <a:endParaRPr lang="id-ID"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0"/>
              </a:spcAft>
              <a:buFont typeface="+mj-lt"/>
              <a:buAutoNum type="arabicPeriod"/>
            </a:pP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Children may be exposed to content that is not appropriate for their age.</a:t>
            </a:r>
            <a:endParaRPr lang="id-ID"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0"/>
              </a:spcAft>
              <a:buFont typeface="+mj-lt"/>
              <a:buAutoNum type="arabicPeriod"/>
            </a:pP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Children can become overly dependent on the internet, resulting in disruption in daily life.</a:t>
            </a:r>
            <a:endParaRPr lang="id-ID"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6000"/>
              </a:lnSpc>
              <a:spcBef>
                <a:spcPts val="0"/>
              </a:spcBef>
              <a:spcAft>
                <a:spcPts val="800"/>
              </a:spcAft>
              <a:buFont typeface="+mj-lt"/>
              <a:buAutoNum type="arabicPeriod"/>
            </a:pP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Children can become victims of online harassment or bullying, which can have a serious impact on their emotional well-being.</a:t>
            </a:r>
            <a:endParaRPr lang="id-ID"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rtl="0">
              <a:spcBef>
                <a:spcPts val="0"/>
              </a:spcBef>
              <a:spcAft>
                <a:spcPts val="0"/>
              </a:spcAft>
              <a:buNone/>
            </a:pPr>
            <a:endParaRPr sz="1600" dirty="0"/>
          </a:p>
        </p:txBody>
      </p:sp>
    </p:spTree>
    <p:extLst>
      <p:ext uri="{BB962C8B-B14F-4D97-AF65-F5344CB8AC3E}">
        <p14:creationId xmlns:p14="http://schemas.microsoft.com/office/powerpoint/2010/main" val="990310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98"/>
        <p:cNvGrpSpPr/>
        <p:nvPr/>
      </p:nvGrpSpPr>
      <p:grpSpPr>
        <a:xfrm>
          <a:off x="0" y="0"/>
          <a:ext cx="0" cy="0"/>
          <a:chOff x="0" y="0"/>
          <a:chExt cx="0" cy="0"/>
        </a:xfrm>
      </p:grpSpPr>
      <p:sp>
        <p:nvSpPr>
          <p:cNvPr id="699" name="Google Shape;699;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marR="0" algn="just">
              <a:lnSpc>
                <a:spcPct val="106000"/>
              </a:lnSpc>
              <a:spcBef>
                <a:spcPts val="0"/>
              </a:spcBef>
              <a:spcAft>
                <a:spcPts val="800"/>
              </a:spcAft>
            </a:pPr>
            <a:r>
              <a:rPr lang="en-ID" sz="1800" b="1" kern="100" dirty="0">
                <a:effectLst/>
                <a:latin typeface="Times New Roman" panose="02020603050405020304" pitchFamily="18" charset="0"/>
                <a:ea typeface="Calibri" panose="020F0502020204030204" pitchFamily="34" charset="0"/>
                <a:cs typeface="Times New Roman" panose="02020603050405020304" pitchFamily="18" charset="0"/>
              </a:rPr>
              <a:t>Solutions To Prevent Negative Impacts </a:t>
            </a:r>
            <a:endParaRPr lang="id-ID"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00" name="Google Shape;700;p29"/>
          <p:cNvSpPr txBox="1">
            <a:spLocks noGrp="1"/>
          </p:cNvSpPr>
          <p:nvPr>
            <p:ph type="body" idx="1"/>
          </p:nvPr>
        </p:nvSpPr>
        <p:spPr>
          <a:xfrm>
            <a:off x="720000" y="1243748"/>
            <a:ext cx="7704000" cy="2656003"/>
          </a:xfrm>
          <a:prstGeom prst="rect">
            <a:avLst/>
          </a:prstGeom>
        </p:spPr>
        <p:txBody>
          <a:bodyPr spcFirstLastPara="1" wrap="square" lIns="91425" tIns="91425" rIns="91425" bIns="91425" anchor="t" anchorCtr="0">
            <a:noAutofit/>
          </a:bodyPr>
          <a:lstStyle/>
          <a:p>
            <a:pPr marL="342900" marR="0" lvl="0" indent="-342900" algn="just">
              <a:lnSpc>
                <a:spcPct val="150000"/>
              </a:lnSpc>
              <a:spcBef>
                <a:spcPts val="0"/>
              </a:spcBef>
              <a:spcAft>
                <a:spcPts val="0"/>
              </a:spcAft>
              <a:buFont typeface="+mj-lt"/>
              <a:buAutoNum type="arabicPeriod"/>
            </a:pP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Parents should be actively involved in their children's online activities. Implementing wise controls and limiting time spent on the internet can help prevent too much exposure to inappropriate content.</a:t>
            </a:r>
            <a:endParaRPr lang="id-ID"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Teach children about online safety, including the importance of safeguarding personal information, recognizing the signs of cybercrime, and understanding the concept of online privacy.</a:t>
            </a:r>
            <a:endParaRPr lang="id-ID"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mj-lt"/>
              <a:buAutoNum type="arabicPeriod"/>
            </a:pP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Encourage children to engage in offline activities, such as sports, art, or other social activities, to create a balance between online and offline life</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id-ID"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rtl="0">
              <a:spcBef>
                <a:spcPts val="0"/>
              </a:spcBef>
              <a:spcAft>
                <a:spcPts val="0"/>
              </a:spcAft>
              <a:buNone/>
            </a:pPr>
            <a:endParaRPr sz="1600" dirty="0"/>
          </a:p>
        </p:txBody>
      </p:sp>
    </p:spTree>
    <p:extLst>
      <p:ext uri="{BB962C8B-B14F-4D97-AF65-F5344CB8AC3E}">
        <p14:creationId xmlns:p14="http://schemas.microsoft.com/office/powerpoint/2010/main" val="105457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98"/>
        <p:cNvGrpSpPr/>
        <p:nvPr/>
      </p:nvGrpSpPr>
      <p:grpSpPr>
        <a:xfrm>
          <a:off x="0" y="0"/>
          <a:ext cx="0" cy="0"/>
          <a:chOff x="0" y="0"/>
          <a:chExt cx="0" cy="0"/>
        </a:xfrm>
      </p:grpSpPr>
      <p:sp>
        <p:nvSpPr>
          <p:cNvPr id="699" name="Google Shape;699;p29"/>
          <p:cNvSpPr txBox="1">
            <a:spLocks noGrp="1"/>
          </p:cNvSpPr>
          <p:nvPr>
            <p:ph type="title"/>
          </p:nvPr>
        </p:nvSpPr>
        <p:spPr>
          <a:xfrm>
            <a:off x="720000" y="528153"/>
            <a:ext cx="7704000" cy="572700"/>
          </a:xfrm>
          <a:prstGeom prst="rect">
            <a:avLst/>
          </a:prstGeom>
        </p:spPr>
        <p:txBody>
          <a:bodyPr spcFirstLastPara="1" wrap="square" lIns="91425" tIns="91425" rIns="91425" bIns="91425" anchor="t" anchorCtr="0">
            <a:noAutofit/>
          </a:bodyPr>
          <a:lstStyle/>
          <a:p>
            <a:pPr marL="0" marR="0" algn="just">
              <a:lnSpc>
                <a:spcPct val="106000"/>
              </a:lnSpc>
              <a:spcBef>
                <a:spcPts val="0"/>
              </a:spcBef>
              <a:spcAft>
                <a:spcPts val="800"/>
              </a:spcAft>
            </a:pPr>
            <a:r>
              <a:rPr lang="en-ID" sz="1800" b="1" kern="100" dirty="0">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id-ID"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00" name="Google Shape;700;p29"/>
          <p:cNvSpPr txBox="1">
            <a:spLocks noGrp="1"/>
          </p:cNvSpPr>
          <p:nvPr>
            <p:ph type="body" idx="1"/>
          </p:nvPr>
        </p:nvSpPr>
        <p:spPr>
          <a:xfrm>
            <a:off x="720000" y="1100853"/>
            <a:ext cx="7704000" cy="265600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800" dirty="0">
                <a:latin typeface="Times New Roman" panose="02020603050405020304" pitchFamily="18" charset="0"/>
                <a:cs typeface="Times New Roman" panose="02020603050405020304" pitchFamily="18" charset="0"/>
              </a:rPr>
              <a:t>In technological developments, the internet provides international access to information and is a source of children's learning. However, risks such as illegal sites can have a negative impact on children, including inappropriate content and online harassment. To overcome this, the role of parents is very important, involving online safety education and creating a balance with offline activities. Public awareness to proactively manage children's internet use is needed to maintain a safe and positive online experience.</a:t>
            </a:r>
            <a:endParaRPr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1989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98"/>
        <p:cNvGrpSpPr/>
        <p:nvPr/>
      </p:nvGrpSpPr>
      <p:grpSpPr>
        <a:xfrm>
          <a:off x="0" y="0"/>
          <a:ext cx="0" cy="0"/>
          <a:chOff x="0" y="0"/>
          <a:chExt cx="0" cy="0"/>
        </a:xfrm>
      </p:grpSpPr>
      <p:sp>
        <p:nvSpPr>
          <p:cNvPr id="699" name="Google Shape;699;p29"/>
          <p:cNvSpPr txBox="1">
            <a:spLocks noGrp="1"/>
          </p:cNvSpPr>
          <p:nvPr>
            <p:ph type="title"/>
          </p:nvPr>
        </p:nvSpPr>
        <p:spPr>
          <a:xfrm>
            <a:off x="614202" y="1759948"/>
            <a:ext cx="7704000" cy="572700"/>
          </a:xfrm>
          <a:prstGeom prst="rect">
            <a:avLst/>
          </a:prstGeom>
        </p:spPr>
        <p:txBody>
          <a:bodyPr spcFirstLastPara="1" wrap="square" lIns="91425" tIns="91425" rIns="91425" bIns="91425" anchor="t" anchorCtr="0">
            <a:noAutofit/>
          </a:bodyPr>
          <a:lstStyle/>
          <a:p>
            <a:pPr marL="0" marR="0" algn="ctr">
              <a:lnSpc>
                <a:spcPct val="106000"/>
              </a:lnSpc>
              <a:spcBef>
                <a:spcPts val="0"/>
              </a:spcBef>
              <a:spcAft>
                <a:spcPts val="800"/>
              </a:spcAft>
            </a:pPr>
            <a:r>
              <a:rPr lang="en-US" sz="5400" b="1" kern="100" dirty="0">
                <a:effectLst/>
                <a:latin typeface="Times New Roman" panose="02020603050405020304" pitchFamily="18" charset="0"/>
                <a:ea typeface="Calibri" panose="020F0502020204030204" pitchFamily="34" charset="0"/>
                <a:cs typeface="Times New Roman" panose="02020603050405020304" pitchFamily="18" charset="0"/>
              </a:rPr>
              <a:t>Thanks You For Attention</a:t>
            </a:r>
            <a:endParaRPr lang="id-ID" sz="5400" b="1"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6824600"/>
      </p:ext>
    </p:extLst>
  </p:cSld>
  <p:clrMapOvr>
    <a:masterClrMapping/>
  </p:clrMapOvr>
</p:sld>
</file>

<file path=ppt/theme/theme1.xml><?xml version="1.0" encoding="utf-8"?>
<a:theme xmlns:a="http://schemas.openxmlformats.org/drawingml/2006/main" name="Technology Market Research Pitch Deck by Slidesgo">
  <a:themeElements>
    <a:clrScheme name="Simple Light">
      <a:dk1>
        <a:srgbClr val="FFFFFF"/>
      </a:dk1>
      <a:lt1>
        <a:srgbClr val="00CADA"/>
      </a:lt1>
      <a:dk2>
        <a:srgbClr val="110E24"/>
      </a:dk2>
      <a:lt2>
        <a:srgbClr val="46406B"/>
      </a:lt2>
      <a:accent1>
        <a:srgbClr val="69639C"/>
      </a:accent1>
      <a:accent2>
        <a:srgbClr val="AFAFB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TotalTime>
  <Words>413</Words>
  <Application>Microsoft Office PowerPoint</Application>
  <PresentationFormat>On-screen Show (16:9)</PresentationFormat>
  <Paragraphs>26</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Times New Roman</vt:lpstr>
      <vt:lpstr>Hanken Grotesk</vt:lpstr>
      <vt:lpstr>Raleway Black</vt:lpstr>
      <vt:lpstr>Arial</vt:lpstr>
      <vt:lpstr>Raleway</vt:lpstr>
      <vt:lpstr>Technology Market Research Pitch Deck by Slidesgo</vt:lpstr>
      <vt:lpstr>The Dangers  Of The Internet  For Children </vt:lpstr>
      <vt:lpstr>Internet</vt:lpstr>
      <vt:lpstr>The Impact of the Internet on Children </vt:lpstr>
      <vt:lpstr>The Impact of the Internet on Children </vt:lpstr>
      <vt:lpstr>Solutions To Prevent Negative Impacts </vt:lpstr>
      <vt:lpstr>Conclusion</vt:lpstr>
      <vt:lpstr>Thanks You For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PERANCANGAN DAN PEMBUATAN PROTOTYPE ANIMASI GAME 3D TOUR INTERAKTIF</dc:title>
  <dc:creator>USER</dc:creator>
  <cp:lastModifiedBy>Muhammad Adam Alghifari</cp:lastModifiedBy>
  <cp:revision>5</cp:revision>
  <dcterms:modified xsi:type="dcterms:W3CDTF">2023-11-17T01:39:11Z</dcterms:modified>
</cp:coreProperties>
</file>