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B2B4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B2B4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0" y="632459"/>
            <a:ext cx="9136380" cy="1892300"/>
          </a:xfrm>
          <a:custGeom>
            <a:avLst/>
            <a:gdLst/>
            <a:ahLst/>
            <a:cxnLst/>
            <a:rect l="l" t="t" r="r" b="b"/>
            <a:pathLst>
              <a:path w="9136380" h="1892300">
                <a:moveTo>
                  <a:pt x="0" y="1892300"/>
                </a:moveTo>
                <a:lnTo>
                  <a:pt x="9136380" y="1892300"/>
                </a:lnTo>
                <a:lnTo>
                  <a:pt x="9136380" y="0"/>
                </a:lnTo>
                <a:lnTo>
                  <a:pt x="0" y="0"/>
                </a:lnTo>
                <a:lnTo>
                  <a:pt x="0" y="189230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9694" y="243903"/>
            <a:ext cx="2934334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4700" y="1312037"/>
            <a:ext cx="3718559" cy="3547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B2B4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hyperlink" Target="mailto:muhammad.arfn26@gmail.com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48.png"/><Relationship Id="rId30" Type="http://schemas.openxmlformats.org/officeDocument/2006/relationships/image" Target="../media/image49.png"/><Relationship Id="rId31" Type="http://schemas.openxmlformats.org/officeDocument/2006/relationships/image" Target="../media/image50.png"/><Relationship Id="rId32" Type="http://schemas.openxmlformats.org/officeDocument/2006/relationships/image" Target="../media/image51.png"/><Relationship Id="rId33" Type="http://schemas.openxmlformats.org/officeDocument/2006/relationships/image" Target="../media/image52.png"/><Relationship Id="rId34" Type="http://schemas.openxmlformats.org/officeDocument/2006/relationships/image" Target="../media/image53.png"/><Relationship Id="rId35" Type="http://schemas.openxmlformats.org/officeDocument/2006/relationships/image" Target="../media/image54.png"/><Relationship Id="rId36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39740" y="274320"/>
            <a:ext cx="3604260" cy="4069079"/>
            <a:chOff x="5539740" y="274320"/>
            <a:chExt cx="3604260" cy="4069079"/>
          </a:xfrm>
        </p:grpSpPr>
        <p:sp>
          <p:nvSpPr>
            <p:cNvPr id="3" name="object 3" descr=""/>
            <p:cNvSpPr/>
            <p:nvPr/>
          </p:nvSpPr>
          <p:spPr>
            <a:xfrm>
              <a:off x="5539740" y="967739"/>
              <a:ext cx="3604260" cy="3373120"/>
            </a:xfrm>
            <a:custGeom>
              <a:avLst/>
              <a:gdLst/>
              <a:ahLst/>
              <a:cxnLst/>
              <a:rect l="l" t="t" r="r" b="b"/>
              <a:pathLst>
                <a:path w="3604259" h="3373120">
                  <a:moveTo>
                    <a:pt x="3604260" y="0"/>
                  </a:moveTo>
                  <a:lnTo>
                    <a:pt x="0" y="0"/>
                  </a:lnTo>
                  <a:lnTo>
                    <a:pt x="0" y="3373120"/>
                  </a:lnTo>
                  <a:lnTo>
                    <a:pt x="3604260" y="3373120"/>
                  </a:lnTo>
                  <a:lnTo>
                    <a:pt x="360426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920" y="1313180"/>
              <a:ext cx="2684779" cy="268478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721090" y="1250950"/>
              <a:ext cx="182880" cy="2922905"/>
            </a:xfrm>
            <a:custGeom>
              <a:avLst/>
              <a:gdLst/>
              <a:ahLst/>
              <a:cxnLst/>
              <a:rect l="l" t="t" r="r" b="b"/>
              <a:pathLst>
                <a:path w="182879" h="2922904">
                  <a:moveTo>
                    <a:pt x="0" y="2922384"/>
                  </a:moveTo>
                  <a:lnTo>
                    <a:pt x="0" y="817880"/>
                  </a:lnTo>
                  <a:lnTo>
                    <a:pt x="166242" y="590296"/>
                  </a:lnTo>
                  <a:lnTo>
                    <a:pt x="0" y="404749"/>
                  </a:lnTo>
                  <a:lnTo>
                    <a:pt x="182879" y="193928"/>
                  </a:lnTo>
                  <a:lnTo>
                    <a:pt x="16636" y="0"/>
                  </a:lnTo>
                </a:path>
              </a:pathLst>
            </a:custGeom>
            <a:ln w="38099">
              <a:solidFill>
                <a:srgbClr val="7171C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980" y="274320"/>
              <a:ext cx="3589020" cy="406907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9640" y="1336039"/>
              <a:ext cx="185419" cy="1854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55662" y="1050988"/>
            <a:ext cx="382206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270">
                <a:solidFill>
                  <a:srgbClr val="7171CE"/>
                </a:solidFill>
              </a:rPr>
              <a:t>Grand</a:t>
            </a:r>
            <a:endParaRPr sz="9600"/>
          </a:p>
        </p:txBody>
      </p:sp>
      <p:sp>
        <p:nvSpPr>
          <p:cNvPr id="9" name="object 9" descr=""/>
          <p:cNvSpPr txBox="1"/>
          <p:nvPr/>
        </p:nvSpPr>
        <p:spPr>
          <a:xfrm>
            <a:off x="855662" y="2366645"/>
            <a:ext cx="420243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600" spc="95" b="1">
                <a:solidFill>
                  <a:srgbClr val="7171CE"/>
                </a:solidFill>
                <a:latin typeface="Arial"/>
                <a:cs typeface="Arial"/>
              </a:rPr>
              <a:t>Design</a:t>
            </a:r>
            <a:endParaRPr sz="96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043932" y="2634957"/>
            <a:ext cx="304800" cy="1249680"/>
          </a:xfrm>
          <a:custGeom>
            <a:avLst/>
            <a:gdLst/>
            <a:ahLst/>
            <a:cxnLst/>
            <a:rect l="l" t="t" r="r" b="b"/>
            <a:pathLst>
              <a:path w="304800" h="1249679">
                <a:moveTo>
                  <a:pt x="304800" y="0"/>
                </a:moveTo>
                <a:lnTo>
                  <a:pt x="0" y="0"/>
                </a:lnTo>
                <a:lnTo>
                  <a:pt x="0" y="1249680"/>
                </a:lnTo>
                <a:lnTo>
                  <a:pt x="304800" y="1249680"/>
                </a:lnTo>
                <a:lnTo>
                  <a:pt x="3048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923790" y="455930"/>
            <a:ext cx="478790" cy="398145"/>
          </a:xfrm>
          <a:custGeom>
            <a:avLst/>
            <a:gdLst/>
            <a:ahLst/>
            <a:cxnLst/>
            <a:rect l="l" t="t" r="r" b="b"/>
            <a:pathLst>
              <a:path w="478789" h="398144">
                <a:moveTo>
                  <a:pt x="0" y="271780"/>
                </a:moveTo>
                <a:lnTo>
                  <a:pt x="52705" y="83947"/>
                </a:lnTo>
                <a:lnTo>
                  <a:pt x="219710" y="183134"/>
                </a:lnTo>
                <a:lnTo>
                  <a:pt x="271145" y="0"/>
                </a:lnTo>
                <a:lnTo>
                  <a:pt x="424307" y="90805"/>
                </a:lnTo>
              </a:path>
              <a:path w="478789" h="398144">
                <a:moveTo>
                  <a:pt x="53975" y="397891"/>
                </a:moveTo>
                <a:lnTo>
                  <a:pt x="106680" y="210058"/>
                </a:lnTo>
                <a:lnTo>
                  <a:pt x="273812" y="309245"/>
                </a:lnTo>
                <a:lnTo>
                  <a:pt x="325247" y="126111"/>
                </a:lnTo>
                <a:lnTo>
                  <a:pt x="478409" y="216916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210489" y="3693896"/>
            <a:ext cx="4303395" cy="1320165"/>
            <a:chOff x="210489" y="3693896"/>
            <a:chExt cx="4303395" cy="1320165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199" y="3964940"/>
              <a:ext cx="853440" cy="85343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489" y="3693896"/>
              <a:ext cx="1319809" cy="131980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8439" y="3901440"/>
              <a:ext cx="332740" cy="40385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339" y="3901440"/>
              <a:ext cx="1216660" cy="40385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6040" y="3901440"/>
              <a:ext cx="767079" cy="40385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29280" y="3901440"/>
              <a:ext cx="977899" cy="40385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8439" y="4114800"/>
              <a:ext cx="1257299" cy="40385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7780" y="4114800"/>
              <a:ext cx="1374140" cy="40385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6499" y="4114800"/>
              <a:ext cx="767079" cy="40385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8439" y="4328159"/>
              <a:ext cx="800099" cy="40386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44699" y="4328159"/>
              <a:ext cx="332739" cy="40386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3599" y="4328159"/>
              <a:ext cx="302260" cy="403860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1597278" y="3937634"/>
            <a:ext cx="275082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73C8A9"/>
                </a:solidFill>
                <a:latin typeface="Arial Black"/>
                <a:cs typeface="Arial Black"/>
              </a:rPr>
              <a:t>“Persiapan</a:t>
            </a:r>
            <a:r>
              <a:rPr dirty="0" sz="1400" spc="-65">
                <a:solidFill>
                  <a:srgbClr val="73C8A9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73C8A9"/>
                </a:solidFill>
                <a:latin typeface="Arial Black"/>
                <a:cs typeface="Arial Black"/>
              </a:rPr>
              <a:t>yang</a:t>
            </a:r>
            <a:r>
              <a:rPr dirty="0" sz="1400" spc="-60">
                <a:solidFill>
                  <a:srgbClr val="73C8A9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73C8A9"/>
                </a:solidFill>
                <a:latin typeface="Arial Black"/>
                <a:cs typeface="Arial Black"/>
              </a:rPr>
              <a:t>matang </a:t>
            </a:r>
            <a:r>
              <a:rPr dirty="0" sz="1400">
                <a:solidFill>
                  <a:srgbClr val="73C8A9"/>
                </a:solidFill>
                <a:latin typeface="Arial Black"/>
                <a:cs typeface="Arial Black"/>
              </a:rPr>
              <a:t>mencegah</a:t>
            </a:r>
            <a:r>
              <a:rPr dirty="0" sz="1400" spc="-90">
                <a:solidFill>
                  <a:srgbClr val="73C8A9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73C8A9"/>
                </a:solidFill>
                <a:latin typeface="Arial Black"/>
                <a:cs typeface="Arial Black"/>
              </a:rPr>
              <a:t>penampilan</a:t>
            </a:r>
            <a:r>
              <a:rPr dirty="0" sz="1400" spc="-75">
                <a:solidFill>
                  <a:srgbClr val="73C8A9"/>
                </a:solidFill>
                <a:latin typeface="Arial Black"/>
                <a:cs typeface="Arial Black"/>
              </a:rPr>
              <a:t> </a:t>
            </a:r>
            <a:r>
              <a:rPr dirty="0" sz="1400" spc="-20">
                <a:solidFill>
                  <a:srgbClr val="73C8A9"/>
                </a:solidFill>
                <a:latin typeface="Arial Black"/>
                <a:cs typeface="Arial Black"/>
              </a:rPr>
              <a:t>yang </a:t>
            </a:r>
            <a:r>
              <a:rPr dirty="0" sz="1400" spc="-10">
                <a:solidFill>
                  <a:srgbClr val="73C8A9"/>
                </a:solidFill>
                <a:latin typeface="Arial Black"/>
                <a:cs typeface="Arial Black"/>
              </a:rPr>
              <a:t>buruk”.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8600" y="147320"/>
            <a:ext cx="1282700" cy="508000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5509259" y="4352607"/>
            <a:ext cx="2244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 b="1">
                <a:solidFill>
                  <a:srgbClr val="7171CE"/>
                </a:solidFill>
                <a:latin typeface="Arial"/>
                <a:cs typeface="Arial"/>
              </a:rPr>
              <a:t>Muhammad</a:t>
            </a:r>
            <a:r>
              <a:rPr dirty="0" sz="1200" spc="75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200" spc="20" b="1">
                <a:solidFill>
                  <a:srgbClr val="7171CE"/>
                </a:solidFill>
                <a:latin typeface="Arial"/>
                <a:cs typeface="Arial"/>
              </a:rPr>
              <a:t>Luthfianur</a:t>
            </a:r>
            <a:r>
              <a:rPr dirty="0" sz="1200" spc="50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7171CE"/>
                </a:solidFill>
                <a:latin typeface="Arial"/>
                <a:cs typeface="Arial"/>
              </a:rPr>
              <a:t>Arifin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520435" y="4558779"/>
            <a:ext cx="2123440" cy="165100"/>
          </a:xfrm>
          <a:prstGeom prst="rect">
            <a:avLst/>
          </a:prstGeom>
          <a:solidFill>
            <a:srgbClr val="73C8A9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195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Calon</a:t>
            </a:r>
            <a:r>
              <a:rPr dirty="0" sz="12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65" b="1">
                <a:solidFill>
                  <a:srgbClr val="FFFFFF"/>
                </a:solidFill>
                <a:latin typeface="Arial"/>
                <a:cs typeface="Arial"/>
              </a:rPr>
              <a:t>Ketua</a:t>
            </a:r>
            <a:r>
              <a:rPr dirty="0" sz="12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Umum</a:t>
            </a:r>
            <a:r>
              <a:rPr dirty="0" sz="12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HMP-</a:t>
            </a:r>
            <a:r>
              <a:rPr dirty="0" sz="1200" spc="-25" b="1">
                <a:solidFill>
                  <a:srgbClr val="FFFFFF"/>
                </a:solidFill>
                <a:latin typeface="Arial"/>
                <a:cs typeface="Arial"/>
              </a:rPr>
              <a:t>TI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520435" y="4723879"/>
            <a:ext cx="1485900" cy="154940"/>
          </a:xfrm>
          <a:prstGeom prst="rect">
            <a:avLst/>
          </a:prstGeom>
          <a:solidFill>
            <a:srgbClr val="73C8A9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00"/>
              </a:lnSpc>
            </a:pPr>
            <a:r>
              <a:rPr dirty="0" sz="1200" spc="45" b="1">
                <a:solidFill>
                  <a:srgbClr val="FFFFFF"/>
                </a:solidFill>
                <a:latin typeface="Arial"/>
                <a:cs typeface="Arial"/>
              </a:rPr>
              <a:t>Periode</a:t>
            </a:r>
            <a:r>
              <a:rPr dirty="0" sz="12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70" b="1">
                <a:solidFill>
                  <a:srgbClr val="FFFFFF"/>
                </a:solidFill>
                <a:latin typeface="Arial"/>
                <a:cs typeface="Arial"/>
              </a:rPr>
              <a:t>2023/2024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46879" y="1442719"/>
            <a:ext cx="3670300" cy="2199640"/>
          </a:xfrm>
          <a:custGeom>
            <a:avLst/>
            <a:gdLst/>
            <a:ahLst/>
            <a:cxnLst/>
            <a:rect l="l" t="t" r="r" b="b"/>
            <a:pathLst>
              <a:path w="3670300" h="2199640">
                <a:moveTo>
                  <a:pt x="3670300" y="0"/>
                </a:moveTo>
                <a:lnTo>
                  <a:pt x="0" y="0"/>
                </a:lnTo>
                <a:lnTo>
                  <a:pt x="0" y="2199640"/>
                </a:lnTo>
                <a:lnTo>
                  <a:pt x="3670300" y="2199640"/>
                </a:lnTo>
                <a:lnTo>
                  <a:pt x="3670300" y="0"/>
                </a:lnTo>
                <a:close/>
              </a:path>
            </a:pathLst>
          </a:custGeom>
          <a:solidFill>
            <a:srgbClr val="7171C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414520" y="1605280"/>
            <a:ext cx="3335020" cy="2451100"/>
            <a:chOff x="4414520" y="1605280"/>
            <a:chExt cx="3335020" cy="2451100"/>
          </a:xfrm>
        </p:grpSpPr>
        <p:sp>
          <p:nvSpPr>
            <p:cNvPr id="4" name="object 4" descr=""/>
            <p:cNvSpPr/>
            <p:nvPr/>
          </p:nvSpPr>
          <p:spPr>
            <a:xfrm>
              <a:off x="5600700" y="3393439"/>
              <a:ext cx="962660" cy="662940"/>
            </a:xfrm>
            <a:custGeom>
              <a:avLst/>
              <a:gdLst/>
              <a:ahLst/>
              <a:cxnLst/>
              <a:rect l="l" t="t" r="r" b="b"/>
              <a:pathLst>
                <a:path w="962659" h="662939">
                  <a:moveTo>
                    <a:pt x="962647" y="553732"/>
                  </a:moveTo>
                  <a:lnTo>
                    <a:pt x="795007" y="553732"/>
                  </a:lnTo>
                  <a:lnTo>
                    <a:pt x="795007" y="0"/>
                  </a:lnTo>
                  <a:lnTo>
                    <a:pt x="167640" y="0"/>
                  </a:lnTo>
                  <a:lnTo>
                    <a:pt x="167640" y="553732"/>
                  </a:lnTo>
                  <a:lnTo>
                    <a:pt x="0" y="553732"/>
                  </a:lnTo>
                  <a:lnTo>
                    <a:pt x="0" y="662940"/>
                  </a:lnTo>
                  <a:lnTo>
                    <a:pt x="167640" y="662940"/>
                  </a:lnTo>
                  <a:lnTo>
                    <a:pt x="795007" y="662940"/>
                  </a:lnTo>
                  <a:lnTo>
                    <a:pt x="962647" y="662940"/>
                  </a:lnTo>
                  <a:lnTo>
                    <a:pt x="962647" y="553732"/>
                  </a:lnTo>
                  <a:close/>
                </a:path>
              </a:pathLst>
            </a:custGeom>
            <a:solidFill>
              <a:srgbClr val="7171C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4520" y="1605280"/>
              <a:ext cx="3335020" cy="18745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6449" y="1319847"/>
            <a:ext cx="181228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25">
                <a:solidFill>
                  <a:srgbClr val="7171CE"/>
                </a:solidFill>
              </a:rPr>
              <a:t>Terima</a:t>
            </a:r>
            <a:endParaRPr sz="4000"/>
          </a:p>
        </p:txBody>
      </p:sp>
      <p:sp>
        <p:nvSpPr>
          <p:cNvPr id="7" name="object 7" descr=""/>
          <p:cNvSpPr txBox="1"/>
          <p:nvPr/>
        </p:nvSpPr>
        <p:spPr>
          <a:xfrm>
            <a:off x="1318894" y="1987295"/>
            <a:ext cx="1529080" cy="520700"/>
          </a:xfrm>
          <a:prstGeom prst="rect">
            <a:avLst/>
          </a:prstGeom>
          <a:solidFill>
            <a:srgbClr val="73C8A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70"/>
              </a:lnSpc>
            </a:pPr>
            <a:r>
              <a:rPr dirty="0" sz="4000" spc="-10" b="1">
                <a:solidFill>
                  <a:srgbClr val="FFFFFF"/>
                </a:solidFill>
                <a:latin typeface="Arial"/>
                <a:cs typeface="Arial"/>
              </a:rPr>
              <a:t>Kasih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14450" y="3567429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 h="0">
                <a:moveTo>
                  <a:pt x="0" y="0"/>
                </a:moveTo>
                <a:lnTo>
                  <a:pt x="1847723" y="0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306449" y="2804414"/>
            <a:ext cx="2244725" cy="106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5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B2B4F"/>
                </a:solidFill>
                <a:latin typeface="Trebuchet MS"/>
                <a:cs typeface="Trebuchet MS"/>
              </a:rPr>
              <a:t>“Semangat</a:t>
            </a:r>
            <a:r>
              <a:rPr dirty="0" sz="1400" spc="1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2B2B4F"/>
                </a:solidFill>
                <a:latin typeface="Trebuchet MS"/>
                <a:cs typeface="Trebuchet MS"/>
              </a:rPr>
              <a:t>bisa </a:t>
            </a:r>
            <a:r>
              <a:rPr dirty="0" sz="1400" spc="70">
                <a:solidFill>
                  <a:srgbClr val="2B2B4F"/>
                </a:solidFill>
                <a:latin typeface="Trebuchet MS"/>
                <a:cs typeface="Trebuchet MS"/>
              </a:rPr>
              <a:t>mengubah</a:t>
            </a:r>
            <a:r>
              <a:rPr dirty="0" sz="1400" spc="-4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2B2B4F"/>
                </a:solidFill>
                <a:latin typeface="Trebuchet MS"/>
                <a:cs typeface="Trebuchet MS"/>
              </a:rPr>
              <a:t>semua </a:t>
            </a:r>
            <a:r>
              <a:rPr dirty="0" sz="1400" spc="45">
                <a:solidFill>
                  <a:srgbClr val="2B2B4F"/>
                </a:solidFill>
                <a:latin typeface="Trebuchet MS"/>
                <a:cs typeface="Trebuchet MS"/>
              </a:rPr>
              <a:t>kemungkinan</a:t>
            </a:r>
            <a:r>
              <a:rPr dirty="0" sz="1400" spc="-4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dirty="0" sz="1400" spc="-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2B2B4F"/>
                </a:solidFill>
                <a:latin typeface="Trebuchet MS"/>
                <a:cs typeface="Trebuchet MS"/>
              </a:rPr>
              <a:t>ada”.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60" b="1">
                <a:solidFill>
                  <a:srgbClr val="7171CE"/>
                </a:solidFill>
                <a:latin typeface="Arial"/>
                <a:cs typeface="Arial"/>
              </a:rPr>
              <a:t>Muhammad</a:t>
            </a:r>
            <a:r>
              <a:rPr dirty="0" sz="1200" spc="75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200" spc="20" b="1">
                <a:solidFill>
                  <a:srgbClr val="7171CE"/>
                </a:solidFill>
                <a:latin typeface="Arial"/>
                <a:cs typeface="Arial"/>
              </a:rPr>
              <a:t>Luthfianur</a:t>
            </a:r>
            <a:r>
              <a:rPr dirty="0" sz="1200" spc="50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7171CE"/>
                </a:solidFill>
                <a:latin typeface="Arial"/>
                <a:cs typeface="Arial"/>
              </a:rPr>
              <a:t>Arifin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541395" y="3700398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38100" y="0"/>
                </a:moveTo>
                <a:lnTo>
                  <a:pt x="0" y="0"/>
                </a:lnTo>
                <a:lnTo>
                  <a:pt x="0" y="154939"/>
                </a:lnTo>
                <a:lnTo>
                  <a:pt x="38100" y="154939"/>
                </a:lnTo>
                <a:lnTo>
                  <a:pt x="381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0200" y="673100"/>
            <a:ext cx="3373120" cy="4470400"/>
            <a:chOff x="330200" y="673100"/>
            <a:chExt cx="3373120" cy="4470400"/>
          </a:xfrm>
        </p:grpSpPr>
        <p:sp>
          <p:nvSpPr>
            <p:cNvPr id="3" name="object 3" descr=""/>
            <p:cNvSpPr/>
            <p:nvPr/>
          </p:nvSpPr>
          <p:spPr>
            <a:xfrm>
              <a:off x="330200" y="1211580"/>
              <a:ext cx="3373120" cy="3931920"/>
            </a:xfrm>
            <a:custGeom>
              <a:avLst/>
              <a:gdLst/>
              <a:ahLst/>
              <a:cxnLst/>
              <a:rect l="l" t="t" r="r" b="b"/>
              <a:pathLst>
                <a:path w="3373120" h="3931920">
                  <a:moveTo>
                    <a:pt x="0" y="3931919"/>
                  </a:moveTo>
                  <a:lnTo>
                    <a:pt x="3373120" y="3931919"/>
                  </a:lnTo>
                  <a:lnTo>
                    <a:pt x="3373120" y="0"/>
                  </a:lnTo>
                  <a:lnTo>
                    <a:pt x="0" y="0"/>
                  </a:lnTo>
                  <a:lnTo>
                    <a:pt x="0" y="3931919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759" y="1404619"/>
              <a:ext cx="2740660" cy="26847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" y="673100"/>
              <a:ext cx="2997200" cy="44703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496" y="929639"/>
            <a:ext cx="2316480" cy="520700"/>
          </a:xfrm>
          <a:prstGeom prst="rect"/>
          <a:solidFill>
            <a:srgbClr val="73C8A9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3965"/>
              </a:lnSpc>
            </a:pPr>
            <a:r>
              <a:rPr dirty="0" sz="4000" spc="235">
                <a:solidFill>
                  <a:srgbClr val="FFFFFF"/>
                </a:solidFill>
              </a:rPr>
              <a:t>Data</a:t>
            </a:r>
            <a:r>
              <a:rPr dirty="0" sz="4000" spc="-9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Diri</a:t>
            </a:r>
            <a:endParaRPr sz="4000"/>
          </a:p>
        </p:txBody>
      </p:sp>
      <p:sp>
        <p:nvSpPr>
          <p:cNvPr id="7" name="object 7" descr=""/>
          <p:cNvSpPr txBox="1"/>
          <p:nvPr/>
        </p:nvSpPr>
        <p:spPr>
          <a:xfrm>
            <a:off x="3939540" y="1515427"/>
            <a:ext cx="1238885" cy="295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600" spc="-20">
                <a:solidFill>
                  <a:srgbClr val="7171CE"/>
                </a:solidFill>
                <a:latin typeface="Constantia"/>
                <a:cs typeface="Constantia"/>
              </a:rPr>
              <a:t>Nama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Tempat</a:t>
            </a:r>
            <a:r>
              <a:rPr dirty="0" sz="1600" spc="-5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 spc="-20">
                <a:solidFill>
                  <a:srgbClr val="7171CE"/>
                </a:solidFill>
                <a:latin typeface="Constantia"/>
                <a:cs typeface="Constantia"/>
              </a:rPr>
              <a:t>lahir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Tanggal</a:t>
            </a:r>
            <a:r>
              <a:rPr dirty="0" sz="1600" spc="-35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 spc="-20">
                <a:solidFill>
                  <a:srgbClr val="7171CE"/>
                </a:solidFill>
                <a:latin typeface="Constantia"/>
                <a:cs typeface="Constantia"/>
              </a:rPr>
              <a:t>Lahir </a:t>
            </a: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</a:rPr>
              <a:t>Alamat</a:t>
            </a:r>
            <a:endParaRPr sz="1600">
              <a:latin typeface="Constantia"/>
              <a:cs typeface="Constantia"/>
            </a:endParaRPr>
          </a:p>
          <a:p>
            <a:pPr marL="12700" marR="574040">
              <a:lnSpc>
                <a:spcPct val="150100"/>
              </a:lnSpc>
            </a:pPr>
            <a:r>
              <a:rPr dirty="0" sz="1600" spc="-20">
                <a:solidFill>
                  <a:srgbClr val="7171CE"/>
                </a:solidFill>
                <a:latin typeface="Constantia"/>
                <a:cs typeface="Constantia"/>
              </a:rPr>
              <a:t>Kota Hobi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No.</a:t>
            </a:r>
            <a:r>
              <a:rPr dirty="0" sz="1600" spc="-2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 spc="-25">
                <a:solidFill>
                  <a:srgbClr val="7171CE"/>
                </a:solidFill>
                <a:latin typeface="Constantia"/>
                <a:cs typeface="Constantia"/>
              </a:rPr>
              <a:t>HP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</a:rPr>
              <a:t>Email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68975" y="1515427"/>
            <a:ext cx="2941320" cy="295338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:</a:t>
            </a:r>
            <a:r>
              <a:rPr dirty="0" sz="1600" spc="-45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Muhammad</a:t>
            </a:r>
            <a:r>
              <a:rPr dirty="0" sz="1600" spc="-3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Luthfianur</a:t>
            </a:r>
            <a:r>
              <a:rPr dirty="0" sz="1600" spc="-65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</a:rPr>
              <a:t>Arifin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: </a:t>
            </a: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</a:rPr>
              <a:t>Rantau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:</a:t>
            </a: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15</a:t>
            </a:r>
            <a:r>
              <a:rPr dirty="0" sz="1600" spc="-25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januari</a:t>
            </a:r>
            <a:r>
              <a:rPr dirty="0" sz="1600" spc="-3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 spc="-20">
                <a:solidFill>
                  <a:srgbClr val="7171CE"/>
                </a:solidFill>
                <a:latin typeface="Constantia"/>
                <a:cs typeface="Constantia"/>
              </a:rPr>
              <a:t>2003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:</a:t>
            </a:r>
            <a:r>
              <a:rPr dirty="0" sz="1600" spc="-3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Jl.</a:t>
            </a:r>
            <a:r>
              <a:rPr dirty="0" sz="1600" spc="-25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Pesantren</a:t>
            </a:r>
            <a:r>
              <a:rPr dirty="0" sz="1600" spc="-45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Guntung</a:t>
            </a:r>
            <a:r>
              <a:rPr dirty="0" sz="1600" spc="-5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</a:rPr>
              <a:t>Manggis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: </a:t>
            </a: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</a:rPr>
              <a:t>Banjarbaru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:</a:t>
            </a:r>
            <a:r>
              <a:rPr dirty="0" sz="1600" spc="-3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Sepakbola,</a:t>
            </a:r>
            <a:r>
              <a:rPr dirty="0" sz="1600" spc="-45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Videografi,</a:t>
            </a:r>
            <a:r>
              <a:rPr dirty="0" sz="1600" spc="-65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</a:rPr>
              <a:t>Fotografi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: </a:t>
            </a: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</a:rPr>
              <a:t>081251111219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solidFill>
                  <a:srgbClr val="7171CE"/>
                </a:solidFill>
                <a:latin typeface="Constantia"/>
                <a:cs typeface="Constantia"/>
              </a:rPr>
              <a:t>: </a:t>
            </a:r>
            <a:r>
              <a:rPr dirty="0" sz="1600" spc="-10">
                <a:solidFill>
                  <a:srgbClr val="7171CE"/>
                </a:solidFill>
                <a:latin typeface="Constantia"/>
                <a:cs typeface="Constantia"/>
                <a:hlinkClick r:id="rId4"/>
              </a:rPr>
              <a:t>muhammad.arfn26@gmail.com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507353" y="1668779"/>
            <a:ext cx="2319655" cy="2941955"/>
            <a:chOff x="6507353" y="1668779"/>
            <a:chExt cx="2319655" cy="29419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7020" y="1926589"/>
              <a:ext cx="1901825" cy="21018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7353" y="1976526"/>
              <a:ext cx="2299462" cy="225996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622030" y="1687829"/>
              <a:ext cx="185420" cy="2922905"/>
            </a:xfrm>
            <a:custGeom>
              <a:avLst/>
              <a:gdLst/>
              <a:ahLst/>
              <a:cxnLst/>
              <a:rect l="l" t="t" r="r" b="b"/>
              <a:pathLst>
                <a:path w="185420" h="2922904">
                  <a:moveTo>
                    <a:pt x="0" y="2922384"/>
                  </a:moveTo>
                  <a:lnTo>
                    <a:pt x="0" y="817880"/>
                  </a:lnTo>
                </a:path>
                <a:path w="185420" h="2922904">
                  <a:moveTo>
                    <a:pt x="0" y="817880"/>
                  </a:moveTo>
                  <a:lnTo>
                    <a:pt x="168528" y="590296"/>
                  </a:lnTo>
                  <a:lnTo>
                    <a:pt x="0" y="404749"/>
                  </a:lnTo>
                  <a:lnTo>
                    <a:pt x="185420" y="193929"/>
                  </a:lnTo>
                  <a:lnTo>
                    <a:pt x="16891" y="0"/>
                  </a:lnTo>
                </a:path>
              </a:pathLst>
            </a:custGeom>
            <a:ln w="38100">
              <a:solidFill>
                <a:srgbClr val="7171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2480" y="536003"/>
            <a:ext cx="23564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0">
                <a:solidFill>
                  <a:srgbClr val="7171CE"/>
                </a:solidFill>
              </a:rPr>
              <a:t>Latar</a:t>
            </a:r>
            <a:r>
              <a:rPr dirty="0" sz="2400" spc="-50">
                <a:solidFill>
                  <a:srgbClr val="7171CE"/>
                </a:solidFill>
              </a:rPr>
              <a:t> </a:t>
            </a:r>
            <a:r>
              <a:rPr dirty="0" sz="2400" spc="50">
                <a:solidFill>
                  <a:srgbClr val="7171CE"/>
                </a:solidFill>
              </a:rPr>
              <a:t>Belakang</a:t>
            </a:r>
            <a:endParaRPr sz="2400"/>
          </a:p>
        </p:txBody>
      </p:sp>
      <p:sp>
        <p:nvSpPr>
          <p:cNvPr id="7" name="object 7" descr=""/>
          <p:cNvSpPr txBox="1"/>
          <p:nvPr/>
        </p:nvSpPr>
        <p:spPr>
          <a:xfrm>
            <a:off x="792480" y="1078864"/>
            <a:ext cx="5583555" cy="32289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10"/>
              </a:spcBef>
            </a:pP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Organisasi</a:t>
            </a:r>
            <a:r>
              <a:rPr dirty="0" sz="1050" spc="-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Mahasiswa</a:t>
            </a:r>
            <a:r>
              <a:rPr dirty="0" sz="1050" spc="-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Prodi</a:t>
            </a:r>
            <a:r>
              <a:rPr dirty="0" sz="1050" spc="-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Teknik</a:t>
            </a:r>
            <a:r>
              <a:rPr dirty="0" sz="1050" spc="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Infofmatika</a:t>
            </a:r>
            <a:r>
              <a:rPr dirty="0" sz="1050" spc="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saat</a:t>
            </a:r>
            <a:r>
              <a:rPr dirty="0" sz="1050" spc="4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2B2B4F"/>
                </a:solidFill>
                <a:latin typeface="Trebuchet MS"/>
                <a:cs typeface="Trebuchet MS"/>
              </a:rPr>
              <a:t>ini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mencerminkan</a:t>
            </a:r>
            <a:r>
              <a:rPr dirty="0" sz="1050" spc="500">
                <a:solidFill>
                  <a:srgbClr val="2B2B4F"/>
                </a:solidFill>
                <a:latin typeface="Trebuchet MS"/>
                <a:cs typeface="Trebuchet MS"/>
              </a:rPr>
              <a:t>  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peran</a:t>
            </a:r>
            <a:r>
              <a:rPr dirty="0" sz="1050" spc="-4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dirty="0" sz="1050" spc="-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semakin</a:t>
            </a:r>
            <a:r>
              <a:rPr dirty="0" sz="1050" spc="-7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penting</a:t>
            </a:r>
            <a:r>
              <a:rPr dirty="0" sz="1050" spc="-5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dirty="0" sz="1050" spc="-3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menghadapi</a:t>
            </a:r>
            <a:r>
              <a:rPr dirty="0" sz="1050" spc="-5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tantangan</a:t>
            </a:r>
            <a:r>
              <a:rPr dirty="0" sz="1050" spc="-8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peluang</a:t>
            </a:r>
            <a:r>
              <a:rPr dirty="0" sz="1050" spc="-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 muncul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dirty="0" sz="1050" spc="10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dunia</a:t>
            </a:r>
            <a:r>
              <a:rPr dirty="0" sz="1050" spc="5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2B2B4F"/>
                </a:solidFill>
                <a:latin typeface="Trebuchet MS"/>
                <a:cs typeface="Trebuchet MS"/>
              </a:rPr>
              <a:t>informasi.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Organisasi-organisasi</a:t>
            </a:r>
            <a:r>
              <a:rPr dirty="0" sz="1050" spc="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2B2B4F"/>
                </a:solidFill>
                <a:latin typeface="Trebuchet MS"/>
                <a:cs typeface="Trebuchet MS"/>
              </a:rPr>
              <a:t>ini</a:t>
            </a:r>
            <a:r>
              <a:rPr dirty="0" sz="1050" spc="8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menjadi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katalisator</a:t>
            </a:r>
            <a:r>
              <a:rPr dirty="0" sz="1050" spc="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utama</a:t>
            </a:r>
            <a:r>
              <a:rPr dirty="0" sz="1050" spc="1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dalam </a:t>
            </a:r>
            <a:r>
              <a:rPr dirty="0" sz="1050" spc="55">
                <a:solidFill>
                  <a:srgbClr val="2B2B4F"/>
                </a:solidFill>
                <a:latin typeface="Trebuchet MS"/>
                <a:cs typeface="Trebuchet MS"/>
              </a:rPr>
              <a:t>menghubungkan</a:t>
            </a:r>
            <a:r>
              <a:rPr dirty="0" sz="1050" spc="-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para</a:t>
            </a:r>
            <a:r>
              <a:rPr dirty="0" sz="1050" spc="8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profesional</a:t>
            </a:r>
            <a:r>
              <a:rPr dirty="0" sz="1050" spc="4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dirty="0" sz="1050" spc="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informasi,</a:t>
            </a:r>
            <a:r>
              <a:rPr dirty="0" sz="1050" spc="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mahasiswa,</a:t>
            </a:r>
            <a:r>
              <a:rPr dirty="0" sz="1050" spc="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dirty="0" sz="1050" spc="7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pemangku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kepentingan</a:t>
            </a:r>
            <a:r>
              <a:rPr dirty="0" sz="1050" spc="114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2B2B4F"/>
                </a:solidFill>
                <a:latin typeface="Trebuchet MS"/>
                <a:cs typeface="Trebuchet MS"/>
              </a:rPr>
              <a:t>industri.</a:t>
            </a:r>
            <a:r>
              <a:rPr dirty="0" sz="1050" spc="9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Dengan</a:t>
            </a:r>
            <a:r>
              <a:rPr dirty="0" sz="1050" spc="15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pesatnya</a:t>
            </a:r>
            <a:r>
              <a:rPr dirty="0" sz="1050" spc="1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perkembangan</a:t>
            </a:r>
            <a:r>
              <a:rPr dirty="0" sz="1050" spc="114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teknologi,</a:t>
            </a:r>
            <a:r>
              <a:rPr dirty="0" sz="1050" spc="10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organisasi</a:t>
            </a:r>
            <a:r>
              <a:rPr dirty="0" sz="1050" spc="1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teknik informatika</a:t>
            </a:r>
            <a:r>
              <a:rPr dirty="0" sz="1050" spc="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bertujuan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dirty="0" sz="1050" spc="9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memfasilitasi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pertukaran</a:t>
            </a:r>
            <a:r>
              <a:rPr dirty="0" sz="1050" spc="-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pengetahuan,</a:t>
            </a:r>
            <a:r>
              <a:rPr dirty="0" sz="1050" spc="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pengembangan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keterampilan,</a:t>
            </a:r>
            <a:r>
              <a:rPr dirty="0" sz="1050" spc="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dirty="0" sz="1050" spc="8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kolaborasi</a:t>
            </a:r>
            <a:r>
              <a:rPr dirty="0" sz="1050" spc="4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antaranggota</a:t>
            </a:r>
            <a:r>
              <a:rPr dirty="0" sz="1050" spc="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dirty="0" sz="1050" spc="1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menjawab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tuntutan</a:t>
            </a:r>
            <a:r>
              <a:rPr dirty="0" sz="1050" spc="3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pasar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dirty="0" sz="1050" spc="9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dinamis.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Mereka</a:t>
            </a:r>
            <a:r>
              <a:rPr dirty="0" sz="1050" spc="4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sering </a:t>
            </a:r>
            <a:r>
              <a:rPr dirty="0" sz="1050" spc="-20">
                <a:solidFill>
                  <a:srgbClr val="2B2B4F"/>
                </a:solidFill>
                <a:latin typeface="Trebuchet MS"/>
                <a:cs typeface="Trebuchet MS"/>
              </a:rPr>
              <a:t>kali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menjadi</a:t>
            </a:r>
            <a:r>
              <a:rPr dirty="0" sz="1050" spc="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wadah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bagi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para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 anggota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dirty="0" sz="1050" spc="7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2B2B4F"/>
                </a:solidFill>
                <a:latin typeface="Trebuchet MS"/>
                <a:cs typeface="Trebuchet MS"/>
              </a:rPr>
              <a:t>terlibat</a:t>
            </a:r>
            <a:r>
              <a:rPr dirty="0" sz="1050" spc="-3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riset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2B2B4F"/>
                </a:solidFill>
                <a:latin typeface="Trebuchet MS"/>
                <a:cs typeface="Trebuchet MS"/>
              </a:rPr>
              <a:t>dan 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pengembangan</a:t>
            </a:r>
            <a:r>
              <a:rPr dirty="0" sz="1050" spc="4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2B2B4F"/>
                </a:solidFill>
                <a:latin typeface="Trebuchet MS"/>
                <a:cs typeface="Trebuchet MS"/>
              </a:rPr>
              <a:t>terkini,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menciptakan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ruang</a:t>
            </a:r>
            <a:r>
              <a:rPr dirty="0" sz="1050" spc="10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dirty="0" sz="1050" spc="8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inovasi,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dirty="0" sz="1050" spc="10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memastikan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bahwa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2B2B4F"/>
                </a:solidFill>
                <a:latin typeface="Trebuchet MS"/>
                <a:cs typeface="Trebuchet MS"/>
              </a:rPr>
              <a:t>para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profesional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IT</a:t>
            </a:r>
            <a:r>
              <a:rPr dirty="0" sz="1050" spc="16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tetap</a:t>
            </a:r>
            <a:r>
              <a:rPr dirty="0" sz="1050" spc="1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relevan</a:t>
            </a:r>
            <a:r>
              <a:rPr dirty="0" sz="1050" spc="1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dirty="0" sz="1050" spc="1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menghadapi</a:t>
            </a:r>
            <a:r>
              <a:rPr dirty="0" sz="1050" spc="8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perkembangan</a:t>
            </a:r>
            <a:r>
              <a:rPr dirty="0" sz="1050" spc="7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dirty="0" sz="1050" spc="4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dirty="0" sz="1050" spc="1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cepat.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marL="12700" marR="161290" indent="914400">
              <a:lnSpc>
                <a:spcPct val="100000"/>
              </a:lnSpc>
            </a:pP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dirty="0" sz="1050" spc="1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2B2B4F"/>
                </a:solidFill>
                <a:latin typeface="Trebuchet MS"/>
                <a:cs typeface="Trebuchet MS"/>
              </a:rPr>
              <a:t>latar</a:t>
            </a:r>
            <a:r>
              <a:rPr dirty="0" sz="1050" spc="9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belakang</a:t>
            </a:r>
            <a:r>
              <a:rPr dirty="0" sz="1050" spc="1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2B2B4F"/>
                </a:solidFill>
                <a:latin typeface="Trebuchet MS"/>
                <a:cs typeface="Trebuchet MS"/>
              </a:rPr>
              <a:t>ini,</a:t>
            </a:r>
            <a:r>
              <a:rPr dirty="0" sz="1050" spc="8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organisasi</a:t>
            </a:r>
            <a:r>
              <a:rPr dirty="0" sz="1050" spc="7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mahasiswa</a:t>
            </a:r>
            <a:r>
              <a:rPr dirty="0" sz="1050" spc="4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IT</a:t>
            </a:r>
            <a:r>
              <a:rPr dirty="0" sz="1050" spc="1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juga</a:t>
            </a:r>
            <a:r>
              <a:rPr dirty="0" sz="1050" spc="1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memainkan</a:t>
            </a:r>
            <a:r>
              <a:rPr dirty="0" sz="1050" spc="4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peran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penting</a:t>
            </a:r>
            <a:r>
              <a:rPr dirty="0" sz="1050" spc="3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mempromosikan</a:t>
            </a:r>
            <a:r>
              <a:rPr dirty="0" sz="1050" spc="3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etika</a:t>
            </a:r>
            <a:r>
              <a:rPr dirty="0" sz="1050" spc="5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profesi</a:t>
            </a:r>
            <a:r>
              <a:rPr dirty="0" sz="1050" spc="4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dirty="0" sz="1050" spc="9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2B2B4F"/>
                </a:solidFill>
                <a:latin typeface="Trebuchet MS"/>
                <a:cs typeface="Trebuchet MS"/>
              </a:rPr>
              <a:t>tanggung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jawab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sosial.</a:t>
            </a:r>
            <a:r>
              <a:rPr dirty="0" sz="1050" spc="4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Mereka </a:t>
            </a:r>
            <a:r>
              <a:rPr dirty="0" sz="1050" spc="45">
                <a:solidFill>
                  <a:srgbClr val="2B2B4F"/>
                </a:solidFill>
                <a:latin typeface="Trebuchet MS"/>
                <a:cs typeface="Trebuchet MS"/>
              </a:rPr>
              <a:t>mengadvokasi</a:t>
            </a:r>
            <a:r>
              <a:rPr dirty="0" sz="1050" spc="-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praktik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2B2B4F"/>
                </a:solidFill>
                <a:latin typeface="Trebuchet MS"/>
                <a:cs typeface="Trebuchet MS"/>
              </a:rPr>
              <a:t>terbaik,</a:t>
            </a:r>
            <a:r>
              <a:rPr dirty="0" sz="1050" spc="-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standar</a:t>
            </a:r>
            <a:r>
              <a:rPr dirty="0" sz="1050" spc="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keamanan,</a:t>
            </a:r>
            <a:r>
              <a:rPr dirty="0" sz="1050" spc="-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dirty="0" sz="1050" spc="5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transparansi</a:t>
            </a:r>
            <a:r>
              <a:rPr dirty="0" sz="1050" spc="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dirty="0" sz="1050" spc="3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2B2B4F"/>
                </a:solidFill>
                <a:latin typeface="Trebuchet MS"/>
                <a:cs typeface="Trebuchet MS"/>
              </a:rPr>
              <a:t>penggunaan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2B2B4F"/>
                </a:solidFill>
                <a:latin typeface="Trebuchet MS"/>
                <a:cs typeface="Trebuchet MS"/>
              </a:rPr>
              <a:t>informasi.</a:t>
            </a:r>
            <a:r>
              <a:rPr dirty="0" sz="1050" spc="-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Sebagai</a:t>
            </a:r>
            <a:r>
              <a:rPr dirty="0" sz="1050" spc="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2B2B4F"/>
                </a:solidFill>
                <a:latin typeface="Trebuchet MS"/>
                <a:cs typeface="Trebuchet MS"/>
              </a:rPr>
              <a:t>agen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penghubung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antara</a:t>
            </a:r>
            <a:r>
              <a:rPr dirty="0" sz="1050" spc="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dunia</a:t>
            </a:r>
            <a:r>
              <a:rPr dirty="0" sz="1050" spc="3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pendidikan</a:t>
            </a:r>
            <a:r>
              <a:rPr dirty="0" sz="1050" spc="-6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dirty="0" sz="1050" spc="3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industri,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organisasi </a:t>
            </a:r>
            <a:r>
              <a:rPr dirty="0" sz="1050" spc="-40">
                <a:solidFill>
                  <a:srgbClr val="2B2B4F"/>
                </a:solidFill>
                <a:latin typeface="Trebuchet MS"/>
                <a:cs typeface="Trebuchet MS"/>
              </a:rPr>
              <a:t>ini</a:t>
            </a:r>
            <a:r>
              <a:rPr dirty="0" sz="1050" spc="5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mendukung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perkembangan</a:t>
            </a:r>
            <a:r>
              <a:rPr dirty="0" sz="1050" spc="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kurikulum</a:t>
            </a:r>
            <a:r>
              <a:rPr dirty="0" sz="1050" spc="9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dirty="0" sz="1050" spc="8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relevan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2B2B4F"/>
                </a:solidFill>
                <a:latin typeface="Trebuchet MS"/>
                <a:cs typeface="Trebuchet MS"/>
              </a:rPr>
              <a:t>dengan</a:t>
            </a:r>
            <a:r>
              <a:rPr dirty="0" sz="1050" spc="5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kebutuhan </a:t>
            </a:r>
            <a:r>
              <a:rPr dirty="0" sz="1050" spc="-25">
                <a:solidFill>
                  <a:srgbClr val="2B2B4F"/>
                </a:solidFill>
                <a:latin typeface="Trebuchet MS"/>
                <a:cs typeface="Trebuchet MS"/>
              </a:rPr>
              <a:t>industri,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memastikan</a:t>
            </a:r>
            <a:r>
              <a:rPr dirty="0" sz="1050" spc="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bahwa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lulusan</a:t>
            </a:r>
            <a:r>
              <a:rPr dirty="0" sz="1050" spc="9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di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bidang</a:t>
            </a:r>
            <a:r>
              <a:rPr dirty="0" sz="1050" spc="4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IT</a:t>
            </a:r>
            <a:r>
              <a:rPr dirty="0" sz="1050" spc="7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memiliki</a:t>
            </a:r>
            <a:r>
              <a:rPr dirty="0" sz="1050" spc="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keterampilan</a:t>
            </a:r>
            <a:r>
              <a:rPr dirty="0" sz="1050" spc="-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dirty="0" sz="1050" spc="7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sesuai </a:t>
            </a:r>
            <a:r>
              <a:rPr dirty="0" sz="1050" spc="55">
                <a:solidFill>
                  <a:srgbClr val="2B2B4F"/>
                </a:solidFill>
                <a:latin typeface="Trebuchet MS"/>
                <a:cs typeface="Trebuchet MS"/>
              </a:rPr>
              <a:t>dengan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tuntutan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pasar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2B2B4F"/>
                </a:solidFill>
                <a:latin typeface="Trebuchet MS"/>
                <a:cs typeface="Trebuchet MS"/>
              </a:rPr>
              <a:t>kerja.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Dengan</a:t>
            </a:r>
            <a:r>
              <a:rPr dirty="0" sz="1050" spc="2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memainkan</a:t>
            </a:r>
            <a:r>
              <a:rPr dirty="0" sz="1050" spc="-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peran</a:t>
            </a:r>
            <a:r>
              <a:rPr dirty="0" sz="1050" spc="3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strategis</a:t>
            </a:r>
            <a:r>
              <a:rPr dirty="0" sz="1050" spc="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2B2B4F"/>
                </a:solidFill>
                <a:latin typeface="Trebuchet MS"/>
                <a:cs typeface="Trebuchet MS"/>
              </a:rPr>
              <a:t>ini,</a:t>
            </a:r>
            <a:r>
              <a:rPr dirty="0" sz="1050" spc="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organisasi</a:t>
            </a:r>
            <a:r>
              <a:rPr dirty="0" sz="1050" spc="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2B2B4F"/>
                </a:solidFill>
                <a:latin typeface="Trebuchet MS"/>
                <a:cs typeface="Trebuchet MS"/>
              </a:rPr>
              <a:t>ini </a:t>
            </a:r>
            <a:r>
              <a:rPr dirty="0" sz="1050" spc="45">
                <a:solidFill>
                  <a:srgbClr val="2B2B4F"/>
                </a:solidFill>
                <a:latin typeface="Trebuchet MS"/>
                <a:cs typeface="Trebuchet MS"/>
              </a:rPr>
              <a:t>membantu</a:t>
            </a:r>
            <a:r>
              <a:rPr dirty="0" sz="1050" spc="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membentuk dan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 memandu</a:t>
            </a:r>
            <a:r>
              <a:rPr dirty="0" sz="1050" spc="-1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arah</a:t>
            </a:r>
            <a:r>
              <a:rPr dirty="0" sz="1050" spc="7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2B2B4F"/>
                </a:solidFill>
                <a:latin typeface="Trebuchet MS"/>
                <a:cs typeface="Trebuchet MS"/>
              </a:rPr>
              <a:t>pengembangan</a:t>
            </a:r>
            <a:r>
              <a:rPr dirty="0" sz="1050" spc="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dirty="0" sz="1050" spc="-4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2B2B4F"/>
                </a:solidFill>
                <a:latin typeface="Trebuchet MS"/>
                <a:cs typeface="Trebuchet MS"/>
              </a:rPr>
              <a:t>informasi,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memberikan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2B2B4F"/>
                </a:solidFill>
                <a:latin typeface="Trebuchet MS"/>
                <a:cs typeface="Trebuchet MS"/>
              </a:rPr>
              <a:t>nilai</a:t>
            </a:r>
            <a:r>
              <a:rPr dirty="0" sz="1050" spc="11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tambah</a:t>
            </a:r>
            <a:r>
              <a:rPr dirty="0" sz="1050" spc="10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signifikan</a:t>
            </a:r>
            <a:r>
              <a:rPr dirty="0" sz="1050" spc="3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dirty="0" sz="1050" spc="16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perkembangan</a:t>
            </a:r>
            <a:r>
              <a:rPr dirty="0" sz="1050" spc="2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berkelanjutan</a:t>
            </a:r>
            <a:r>
              <a:rPr dirty="0" sz="1050" spc="7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di</a:t>
            </a:r>
            <a:r>
              <a:rPr dirty="0" sz="1050" spc="14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B2B4F"/>
                </a:solidFill>
                <a:latin typeface="Trebuchet MS"/>
                <a:cs typeface="Trebuchet MS"/>
              </a:rPr>
              <a:t>bidang</a:t>
            </a:r>
            <a:r>
              <a:rPr dirty="0" sz="1050" spc="65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2B2B4F"/>
                </a:solidFill>
                <a:latin typeface="Trebuchet MS"/>
                <a:cs typeface="Trebuchet MS"/>
              </a:rPr>
              <a:t>ini.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21689" y="4608829"/>
            <a:ext cx="2924810" cy="0"/>
          </a:xfrm>
          <a:custGeom>
            <a:avLst/>
            <a:gdLst/>
            <a:ahLst/>
            <a:cxnLst/>
            <a:rect l="l" t="t" r="r" b="b"/>
            <a:pathLst>
              <a:path w="2924810" h="0">
                <a:moveTo>
                  <a:pt x="0" y="0"/>
                </a:moveTo>
                <a:lnTo>
                  <a:pt x="2924683" y="0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25132" y="799465"/>
            <a:ext cx="464184" cy="292100"/>
          </a:xfrm>
          <a:custGeom>
            <a:avLst/>
            <a:gdLst/>
            <a:ahLst/>
            <a:cxnLst/>
            <a:rect l="l" t="t" r="r" b="b"/>
            <a:pathLst>
              <a:path w="464184" h="292100">
                <a:moveTo>
                  <a:pt x="0" y="154305"/>
                </a:moveTo>
                <a:lnTo>
                  <a:pt x="119405" y="0"/>
                </a:lnTo>
                <a:lnTo>
                  <a:pt x="237058" y="154559"/>
                </a:lnTo>
                <a:lnTo>
                  <a:pt x="353491" y="4190"/>
                </a:lnTo>
                <a:lnTo>
                  <a:pt x="461302" y="145923"/>
                </a:lnTo>
              </a:path>
              <a:path w="464184" h="292100">
                <a:moveTo>
                  <a:pt x="2730" y="291464"/>
                </a:moveTo>
                <a:lnTo>
                  <a:pt x="122135" y="137160"/>
                </a:lnTo>
                <a:lnTo>
                  <a:pt x="239788" y="291846"/>
                </a:lnTo>
                <a:lnTo>
                  <a:pt x="356209" y="141350"/>
                </a:lnTo>
                <a:lnTo>
                  <a:pt x="464032" y="283083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266440" y="4114800"/>
            <a:ext cx="124460" cy="220979"/>
            <a:chOff x="3266440" y="4114800"/>
            <a:chExt cx="124460" cy="22097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6440" y="4114800"/>
              <a:ext cx="124460" cy="22097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328670" y="4138929"/>
              <a:ext cx="1270" cy="133985"/>
            </a:xfrm>
            <a:custGeom>
              <a:avLst/>
              <a:gdLst/>
              <a:ahLst/>
              <a:cxnLst/>
              <a:rect l="l" t="t" r="r" b="b"/>
              <a:pathLst>
                <a:path w="1270" h="133985">
                  <a:moveTo>
                    <a:pt x="1142" y="0"/>
                  </a:moveTo>
                  <a:lnTo>
                    <a:pt x="1142" y="66687"/>
                  </a:lnTo>
                  <a:lnTo>
                    <a:pt x="0" y="66687"/>
                  </a:lnTo>
                  <a:lnTo>
                    <a:pt x="0" y="1333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2489200" y="3853179"/>
            <a:ext cx="421640" cy="124460"/>
            <a:chOff x="2489200" y="3853179"/>
            <a:chExt cx="421640" cy="12446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9200" y="3853179"/>
              <a:ext cx="421639" cy="12445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531109" y="3895089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5" h="0">
                  <a:moveTo>
                    <a:pt x="0" y="0"/>
                  </a:moveTo>
                  <a:lnTo>
                    <a:pt x="168528" y="0"/>
                  </a:lnTo>
                  <a:lnTo>
                    <a:pt x="336931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3749040" y="3853179"/>
            <a:ext cx="391160" cy="124460"/>
            <a:chOff x="3749040" y="3853179"/>
            <a:chExt cx="391160" cy="12446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9040" y="3853179"/>
              <a:ext cx="391160" cy="12445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790950" y="3895089"/>
              <a:ext cx="306070" cy="0"/>
            </a:xfrm>
            <a:custGeom>
              <a:avLst/>
              <a:gdLst/>
              <a:ahLst/>
              <a:cxnLst/>
              <a:rect l="l" t="t" r="r" b="b"/>
              <a:pathLst>
                <a:path w="306070" h="0">
                  <a:moveTo>
                    <a:pt x="0" y="0"/>
                  </a:moveTo>
                  <a:lnTo>
                    <a:pt x="152908" y="0"/>
                  </a:lnTo>
                  <a:lnTo>
                    <a:pt x="30581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55901" y="251523"/>
            <a:ext cx="46323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210">
                <a:solidFill>
                  <a:srgbClr val="7171CE"/>
                </a:solidFill>
              </a:rPr>
              <a:t>Struktural</a:t>
            </a:r>
            <a:r>
              <a:rPr dirty="0" sz="4000" spc="-100">
                <a:solidFill>
                  <a:srgbClr val="7171CE"/>
                </a:solidFill>
              </a:rPr>
              <a:t> </a:t>
            </a:r>
            <a:r>
              <a:rPr dirty="0" sz="4000" spc="120">
                <a:solidFill>
                  <a:srgbClr val="7171CE"/>
                </a:solidFill>
              </a:rPr>
              <a:t>HMP-</a:t>
            </a:r>
            <a:r>
              <a:rPr dirty="0" sz="4000" spc="-25">
                <a:solidFill>
                  <a:srgbClr val="7171CE"/>
                </a:solidFill>
              </a:rPr>
              <a:t>TI</a:t>
            </a:r>
            <a:endParaRPr sz="4000"/>
          </a:p>
        </p:txBody>
      </p:sp>
      <p:sp>
        <p:nvSpPr>
          <p:cNvPr id="13" name="object 13" descr=""/>
          <p:cNvSpPr/>
          <p:nvPr/>
        </p:nvSpPr>
        <p:spPr>
          <a:xfrm>
            <a:off x="6872985" y="370713"/>
            <a:ext cx="127000" cy="520700"/>
          </a:xfrm>
          <a:custGeom>
            <a:avLst/>
            <a:gdLst/>
            <a:ahLst/>
            <a:cxnLst/>
            <a:rect l="l" t="t" r="r" b="b"/>
            <a:pathLst>
              <a:path w="127000" h="520700">
                <a:moveTo>
                  <a:pt x="127000" y="0"/>
                </a:moveTo>
                <a:lnTo>
                  <a:pt x="0" y="0"/>
                </a:lnTo>
                <a:lnTo>
                  <a:pt x="0" y="520700"/>
                </a:lnTo>
                <a:lnTo>
                  <a:pt x="127000" y="520700"/>
                </a:lnTo>
                <a:lnTo>
                  <a:pt x="1270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3431540" y="1325880"/>
            <a:ext cx="3093720" cy="2651760"/>
            <a:chOff x="3431540" y="1325880"/>
            <a:chExt cx="3093720" cy="2651760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1540" y="2052320"/>
              <a:ext cx="1188719" cy="58928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493770" y="2076450"/>
              <a:ext cx="1064895" cy="502284"/>
            </a:xfrm>
            <a:custGeom>
              <a:avLst/>
              <a:gdLst/>
              <a:ahLst/>
              <a:cxnLst/>
              <a:rect l="l" t="t" r="r" b="b"/>
              <a:pathLst>
                <a:path w="1064895" h="502285">
                  <a:moveTo>
                    <a:pt x="0" y="502285"/>
                  </a:moveTo>
                  <a:lnTo>
                    <a:pt x="0" y="251332"/>
                  </a:lnTo>
                  <a:lnTo>
                    <a:pt x="1064640" y="251332"/>
                  </a:lnTo>
                  <a:lnTo>
                    <a:pt x="106464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0" y="2052320"/>
              <a:ext cx="1188720" cy="58928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558030" y="2076450"/>
              <a:ext cx="1064895" cy="502284"/>
            </a:xfrm>
            <a:custGeom>
              <a:avLst/>
              <a:gdLst/>
              <a:ahLst/>
              <a:cxnLst/>
              <a:rect l="l" t="t" r="r" b="b"/>
              <a:pathLst>
                <a:path w="1064895" h="502285">
                  <a:moveTo>
                    <a:pt x="0" y="0"/>
                  </a:moveTo>
                  <a:lnTo>
                    <a:pt x="0" y="250951"/>
                  </a:lnTo>
                  <a:lnTo>
                    <a:pt x="1064641" y="250951"/>
                  </a:lnTo>
                  <a:lnTo>
                    <a:pt x="1064641" y="50228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5800" y="1973580"/>
              <a:ext cx="127000" cy="17399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4558030" y="1997710"/>
              <a:ext cx="2540" cy="1654175"/>
            </a:xfrm>
            <a:custGeom>
              <a:avLst/>
              <a:gdLst/>
              <a:ahLst/>
              <a:cxnLst/>
              <a:rect l="l" t="t" r="r" b="b"/>
              <a:pathLst>
                <a:path w="2539" h="1654175">
                  <a:moveTo>
                    <a:pt x="2032" y="1653793"/>
                  </a:moveTo>
                  <a:lnTo>
                    <a:pt x="2032" y="826896"/>
                  </a:lnTo>
                  <a:lnTo>
                    <a:pt x="0" y="826896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800" y="1325880"/>
              <a:ext cx="124460" cy="32766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4558030" y="1350010"/>
              <a:ext cx="1270" cy="240665"/>
            </a:xfrm>
            <a:custGeom>
              <a:avLst/>
              <a:gdLst/>
              <a:ahLst/>
              <a:cxnLst/>
              <a:rect l="l" t="t" r="r" b="b"/>
              <a:pathLst>
                <a:path w="1270" h="240665">
                  <a:moveTo>
                    <a:pt x="1270" y="0"/>
                  </a:moveTo>
                  <a:lnTo>
                    <a:pt x="1270" y="120268"/>
                  </a:lnTo>
                  <a:lnTo>
                    <a:pt x="0" y="120268"/>
                  </a:lnTo>
                  <a:lnTo>
                    <a:pt x="0" y="240664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1880" y="3853180"/>
              <a:ext cx="373379" cy="12445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193790" y="3895090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4" h="0">
                  <a:moveTo>
                    <a:pt x="0" y="0"/>
                  </a:moveTo>
                  <a:lnTo>
                    <a:pt x="143763" y="0"/>
                  </a:lnTo>
                  <a:lnTo>
                    <a:pt x="28765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8860" y="3853180"/>
              <a:ext cx="464820" cy="12445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890770" y="3895090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4" h="0">
                  <a:moveTo>
                    <a:pt x="0" y="0"/>
                  </a:moveTo>
                  <a:lnTo>
                    <a:pt x="190118" y="0"/>
                  </a:lnTo>
                  <a:lnTo>
                    <a:pt x="380238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3520" y="1549400"/>
              <a:ext cx="1049020" cy="60960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095750" y="159131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681989" y="0"/>
                  </a:moveTo>
                  <a:lnTo>
                    <a:pt x="242570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69"/>
                  </a:lnTo>
                  <a:lnTo>
                    <a:pt x="4927" y="291461"/>
                  </a:lnTo>
                  <a:lnTo>
                    <a:pt x="19059" y="336996"/>
                  </a:lnTo>
                  <a:lnTo>
                    <a:pt x="41422" y="378200"/>
                  </a:lnTo>
                  <a:lnTo>
                    <a:pt x="71040" y="414099"/>
                  </a:lnTo>
                  <a:lnTo>
                    <a:pt x="106939" y="443717"/>
                  </a:lnTo>
                  <a:lnTo>
                    <a:pt x="148143" y="466080"/>
                  </a:lnTo>
                  <a:lnTo>
                    <a:pt x="193678" y="480212"/>
                  </a:lnTo>
                  <a:lnTo>
                    <a:pt x="242570" y="485139"/>
                  </a:lnTo>
                  <a:lnTo>
                    <a:pt x="681989" y="485139"/>
                  </a:lnTo>
                  <a:lnTo>
                    <a:pt x="730881" y="480212"/>
                  </a:lnTo>
                  <a:lnTo>
                    <a:pt x="776416" y="466080"/>
                  </a:lnTo>
                  <a:lnTo>
                    <a:pt x="817620" y="443717"/>
                  </a:lnTo>
                  <a:lnTo>
                    <a:pt x="853519" y="414099"/>
                  </a:lnTo>
                  <a:lnTo>
                    <a:pt x="883137" y="378200"/>
                  </a:lnTo>
                  <a:lnTo>
                    <a:pt x="905500" y="336996"/>
                  </a:lnTo>
                  <a:lnTo>
                    <a:pt x="919632" y="291461"/>
                  </a:lnTo>
                  <a:lnTo>
                    <a:pt x="924560" y="242569"/>
                  </a:lnTo>
                  <a:lnTo>
                    <a:pt x="919632" y="193678"/>
                  </a:lnTo>
                  <a:lnTo>
                    <a:pt x="905500" y="148143"/>
                  </a:lnTo>
                  <a:lnTo>
                    <a:pt x="883137" y="106939"/>
                  </a:lnTo>
                  <a:lnTo>
                    <a:pt x="853519" y="71040"/>
                  </a:lnTo>
                  <a:lnTo>
                    <a:pt x="817620" y="41422"/>
                  </a:lnTo>
                  <a:lnTo>
                    <a:pt x="776416" y="19059"/>
                  </a:lnTo>
                  <a:lnTo>
                    <a:pt x="730881" y="4927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095750" y="159131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0" y="242569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70" y="0"/>
                  </a:lnTo>
                  <a:lnTo>
                    <a:pt x="681989" y="0"/>
                  </a:lnTo>
                  <a:lnTo>
                    <a:pt x="730881" y="4927"/>
                  </a:lnTo>
                  <a:lnTo>
                    <a:pt x="776416" y="19059"/>
                  </a:lnTo>
                  <a:lnTo>
                    <a:pt x="817620" y="41422"/>
                  </a:lnTo>
                  <a:lnTo>
                    <a:pt x="853519" y="71040"/>
                  </a:lnTo>
                  <a:lnTo>
                    <a:pt x="883137" y="106939"/>
                  </a:lnTo>
                  <a:lnTo>
                    <a:pt x="905500" y="148143"/>
                  </a:lnTo>
                  <a:lnTo>
                    <a:pt x="919632" y="193678"/>
                  </a:lnTo>
                  <a:lnTo>
                    <a:pt x="924560" y="242569"/>
                  </a:lnTo>
                  <a:lnTo>
                    <a:pt x="919632" y="291461"/>
                  </a:lnTo>
                  <a:lnTo>
                    <a:pt x="905500" y="336996"/>
                  </a:lnTo>
                  <a:lnTo>
                    <a:pt x="883137" y="378200"/>
                  </a:lnTo>
                  <a:lnTo>
                    <a:pt x="853519" y="414099"/>
                  </a:lnTo>
                  <a:lnTo>
                    <a:pt x="817620" y="443717"/>
                  </a:lnTo>
                  <a:lnTo>
                    <a:pt x="776416" y="466080"/>
                  </a:lnTo>
                  <a:lnTo>
                    <a:pt x="730881" y="480212"/>
                  </a:lnTo>
                  <a:lnTo>
                    <a:pt x="681989" y="485139"/>
                  </a:lnTo>
                  <a:lnTo>
                    <a:pt x="242570" y="485139"/>
                  </a:lnTo>
                  <a:lnTo>
                    <a:pt x="193678" y="480212"/>
                  </a:lnTo>
                  <a:lnTo>
                    <a:pt x="148143" y="466080"/>
                  </a:lnTo>
                  <a:lnTo>
                    <a:pt x="106939" y="443717"/>
                  </a:lnTo>
                  <a:lnTo>
                    <a:pt x="71040" y="414099"/>
                  </a:lnTo>
                  <a:lnTo>
                    <a:pt x="41422" y="378200"/>
                  </a:lnTo>
                  <a:lnTo>
                    <a:pt x="19059" y="336996"/>
                  </a:lnTo>
                  <a:lnTo>
                    <a:pt x="4927" y="291461"/>
                  </a:lnTo>
                  <a:lnTo>
                    <a:pt x="0" y="24256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8320" y="1722120"/>
              <a:ext cx="444500" cy="2666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4403725" y="1749171"/>
            <a:ext cx="3073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7171CE"/>
                </a:solidFill>
                <a:latin typeface="Arial MT"/>
                <a:cs typeface="Arial MT"/>
              </a:rPr>
              <a:t>Wakil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097779" y="2537460"/>
            <a:ext cx="1049020" cy="609600"/>
            <a:chOff x="5097779" y="2537460"/>
            <a:chExt cx="1049020" cy="609600"/>
          </a:xfrm>
        </p:grpSpPr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7779" y="2537460"/>
              <a:ext cx="1049020" cy="60960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24779" y="2689860"/>
              <a:ext cx="802639" cy="34798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5160009" y="257937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681989" y="0"/>
                  </a:moveTo>
                  <a:lnTo>
                    <a:pt x="242569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69"/>
                  </a:lnTo>
                  <a:lnTo>
                    <a:pt x="4927" y="291461"/>
                  </a:lnTo>
                  <a:lnTo>
                    <a:pt x="19059" y="336996"/>
                  </a:lnTo>
                  <a:lnTo>
                    <a:pt x="41422" y="378200"/>
                  </a:lnTo>
                  <a:lnTo>
                    <a:pt x="71040" y="414099"/>
                  </a:lnTo>
                  <a:lnTo>
                    <a:pt x="106939" y="443717"/>
                  </a:lnTo>
                  <a:lnTo>
                    <a:pt x="148143" y="466080"/>
                  </a:lnTo>
                  <a:lnTo>
                    <a:pt x="193678" y="480212"/>
                  </a:lnTo>
                  <a:lnTo>
                    <a:pt x="242569" y="485140"/>
                  </a:lnTo>
                  <a:lnTo>
                    <a:pt x="681989" y="485140"/>
                  </a:lnTo>
                  <a:lnTo>
                    <a:pt x="730881" y="480212"/>
                  </a:lnTo>
                  <a:lnTo>
                    <a:pt x="776416" y="466080"/>
                  </a:lnTo>
                  <a:lnTo>
                    <a:pt x="817620" y="443717"/>
                  </a:lnTo>
                  <a:lnTo>
                    <a:pt x="853519" y="414099"/>
                  </a:lnTo>
                  <a:lnTo>
                    <a:pt x="883137" y="378200"/>
                  </a:lnTo>
                  <a:lnTo>
                    <a:pt x="905500" y="336996"/>
                  </a:lnTo>
                  <a:lnTo>
                    <a:pt x="919632" y="291461"/>
                  </a:lnTo>
                  <a:lnTo>
                    <a:pt x="924560" y="242569"/>
                  </a:lnTo>
                  <a:lnTo>
                    <a:pt x="919632" y="193678"/>
                  </a:lnTo>
                  <a:lnTo>
                    <a:pt x="905500" y="148143"/>
                  </a:lnTo>
                  <a:lnTo>
                    <a:pt x="883137" y="106939"/>
                  </a:lnTo>
                  <a:lnTo>
                    <a:pt x="853519" y="71040"/>
                  </a:lnTo>
                  <a:lnTo>
                    <a:pt x="817620" y="41422"/>
                  </a:lnTo>
                  <a:lnTo>
                    <a:pt x="776416" y="19059"/>
                  </a:lnTo>
                  <a:lnTo>
                    <a:pt x="730881" y="4927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160009" y="257937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0" y="242569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69" y="0"/>
                  </a:lnTo>
                  <a:lnTo>
                    <a:pt x="681989" y="0"/>
                  </a:lnTo>
                  <a:lnTo>
                    <a:pt x="730881" y="4927"/>
                  </a:lnTo>
                  <a:lnTo>
                    <a:pt x="776416" y="19059"/>
                  </a:lnTo>
                  <a:lnTo>
                    <a:pt x="817620" y="41422"/>
                  </a:lnTo>
                  <a:lnTo>
                    <a:pt x="853519" y="71040"/>
                  </a:lnTo>
                  <a:lnTo>
                    <a:pt x="883137" y="106939"/>
                  </a:lnTo>
                  <a:lnTo>
                    <a:pt x="905500" y="148143"/>
                  </a:lnTo>
                  <a:lnTo>
                    <a:pt x="919632" y="193678"/>
                  </a:lnTo>
                  <a:lnTo>
                    <a:pt x="924560" y="242569"/>
                  </a:lnTo>
                  <a:lnTo>
                    <a:pt x="919632" y="291461"/>
                  </a:lnTo>
                  <a:lnTo>
                    <a:pt x="905500" y="336996"/>
                  </a:lnTo>
                  <a:lnTo>
                    <a:pt x="883137" y="378200"/>
                  </a:lnTo>
                  <a:lnTo>
                    <a:pt x="853519" y="414099"/>
                  </a:lnTo>
                  <a:lnTo>
                    <a:pt x="817620" y="443717"/>
                  </a:lnTo>
                  <a:lnTo>
                    <a:pt x="776416" y="466080"/>
                  </a:lnTo>
                  <a:lnTo>
                    <a:pt x="730881" y="480212"/>
                  </a:lnTo>
                  <a:lnTo>
                    <a:pt x="681989" y="485140"/>
                  </a:lnTo>
                  <a:lnTo>
                    <a:pt x="242569" y="485140"/>
                  </a:lnTo>
                  <a:lnTo>
                    <a:pt x="193678" y="480212"/>
                  </a:lnTo>
                  <a:lnTo>
                    <a:pt x="148143" y="466080"/>
                  </a:lnTo>
                  <a:lnTo>
                    <a:pt x="106939" y="443717"/>
                  </a:lnTo>
                  <a:lnTo>
                    <a:pt x="71040" y="414099"/>
                  </a:lnTo>
                  <a:lnTo>
                    <a:pt x="41422" y="378200"/>
                  </a:lnTo>
                  <a:lnTo>
                    <a:pt x="19059" y="336996"/>
                  </a:lnTo>
                  <a:lnTo>
                    <a:pt x="4927" y="291461"/>
                  </a:lnTo>
                  <a:lnTo>
                    <a:pt x="0" y="24256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65419" y="2710180"/>
              <a:ext cx="721360" cy="26670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5331459" y="2737421"/>
            <a:ext cx="58420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7171CE"/>
                </a:solidFill>
                <a:latin typeface="Arial MT"/>
                <a:cs typeface="Arial MT"/>
              </a:rPr>
              <a:t>Bendahara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969260" y="2537460"/>
            <a:ext cx="1049020" cy="609600"/>
            <a:chOff x="2969260" y="2537460"/>
            <a:chExt cx="1049020" cy="609600"/>
          </a:xfrm>
        </p:grpSpPr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9260" y="2537460"/>
              <a:ext cx="1049019" cy="60960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16580" y="2689860"/>
              <a:ext cx="759459" cy="34798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3031490" y="257937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681989" y="0"/>
                  </a:moveTo>
                  <a:lnTo>
                    <a:pt x="242570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69"/>
                  </a:lnTo>
                  <a:lnTo>
                    <a:pt x="4927" y="291461"/>
                  </a:lnTo>
                  <a:lnTo>
                    <a:pt x="19059" y="336996"/>
                  </a:lnTo>
                  <a:lnTo>
                    <a:pt x="41422" y="378200"/>
                  </a:lnTo>
                  <a:lnTo>
                    <a:pt x="71040" y="414099"/>
                  </a:lnTo>
                  <a:lnTo>
                    <a:pt x="106939" y="443717"/>
                  </a:lnTo>
                  <a:lnTo>
                    <a:pt x="148143" y="466080"/>
                  </a:lnTo>
                  <a:lnTo>
                    <a:pt x="193678" y="480212"/>
                  </a:lnTo>
                  <a:lnTo>
                    <a:pt x="242570" y="485140"/>
                  </a:lnTo>
                  <a:lnTo>
                    <a:pt x="681989" y="485140"/>
                  </a:lnTo>
                  <a:lnTo>
                    <a:pt x="730881" y="480212"/>
                  </a:lnTo>
                  <a:lnTo>
                    <a:pt x="776416" y="466080"/>
                  </a:lnTo>
                  <a:lnTo>
                    <a:pt x="817620" y="443717"/>
                  </a:lnTo>
                  <a:lnTo>
                    <a:pt x="853519" y="414099"/>
                  </a:lnTo>
                  <a:lnTo>
                    <a:pt x="883137" y="378200"/>
                  </a:lnTo>
                  <a:lnTo>
                    <a:pt x="905500" y="336996"/>
                  </a:lnTo>
                  <a:lnTo>
                    <a:pt x="919632" y="291461"/>
                  </a:lnTo>
                  <a:lnTo>
                    <a:pt x="924560" y="242569"/>
                  </a:lnTo>
                  <a:lnTo>
                    <a:pt x="919632" y="193678"/>
                  </a:lnTo>
                  <a:lnTo>
                    <a:pt x="905500" y="148143"/>
                  </a:lnTo>
                  <a:lnTo>
                    <a:pt x="883137" y="106939"/>
                  </a:lnTo>
                  <a:lnTo>
                    <a:pt x="853519" y="71040"/>
                  </a:lnTo>
                  <a:lnTo>
                    <a:pt x="817620" y="41422"/>
                  </a:lnTo>
                  <a:lnTo>
                    <a:pt x="776416" y="19059"/>
                  </a:lnTo>
                  <a:lnTo>
                    <a:pt x="730881" y="4927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31490" y="257937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0" y="242569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70" y="0"/>
                  </a:lnTo>
                  <a:lnTo>
                    <a:pt x="681989" y="0"/>
                  </a:lnTo>
                  <a:lnTo>
                    <a:pt x="730881" y="4927"/>
                  </a:lnTo>
                  <a:lnTo>
                    <a:pt x="776416" y="19059"/>
                  </a:lnTo>
                  <a:lnTo>
                    <a:pt x="817620" y="41422"/>
                  </a:lnTo>
                  <a:lnTo>
                    <a:pt x="853519" y="71040"/>
                  </a:lnTo>
                  <a:lnTo>
                    <a:pt x="883137" y="106939"/>
                  </a:lnTo>
                  <a:lnTo>
                    <a:pt x="905500" y="148143"/>
                  </a:lnTo>
                  <a:lnTo>
                    <a:pt x="919632" y="193678"/>
                  </a:lnTo>
                  <a:lnTo>
                    <a:pt x="924560" y="242569"/>
                  </a:lnTo>
                  <a:lnTo>
                    <a:pt x="919632" y="291461"/>
                  </a:lnTo>
                  <a:lnTo>
                    <a:pt x="905500" y="336996"/>
                  </a:lnTo>
                  <a:lnTo>
                    <a:pt x="883137" y="378200"/>
                  </a:lnTo>
                  <a:lnTo>
                    <a:pt x="853519" y="414099"/>
                  </a:lnTo>
                  <a:lnTo>
                    <a:pt x="817620" y="443717"/>
                  </a:lnTo>
                  <a:lnTo>
                    <a:pt x="776416" y="466080"/>
                  </a:lnTo>
                  <a:lnTo>
                    <a:pt x="730881" y="480212"/>
                  </a:lnTo>
                  <a:lnTo>
                    <a:pt x="681989" y="485140"/>
                  </a:lnTo>
                  <a:lnTo>
                    <a:pt x="242570" y="485140"/>
                  </a:lnTo>
                  <a:lnTo>
                    <a:pt x="193678" y="480212"/>
                  </a:lnTo>
                  <a:lnTo>
                    <a:pt x="148143" y="466080"/>
                  </a:lnTo>
                  <a:lnTo>
                    <a:pt x="106939" y="443717"/>
                  </a:lnTo>
                  <a:lnTo>
                    <a:pt x="71040" y="414099"/>
                  </a:lnTo>
                  <a:lnTo>
                    <a:pt x="41422" y="378200"/>
                  </a:lnTo>
                  <a:lnTo>
                    <a:pt x="19059" y="336996"/>
                  </a:lnTo>
                  <a:lnTo>
                    <a:pt x="4927" y="291461"/>
                  </a:lnTo>
                  <a:lnTo>
                    <a:pt x="0" y="24256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57220" y="2710180"/>
              <a:ext cx="678180" cy="266700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3221989" y="2737421"/>
            <a:ext cx="5403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7171CE"/>
                </a:solidFill>
                <a:latin typeface="Arial MT"/>
                <a:cs typeface="Arial MT"/>
              </a:rPr>
              <a:t>Sekretaris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5207000" y="3609340"/>
            <a:ext cx="1049020" cy="612140"/>
            <a:chOff x="5207000" y="3609340"/>
            <a:chExt cx="1049020" cy="612140"/>
          </a:xfrm>
        </p:grpSpPr>
        <p:pic>
          <p:nvPicPr>
            <p:cNvPr id="47" name="object 4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07000" y="3609340"/>
              <a:ext cx="1049020" cy="61214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526923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20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40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26923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40" y="0"/>
                  </a:lnTo>
                  <a:lnTo>
                    <a:pt x="680720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40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81320" y="3784600"/>
              <a:ext cx="508000" cy="266700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5547995" y="3812222"/>
            <a:ext cx="3721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7171CE"/>
                </a:solidFill>
                <a:latin typeface="Arial MT"/>
                <a:cs typeface="Arial MT"/>
              </a:rPr>
              <a:t>PKWU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6421120" y="3609340"/>
            <a:ext cx="1049020" cy="612140"/>
            <a:chOff x="6421120" y="3609340"/>
            <a:chExt cx="1049020" cy="612140"/>
          </a:xfrm>
        </p:grpSpPr>
        <p:pic>
          <p:nvPicPr>
            <p:cNvPr id="53" name="object 5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1120" y="3609340"/>
              <a:ext cx="1049020" cy="612140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48120" y="3764280"/>
              <a:ext cx="797559" cy="345440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648335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59" h="487679">
                  <a:moveTo>
                    <a:pt x="680720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40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59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48335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59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40" y="0"/>
                  </a:lnTo>
                  <a:lnTo>
                    <a:pt x="680720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59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40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88760" y="3784600"/>
              <a:ext cx="716279" cy="266700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6656705" y="3812222"/>
            <a:ext cx="5797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7171CE"/>
                </a:solidFill>
                <a:latin typeface="Arial MT"/>
                <a:cs typeface="Arial MT"/>
              </a:rPr>
              <a:t>Keagaman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1526539" y="3614420"/>
            <a:ext cx="1049020" cy="612140"/>
            <a:chOff x="1526539" y="3614420"/>
            <a:chExt cx="1049020" cy="612140"/>
          </a:xfrm>
        </p:grpSpPr>
        <p:pic>
          <p:nvPicPr>
            <p:cNvPr id="60" name="object 6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26539" y="3614420"/>
              <a:ext cx="1049020" cy="612140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1588769" y="365633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19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40" y="487680"/>
                  </a:lnTo>
                  <a:lnTo>
                    <a:pt x="680719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1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588769" y="365633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40" y="0"/>
                  </a:lnTo>
                  <a:lnTo>
                    <a:pt x="680719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19" y="487680"/>
                  </a:lnTo>
                  <a:lnTo>
                    <a:pt x="243840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08479" y="3789680"/>
              <a:ext cx="490219" cy="266700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1873504" y="3817302"/>
            <a:ext cx="354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7171CE"/>
                </a:solidFill>
                <a:latin typeface="Arial MT"/>
                <a:cs typeface="Arial MT"/>
              </a:rPr>
              <a:t>PSDM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2804160" y="3609340"/>
            <a:ext cx="1049020" cy="612140"/>
            <a:chOff x="2804160" y="3609340"/>
            <a:chExt cx="1049020" cy="612140"/>
          </a:xfrm>
        </p:grpSpPr>
        <p:pic>
          <p:nvPicPr>
            <p:cNvPr id="66" name="object 6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04160" y="3609340"/>
              <a:ext cx="1049019" cy="612140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286639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20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40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86639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40" y="0"/>
                  </a:lnTo>
                  <a:lnTo>
                    <a:pt x="680720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40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63240" y="3784600"/>
              <a:ext cx="538479" cy="266700"/>
            </a:xfrm>
            <a:prstGeom prst="rect">
              <a:avLst/>
            </a:prstGeom>
          </p:spPr>
        </p:pic>
      </p:grpSp>
      <p:sp>
        <p:nvSpPr>
          <p:cNvPr id="70" name="object 70" descr=""/>
          <p:cNvSpPr txBox="1"/>
          <p:nvPr/>
        </p:nvSpPr>
        <p:spPr>
          <a:xfrm>
            <a:off x="3129026" y="3812222"/>
            <a:ext cx="401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7171CE"/>
                </a:solidFill>
                <a:latin typeface="Arial MT"/>
                <a:cs typeface="Arial MT"/>
              </a:rPr>
              <a:t>Litbang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4048759" y="916939"/>
            <a:ext cx="1049020" cy="609600"/>
            <a:chOff x="4048759" y="916939"/>
            <a:chExt cx="1049020" cy="609600"/>
          </a:xfrm>
        </p:grpSpPr>
        <p:pic>
          <p:nvPicPr>
            <p:cNvPr id="72" name="object 7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8759" y="916939"/>
              <a:ext cx="1049019" cy="609600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84979" y="1000759"/>
              <a:ext cx="581660" cy="485139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4110989" y="958849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40">
                  <a:moveTo>
                    <a:pt x="681989" y="0"/>
                  </a:moveTo>
                  <a:lnTo>
                    <a:pt x="242570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70"/>
                  </a:lnTo>
                  <a:lnTo>
                    <a:pt x="4927" y="291461"/>
                  </a:lnTo>
                  <a:lnTo>
                    <a:pt x="19059" y="336996"/>
                  </a:lnTo>
                  <a:lnTo>
                    <a:pt x="41422" y="378200"/>
                  </a:lnTo>
                  <a:lnTo>
                    <a:pt x="71040" y="414099"/>
                  </a:lnTo>
                  <a:lnTo>
                    <a:pt x="106939" y="443717"/>
                  </a:lnTo>
                  <a:lnTo>
                    <a:pt x="148143" y="466080"/>
                  </a:lnTo>
                  <a:lnTo>
                    <a:pt x="193678" y="480212"/>
                  </a:lnTo>
                  <a:lnTo>
                    <a:pt x="242570" y="485139"/>
                  </a:lnTo>
                  <a:lnTo>
                    <a:pt x="681989" y="485139"/>
                  </a:lnTo>
                  <a:lnTo>
                    <a:pt x="730881" y="480212"/>
                  </a:lnTo>
                  <a:lnTo>
                    <a:pt x="776416" y="466080"/>
                  </a:lnTo>
                  <a:lnTo>
                    <a:pt x="817620" y="443717"/>
                  </a:lnTo>
                  <a:lnTo>
                    <a:pt x="853519" y="414099"/>
                  </a:lnTo>
                  <a:lnTo>
                    <a:pt x="883137" y="378200"/>
                  </a:lnTo>
                  <a:lnTo>
                    <a:pt x="905500" y="336996"/>
                  </a:lnTo>
                  <a:lnTo>
                    <a:pt x="919632" y="291461"/>
                  </a:lnTo>
                  <a:lnTo>
                    <a:pt x="924560" y="242570"/>
                  </a:lnTo>
                  <a:lnTo>
                    <a:pt x="919632" y="193678"/>
                  </a:lnTo>
                  <a:lnTo>
                    <a:pt x="905500" y="148143"/>
                  </a:lnTo>
                  <a:lnTo>
                    <a:pt x="883137" y="106939"/>
                  </a:lnTo>
                  <a:lnTo>
                    <a:pt x="853519" y="71040"/>
                  </a:lnTo>
                  <a:lnTo>
                    <a:pt x="817620" y="41422"/>
                  </a:lnTo>
                  <a:lnTo>
                    <a:pt x="776416" y="19059"/>
                  </a:lnTo>
                  <a:lnTo>
                    <a:pt x="730881" y="4927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110989" y="958849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40">
                  <a:moveTo>
                    <a:pt x="0" y="242570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70" y="0"/>
                  </a:lnTo>
                  <a:lnTo>
                    <a:pt x="681989" y="0"/>
                  </a:lnTo>
                  <a:lnTo>
                    <a:pt x="730881" y="4927"/>
                  </a:lnTo>
                  <a:lnTo>
                    <a:pt x="776416" y="19059"/>
                  </a:lnTo>
                  <a:lnTo>
                    <a:pt x="817620" y="41422"/>
                  </a:lnTo>
                  <a:lnTo>
                    <a:pt x="853519" y="71040"/>
                  </a:lnTo>
                  <a:lnTo>
                    <a:pt x="883137" y="106939"/>
                  </a:lnTo>
                  <a:lnTo>
                    <a:pt x="905500" y="148143"/>
                  </a:lnTo>
                  <a:lnTo>
                    <a:pt x="919632" y="193678"/>
                  </a:lnTo>
                  <a:lnTo>
                    <a:pt x="924560" y="242570"/>
                  </a:lnTo>
                  <a:lnTo>
                    <a:pt x="919632" y="291461"/>
                  </a:lnTo>
                  <a:lnTo>
                    <a:pt x="905500" y="336996"/>
                  </a:lnTo>
                  <a:lnTo>
                    <a:pt x="883137" y="378200"/>
                  </a:lnTo>
                  <a:lnTo>
                    <a:pt x="853519" y="414099"/>
                  </a:lnTo>
                  <a:lnTo>
                    <a:pt x="817620" y="443717"/>
                  </a:lnTo>
                  <a:lnTo>
                    <a:pt x="776416" y="466080"/>
                  </a:lnTo>
                  <a:lnTo>
                    <a:pt x="730881" y="480212"/>
                  </a:lnTo>
                  <a:lnTo>
                    <a:pt x="681989" y="485139"/>
                  </a:lnTo>
                  <a:lnTo>
                    <a:pt x="242570" y="485139"/>
                  </a:lnTo>
                  <a:lnTo>
                    <a:pt x="193678" y="480212"/>
                  </a:lnTo>
                  <a:lnTo>
                    <a:pt x="148143" y="466080"/>
                  </a:lnTo>
                  <a:lnTo>
                    <a:pt x="106939" y="443717"/>
                  </a:lnTo>
                  <a:lnTo>
                    <a:pt x="71040" y="414099"/>
                  </a:lnTo>
                  <a:lnTo>
                    <a:pt x="41422" y="378200"/>
                  </a:lnTo>
                  <a:lnTo>
                    <a:pt x="19059" y="336996"/>
                  </a:lnTo>
                  <a:lnTo>
                    <a:pt x="4927" y="291461"/>
                  </a:lnTo>
                  <a:lnTo>
                    <a:pt x="0" y="24257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45939" y="1021079"/>
              <a:ext cx="462279" cy="266700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25619" y="1158239"/>
              <a:ext cx="500379" cy="266700"/>
            </a:xfrm>
            <a:prstGeom prst="rect">
              <a:avLst/>
            </a:prstGeom>
          </p:spPr>
        </p:pic>
      </p:grpSp>
      <p:sp>
        <p:nvSpPr>
          <p:cNvPr id="78" name="object 78" descr=""/>
          <p:cNvSpPr txBox="1"/>
          <p:nvPr/>
        </p:nvSpPr>
        <p:spPr>
          <a:xfrm>
            <a:off x="4390771" y="1048384"/>
            <a:ext cx="362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32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7171CE"/>
                </a:solidFill>
                <a:latin typeface="Arial MT"/>
                <a:cs typeface="Arial MT"/>
              </a:rPr>
              <a:t>Ketua </a:t>
            </a:r>
            <a:r>
              <a:rPr dirty="0" sz="900" spc="-20">
                <a:solidFill>
                  <a:srgbClr val="7171CE"/>
                </a:solidFill>
                <a:latin typeface="Arial MT"/>
                <a:cs typeface="Arial MT"/>
              </a:rPr>
              <a:t>Umum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4036059" y="3609340"/>
            <a:ext cx="1049020" cy="612140"/>
            <a:chOff x="4036059" y="3609340"/>
            <a:chExt cx="1049020" cy="612140"/>
          </a:xfrm>
        </p:grpSpPr>
        <p:pic>
          <p:nvPicPr>
            <p:cNvPr id="80" name="object 8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36059" y="3609340"/>
              <a:ext cx="1049019" cy="612140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4098289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20" y="0"/>
                  </a:moveTo>
                  <a:lnTo>
                    <a:pt x="243839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39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098289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39" y="0"/>
                  </a:lnTo>
                  <a:lnTo>
                    <a:pt x="680720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39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97679" y="3784600"/>
              <a:ext cx="525779" cy="266700"/>
            </a:xfrm>
            <a:prstGeom prst="rect">
              <a:avLst/>
            </a:prstGeom>
          </p:spPr>
        </p:pic>
      </p:grpSp>
      <p:sp>
        <p:nvSpPr>
          <p:cNvPr id="84" name="object 84" descr=""/>
          <p:cNvSpPr txBox="1"/>
          <p:nvPr/>
        </p:nvSpPr>
        <p:spPr>
          <a:xfrm>
            <a:off x="4364990" y="3812222"/>
            <a:ext cx="3873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7171CE"/>
                </a:solidFill>
                <a:latin typeface="Arial MT"/>
                <a:cs typeface="Arial MT"/>
              </a:rPr>
              <a:t>Humas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2672079" y="4229100"/>
            <a:ext cx="1313180" cy="713740"/>
            <a:chOff x="2672079" y="4229100"/>
            <a:chExt cx="1313180" cy="713740"/>
          </a:xfrm>
        </p:grpSpPr>
        <p:pic>
          <p:nvPicPr>
            <p:cNvPr id="86" name="object 8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72079" y="4229100"/>
              <a:ext cx="1313180" cy="708660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99079" y="4257040"/>
              <a:ext cx="982980" cy="685800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2734309" y="4271009"/>
              <a:ext cx="1188720" cy="584200"/>
            </a:xfrm>
            <a:custGeom>
              <a:avLst/>
              <a:gdLst/>
              <a:ahLst/>
              <a:cxnLst/>
              <a:rect l="l" t="t" r="r" b="b"/>
              <a:pathLst>
                <a:path w="1188720" h="584200">
                  <a:moveTo>
                    <a:pt x="896619" y="0"/>
                  </a:moveTo>
                  <a:lnTo>
                    <a:pt x="292100" y="0"/>
                  </a:lnTo>
                  <a:lnTo>
                    <a:pt x="244727" y="3822"/>
                  </a:lnTo>
                  <a:lnTo>
                    <a:pt x="199786" y="14890"/>
                  </a:lnTo>
                  <a:lnTo>
                    <a:pt x="157877" y="32602"/>
                  </a:lnTo>
                  <a:lnTo>
                    <a:pt x="119603" y="56356"/>
                  </a:lnTo>
                  <a:lnTo>
                    <a:pt x="85566" y="85551"/>
                  </a:lnTo>
                  <a:lnTo>
                    <a:pt x="56367" y="119587"/>
                  </a:lnTo>
                  <a:lnTo>
                    <a:pt x="32609" y="157860"/>
                  </a:lnTo>
                  <a:lnTo>
                    <a:pt x="14894" y="199771"/>
                  </a:lnTo>
                  <a:lnTo>
                    <a:pt x="3823" y="244718"/>
                  </a:lnTo>
                  <a:lnTo>
                    <a:pt x="0" y="292099"/>
                  </a:lnTo>
                  <a:lnTo>
                    <a:pt x="3823" y="339481"/>
                  </a:lnTo>
                  <a:lnTo>
                    <a:pt x="14894" y="384428"/>
                  </a:lnTo>
                  <a:lnTo>
                    <a:pt x="32609" y="426339"/>
                  </a:lnTo>
                  <a:lnTo>
                    <a:pt x="56367" y="464612"/>
                  </a:lnTo>
                  <a:lnTo>
                    <a:pt x="85566" y="498648"/>
                  </a:lnTo>
                  <a:lnTo>
                    <a:pt x="119603" y="527843"/>
                  </a:lnTo>
                  <a:lnTo>
                    <a:pt x="157877" y="551597"/>
                  </a:lnTo>
                  <a:lnTo>
                    <a:pt x="199786" y="569309"/>
                  </a:lnTo>
                  <a:lnTo>
                    <a:pt x="244727" y="580377"/>
                  </a:lnTo>
                  <a:lnTo>
                    <a:pt x="292100" y="584199"/>
                  </a:lnTo>
                  <a:lnTo>
                    <a:pt x="896619" y="584199"/>
                  </a:lnTo>
                  <a:lnTo>
                    <a:pt x="943992" y="580377"/>
                  </a:lnTo>
                  <a:lnTo>
                    <a:pt x="988933" y="569309"/>
                  </a:lnTo>
                  <a:lnTo>
                    <a:pt x="1030842" y="551597"/>
                  </a:lnTo>
                  <a:lnTo>
                    <a:pt x="1069116" y="527843"/>
                  </a:lnTo>
                  <a:lnTo>
                    <a:pt x="1103153" y="498648"/>
                  </a:lnTo>
                  <a:lnTo>
                    <a:pt x="1132352" y="464612"/>
                  </a:lnTo>
                  <a:lnTo>
                    <a:pt x="1156110" y="426339"/>
                  </a:lnTo>
                  <a:lnTo>
                    <a:pt x="1173825" y="384428"/>
                  </a:lnTo>
                  <a:lnTo>
                    <a:pt x="1184896" y="339481"/>
                  </a:lnTo>
                  <a:lnTo>
                    <a:pt x="1188719" y="292099"/>
                  </a:lnTo>
                  <a:lnTo>
                    <a:pt x="1184896" y="244718"/>
                  </a:lnTo>
                  <a:lnTo>
                    <a:pt x="1173825" y="199771"/>
                  </a:lnTo>
                  <a:lnTo>
                    <a:pt x="1156110" y="157860"/>
                  </a:lnTo>
                  <a:lnTo>
                    <a:pt x="1132352" y="119587"/>
                  </a:lnTo>
                  <a:lnTo>
                    <a:pt x="1103153" y="85551"/>
                  </a:lnTo>
                  <a:lnTo>
                    <a:pt x="1069116" y="56356"/>
                  </a:lnTo>
                  <a:lnTo>
                    <a:pt x="1030842" y="32602"/>
                  </a:lnTo>
                  <a:lnTo>
                    <a:pt x="988933" y="14890"/>
                  </a:lnTo>
                  <a:lnTo>
                    <a:pt x="943992" y="3822"/>
                  </a:lnTo>
                  <a:lnTo>
                    <a:pt x="89661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734309" y="4271009"/>
              <a:ext cx="1188720" cy="584200"/>
            </a:xfrm>
            <a:custGeom>
              <a:avLst/>
              <a:gdLst/>
              <a:ahLst/>
              <a:cxnLst/>
              <a:rect l="l" t="t" r="r" b="b"/>
              <a:pathLst>
                <a:path w="1188720" h="584200">
                  <a:moveTo>
                    <a:pt x="0" y="292099"/>
                  </a:moveTo>
                  <a:lnTo>
                    <a:pt x="3823" y="244718"/>
                  </a:lnTo>
                  <a:lnTo>
                    <a:pt x="14894" y="199771"/>
                  </a:lnTo>
                  <a:lnTo>
                    <a:pt x="32609" y="157860"/>
                  </a:lnTo>
                  <a:lnTo>
                    <a:pt x="56367" y="119587"/>
                  </a:lnTo>
                  <a:lnTo>
                    <a:pt x="85566" y="85551"/>
                  </a:lnTo>
                  <a:lnTo>
                    <a:pt x="119603" y="56356"/>
                  </a:lnTo>
                  <a:lnTo>
                    <a:pt x="157877" y="32602"/>
                  </a:lnTo>
                  <a:lnTo>
                    <a:pt x="199786" y="14890"/>
                  </a:lnTo>
                  <a:lnTo>
                    <a:pt x="244727" y="3822"/>
                  </a:lnTo>
                  <a:lnTo>
                    <a:pt x="292100" y="0"/>
                  </a:lnTo>
                  <a:lnTo>
                    <a:pt x="896619" y="0"/>
                  </a:lnTo>
                  <a:lnTo>
                    <a:pt x="943992" y="3822"/>
                  </a:lnTo>
                  <a:lnTo>
                    <a:pt x="988933" y="14890"/>
                  </a:lnTo>
                  <a:lnTo>
                    <a:pt x="1030842" y="32602"/>
                  </a:lnTo>
                  <a:lnTo>
                    <a:pt x="1069116" y="56356"/>
                  </a:lnTo>
                  <a:lnTo>
                    <a:pt x="1103153" y="85551"/>
                  </a:lnTo>
                  <a:lnTo>
                    <a:pt x="1132352" y="119587"/>
                  </a:lnTo>
                  <a:lnTo>
                    <a:pt x="1156110" y="157860"/>
                  </a:lnTo>
                  <a:lnTo>
                    <a:pt x="1173825" y="199771"/>
                  </a:lnTo>
                  <a:lnTo>
                    <a:pt x="1184896" y="244718"/>
                  </a:lnTo>
                  <a:lnTo>
                    <a:pt x="1188719" y="292099"/>
                  </a:lnTo>
                  <a:lnTo>
                    <a:pt x="1184896" y="339481"/>
                  </a:lnTo>
                  <a:lnTo>
                    <a:pt x="1173825" y="384428"/>
                  </a:lnTo>
                  <a:lnTo>
                    <a:pt x="1156110" y="426339"/>
                  </a:lnTo>
                  <a:lnTo>
                    <a:pt x="1132352" y="464612"/>
                  </a:lnTo>
                  <a:lnTo>
                    <a:pt x="1103153" y="498648"/>
                  </a:lnTo>
                  <a:lnTo>
                    <a:pt x="1069116" y="527843"/>
                  </a:lnTo>
                  <a:lnTo>
                    <a:pt x="1030842" y="551597"/>
                  </a:lnTo>
                  <a:lnTo>
                    <a:pt x="988933" y="569309"/>
                  </a:lnTo>
                  <a:lnTo>
                    <a:pt x="943992" y="580377"/>
                  </a:lnTo>
                  <a:lnTo>
                    <a:pt x="896619" y="584199"/>
                  </a:lnTo>
                  <a:lnTo>
                    <a:pt x="292100" y="584199"/>
                  </a:lnTo>
                  <a:lnTo>
                    <a:pt x="244727" y="580377"/>
                  </a:lnTo>
                  <a:lnTo>
                    <a:pt x="199786" y="569309"/>
                  </a:lnTo>
                  <a:lnTo>
                    <a:pt x="157877" y="551597"/>
                  </a:lnTo>
                  <a:lnTo>
                    <a:pt x="119603" y="527843"/>
                  </a:lnTo>
                  <a:lnTo>
                    <a:pt x="85566" y="498648"/>
                  </a:lnTo>
                  <a:lnTo>
                    <a:pt x="56367" y="464612"/>
                  </a:lnTo>
                  <a:lnTo>
                    <a:pt x="32609" y="426339"/>
                  </a:lnTo>
                  <a:lnTo>
                    <a:pt x="14894" y="384428"/>
                  </a:lnTo>
                  <a:lnTo>
                    <a:pt x="3823" y="339481"/>
                  </a:lnTo>
                  <a:lnTo>
                    <a:pt x="0" y="29209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39719" y="4279900"/>
              <a:ext cx="543559" cy="238759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39719" y="4401820"/>
              <a:ext cx="901700" cy="238760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39719" y="4523740"/>
              <a:ext cx="619759" cy="238759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39719" y="4645659"/>
              <a:ext cx="741680" cy="238760"/>
            </a:xfrm>
            <a:prstGeom prst="rect">
              <a:avLst/>
            </a:prstGeom>
          </p:spPr>
        </p:pic>
      </p:grpSp>
      <p:sp>
        <p:nvSpPr>
          <p:cNvPr id="94" name="object 94" descr=""/>
          <p:cNvSpPr txBox="1"/>
          <p:nvPr/>
        </p:nvSpPr>
        <p:spPr>
          <a:xfrm>
            <a:off x="2897758" y="4305617"/>
            <a:ext cx="7829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7171CE"/>
                </a:solidFill>
                <a:latin typeface="Arial MT"/>
                <a:cs typeface="Arial MT"/>
              </a:rPr>
              <a:t>Subdivisi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171CE"/>
                </a:solidFill>
                <a:latin typeface="Arial MT"/>
                <a:cs typeface="Arial MT"/>
              </a:rPr>
              <a:t>1.</a:t>
            </a:r>
            <a:r>
              <a:rPr dirty="0" sz="800" spc="-10">
                <a:solidFill>
                  <a:srgbClr val="7171CE"/>
                </a:solidFill>
                <a:latin typeface="Arial MT"/>
                <a:cs typeface="Arial MT"/>
              </a:rPr>
              <a:t> Pemrograman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171CE"/>
                </a:solidFill>
                <a:latin typeface="Arial MT"/>
                <a:cs typeface="Arial MT"/>
              </a:rPr>
              <a:t>2,</a:t>
            </a:r>
            <a:r>
              <a:rPr dirty="0" sz="800" spc="-10">
                <a:solidFill>
                  <a:srgbClr val="7171CE"/>
                </a:solidFill>
                <a:latin typeface="Arial MT"/>
                <a:cs typeface="Arial MT"/>
              </a:rPr>
              <a:t> Mikrojar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171CE"/>
                </a:solidFill>
                <a:latin typeface="Arial MT"/>
                <a:cs typeface="Arial MT"/>
              </a:rPr>
              <a:t>3.</a:t>
            </a:r>
            <a:r>
              <a:rPr dirty="0" sz="800" spc="-10">
                <a:solidFill>
                  <a:srgbClr val="7171CE"/>
                </a:solidFill>
                <a:latin typeface="Arial MT"/>
                <a:cs typeface="Arial MT"/>
              </a:rPr>
              <a:t> Multimedia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4048759" y="4114800"/>
            <a:ext cx="1049020" cy="784860"/>
            <a:chOff x="4048759" y="4114800"/>
            <a:chExt cx="1049020" cy="784860"/>
          </a:xfrm>
        </p:grpSpPr>
        <p:pic>
          <p:nvPicPr>
            <p:cNvPr id="96" name="object 9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11039" y="4114800"/>
              <a:ext cx="124460" cy="279400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4573269" y="4138929"/>
              <a:ext cx="635" cy="191770"/>
            </a:xfrm>
            <a:custGeom>
              <a:avLst/>
              <a:gdLst/>
              <a:ahLst/>
              <a:cxnLst/>
              <a:rect l="l" t="t" r="r" b="b"/>
              <a:pathLst>
                <a:path w="635" h="191770">
                  <a:moveTo>
                    <a:pt x="0" y="0"/>
                  </a:moveTo>
                  <a:lnTo>
                    <a:pt x="0" y="95681"/>
                  </a:lnTo>
                  <a:lnTo>
                    <a:pt x="507" y="95681"/>
                  </a:lnTo>
                  <a:lnTo>
                    <a:pt x="507" y="191363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48759" y="4287520"/>
              <a:ext cx="1049019" cy="612140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180839" y="4373879"/>
              <a:ext cx="792479" cy="482600"/>
            </a:xfrm>
            <a:prstGeom prst="rect">
              <a:avLst/>
            </a:prstGeom>
          </p:spPr>
        </p:pic>
        <p:sp>
          <p:nvSpPr>
            <p:cNvPr id="100" name="object 100" descr=""/>
            <p:cNvSpPr/>
            <p:nvPr/>
          </p:nvSpPr>
          <p:spPr>
            <a:xfrm>
              <a:off x="4110989" y="4329429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20" y="0"/>
                  </a:moveTo>
                  <a:lnTo>
                    <a:pt x="243839" y="0"/>
                  </a:lnTo>
                  <a:lnTo>
                    <a:pt x="194711" y="4953"/>
                  </a:lnTo>
                  <a:lnTo>
                    <a:pt x="148947" y="19161"/>
                  </a:lnTo>
                  <a:lnTo>
                    <a:pt x="107528" y="41643"/>
                  </a:lnTo>
                  <a:lnTo>
                    <a:pt x="71437" y="71418"/>
                  </a:lnTo>
                  <a:lnTo>
                    <a:pt x="41656" y="107505"/>
                  </a:lnTo>
                  <a:lnTo>
                    <a:pt x="19169" y="148925"/>
                  </a:lnTo>
                  <a:lnTo>
                    <a:pt x="4955" y="194697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39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697"/>
                  </a:lnTo>
                  <a:lnTo>
                    <a:pt x="905390" y="148925"/>
                  </a:lnTo>
                  <a:lnTo>
                    <a:pt x="882903" y="107505"/>
                  </a:lnTo>
                  <a:lnTo>
                    <a:pt x="853122" y="71418"/>
                  </a:lnTo>
                  <a:lnTo>
                    <a:pt x="817031" y="41643"/>
                  </a:lnTo>
                  <a:lnTo>
                    <a:pt x="775612" y="19161"/>
                  </a:lnTo>
                  <a:lnTo>
                    <a:pt x="729848" y="4953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4110989" y="4329429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697"/>
                  </a:lnTo>
                  <a:lnTo>
                    <a:pt x="19169" y="148925"/>
                  </a:lnTo>
                  <a:lnTo>
                    <a:pt x="41656" y="107505"/>
                  </a:lnTo>
                  <a:lnTo>
                    <a:pt x="71437" y="71418"/>
                  </a:lnTo>
                  <a:lnTo>
                    <a:pt x="107528" y="41643"/>
                  </a:lnTo>
                  <a:lnTo>
                    <a:pt x="148947" y="19161"/>
                  </a:lnTo>
                  <a:lnTo>
                    <a:pt x="194711" y="4953"/>
                  </a:lnTo>
                  <a:lnTo>
                    <a:pt x="243839" y="0"/>
                  </a:lnTo>
                  <a:lnTo>
                    <a:pt x="680720" y="0"/>
                  </a:lnTo>
                  <a:lnTo>
                    <a:pt x="729848" y="4953"/>
                  </a:lnTo>
                  <a:lnTo>
                    <a:pt x="775612" y="19161"/>
                  </a:lnTo>
                  <a:lnTo>
                    <a:pt x="817031" y="41643"/>
                  </a:lnTo>
                  <a:lnTo>
                    <a:pt x="853122" y="71418"/>
                  </a:lnTo>
                  <a:lnTo>
                    <a:pt x="882903" y="107505"/>
                  </a:lnTo>
                  <a:lnTo>
                    <a:pt x="905390" y="148925"/>
                  </a:lnTo>
                  <a:lnTo>
                    <a:pt x="919604" y="194697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39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64659" y="4394200"/>
              <a:ext cx="622300" cy="264159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21479" y="4531359"/>
              <a:ext cx="711200" cy="264160"/>
            </a:xfrm>
            <a:prstGeom prst="rect">
              <a:avLst/>
            </a:prstGeom>
          </p:spPr>
        </p:pic>
      </p:grpSp>
      <p:sp>
        <p:nvSpPr>
          <p:cNvPr id="104" name="object 104" descr=""/>
          <p:cNvSpPr txBox="1"/>
          <p:nvPr/>
        </p:nvSpPr>
        <p:spPr>
          <a:xfrm>
            <a:off x="4286503" y="4421504"/>
            <a:ext cx="574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7171CE"/>
                </a:solidFill>
                <a:latin typeface="Arial MT"/>
                <a:cs typeface="Arial MT"/>
              </a:rPr>
              <a:t>Subdivisi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7171CE"/>
                </a:solidFill>
                <a:latin typeface="Arial MT"/>
                <a:cs typeface="Arial MT"/>
              </a:rPr>
              <a:t>1.</a:t>
            </a:r>
            <a:r>
              <a:rPr dirty="0" sz="900" spc="-5">
                <a:solidFill>
                  <a:srgbClr val="7171CE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7171CE"/>
                </a:solidFill>
                <a:latin typeface="Arial MT"/>
                <a:cs typeface="Arial MT"/>
              </a:rPr>
              <a:t>Kominfo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2847" y="2018675"/>
            <a:ext cx="6838315" cy="2592705"/>
          </a:xfrm>
          <a:prstGeom prst="rect">
            <a:avLst/>
          </a:prstGeom>
        </p:spPr>
        <p:txBody>
          <a:bodyPr wrap="square" lIns="0" tIns="354330" rIns="0" bIns="0" rtlCol="0" vert="horz">
            <a:spAutoFit/>
          </a:bodyPr>
          <a:lstStyle/>
          <a:p>
            <a:pPr algn="ctr" marR="71755">
              <a:lnSpc>
                <a:spcPct val="100000"/>
              </a:lnSpc>
              <a:spcBef>
                <a:spcPts val="2790"/>
              </a:spcBef>
            </a:pPr>
            <a:r>
              <a:rPr dirty="0" sz="6000" spc="-25" b="1">
                <a:solidFill>
                  <a:srgbClr val="7171CE"/>
                </a:solidFill>
                <a:latin typeface="Arial"/>
                <a:cs typeface="Arial"/>
              </a:rPr>
              <a:t>Visi</a:t>
            </a:r>
            <a:r>
              <a:rPr dirty="0" sz="6000" spc="-280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6000" spc="85" b="1">
                <a:solidFill>
                  <a:srgbClr val="7171CE"/>
                </a:solidFill>
                <a:latin typeface="Arial"/>
                <a:cs typeface="Arial"/>
              </a:rPr>
              <a:t>&amp;</a:t>
            </a:r>
            <a:r>
              <a:rPr dirty="0" sz="6000" spc="-295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6000" spc="65" b="1">
                <a:solidFill>
                  <a:srgbClr val="7171CE"/>
                </a:solidFill>
                <a:latin typeface="Arial"/>
                <a:cs typeface="Arial"/>
              </a:rPr>
              <a:t>Misi</a:t>
            </a:r>
            <a:endParaRPr sz="6000">
              <a:latin typeface="Arial"/>
              <a:cs typeface="Arial"/>
            </a:endParaRPr>
          </a:p>
          <a:p>
            <a:pPr algn="ctr" marL="12065" marR="5080" indent="-2540">
              <a:lnSpc>
                <a:spcPct val="100000"/>
              </a:lnSpc>
              <a:spcBef>
                <a:spcPts val="720"/>
              </a:spcBef>
            </a:pP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Sebagaimana</a:t>
            </a:r>
            <a:r>
              <a:rPr dirty="0" sz="1600" spc="-5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Sabda</a:t>
            </a:r>
            <a:r>
              <a:rPr dirty="0" sz="1600" spc="-4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Rasulullah</a:t>
            </a:r>
            <a:r>
              <a:rPr dirty="0" sz="1600" spc="-1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saw.</a:t>
            </a:r>
            <a:r>
              <a:rPr dirty="0" sz="1600" spc="-1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6B6B6B"/>
                </a:solidFill>
                <a:latin typeface="Segoe UI"/>
                <a:cs typeface="Segoe UI"/>
              </a:rPr>
              <a:t>“Sebaik-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baiknya</a:t>
            </a:r>
            <a:r>
              <a:rPr dirty="0" sz="1600" spc="-4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pemimpin</a:t>
            </a:r>
            <a:r>
              <a:rPr dirty="0" sz="1600" spc="-1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6B6B6B"/>
                </a:solidFill>
                <a:latin typeface="Segoe UI"/>
                <a:cs typeface="Segoe UI"/>
              </a:rPr>
              <a:t>adalah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dirty="0" sz="1600" spc="-3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yang</a:t>
            </a:r>
            <a:r>
              <a:rPr dirty="0" sz="1600" spc="-4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kamu</a:t>
            </a:r>
            <a:r>
              <a:rPr dirty="0" sz="1600" spc="-2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cintai</a:t>
            </a:r>
            <a:r>
              <a:rPr dirty="0" sz="1600" spc="-2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dan</a:t>
            </a:r>
            <a:r>
              <a:rPr dirty="0" sz="1600" spc="-4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mencintai</a:t>
            </a:r>
            <a:r>
              <a:rPr dirty="0" sz="1600" spc="-1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kamu,</a:t>
            </a:r>
            <a:r>
              <a:rPr dirty="0" sz="1600" spc="-5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kamu</a:t>
            </a:r>
            <a:r>
              <a:rPr dirty="0" sz="1600" spc="-2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berdoa</a:t>
            </a:r>
            <a:r>
              <a:rPr dirty="0" sz="1600" spc="-3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untuk</a:t>
            </a:r>
            <a:r>
              <a:rPr dirty="0" sz="1600" spc="-3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6B6B6B"/>
                </a:solidFill>
                <a:latin typeface="Segoe UI"/>
                <a:cs typeface="Segoe UI"/>
              </a:rPr>
              <a:t>mereka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dan</a:t>
            </a:r>
            <a:r>
              <a:rPr dirty="0" sz="1600" spc="-4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dirty="0" sz="1600" spc="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berdoa</a:t>
            </a:r>
            <a:r>
              <a:rPr dirty="0" sz="1600" spc="-3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untuk</a:t>
            </a:r>
            <a:r>
              <a:rPr dirty="0" sz="1600" spc="-2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kamu.</a:t>
            </a:r>
            <a:r>
              <a:rPr dirty="0" sz="1600" spc="-2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6B6B6B"/>
                </a:solidFill>
                <a:latin typeface="Segoe UI"/>
                <a:cs typeface="Segoe UI"/>
              </a:rPr>
              <a:t>Seburuk-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buruk</a:t>
            </a:r>
            <a:r>
              <a:rPr dirty="0" sz="1600" spc="-3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pemimpin</a:t>
            </a:r>
            <a:r>
              <a:rPr dirty="0" sz="1600" spc="-1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adalah</a:t>
            </a:r>
            <a:r>
              <a:rPr dirty="0" sz="1600" spc="-3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6B6B6B"/>
                </a:solidFill>
                <a:latin typeface="Segoe UI"/>
                <a:cs typeface="Segoe UI"/>
              </a:rPr>
              <a:t>mereka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yang</a:t>
            </a:r>
            <a:r>
              <a:rPr dirty="0" sz="1600" spc="-4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kamu</a:t>
            </a:r>
            <a:r>
              <a:rPr dirty="0" sz="1600" spc="-4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benci</a:t>
            </a:r>
            <a:r>
              <a:rPr dirty="0" sz="1600" spc="-2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dan</a:t>
            </a:r>
            <a:r>
              <a:rPr dirty="0" sz="1600" spc="-2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dirty="0" sz="1600" spc="-3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membenci</a:t>
            </a:r>
            <a:r>
              <a:rPr dirty="0" sz="1600" spc="-4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kamu,</a:t>
            </a:r>
            <a:r>
              <a:rPr dirty="0" sz="1600" spc="-2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kamu</a:t>
            </a:r>
            <a:r>
              <a:rPr dirty="0" sz="1600" spc="-4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melaknati</a:t>
            </a:r>
            <a:r>
              <a:rPr dirty="0" sz="1600" spc="-4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dirty="0" sz="1600" spc="-2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 spc="-25">
                <a:solidFill>
                  <a:srgbClr val="6B6B6B"/>
                </a:solidFill>
                <a:latin typeface="Segoe UI"/>
                <a:cs typeface="Segoe UI"/>
              </a:rPr>
              <a:t>dan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dirty="0" sz="1600" spc="-4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melaknati</a:t>
            </a:r>
            <a:r>
              <a:rPr dirty="0" sz="1600" spc="-5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kamu.”</a:t>
            </a:r>
            <a:r>
              <a:rPr dirty="0" sz="1600" spc="-5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6B6B6B"/>
                </a:solidFill>
                <a:latin typeface="Segoe UI"/>
                <a:cs typeface="Segoe UI"/>
              </a:rPr>
              <a:t>(HR</a:t>
            </a:r>
            <a:r>
              <a:rPr dirty="0" sz="1600" spc="-15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6B6B6B"/>
                </a:solidFill>
                <a:latin typeface="Segoe UI"/>
                <a:cs typeface="Segoe UI"/>
              </a:rPr>
              <a:t>Muslim).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632710" y="4880609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 h="0">
                <a:moveTo>
                  <a:pt x="0" y="0"/>
                </a:moveTo>
                <a:lnTo>
                  <a:pt x="3893692" y="0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694179" y="0"/>
            <a:ext cx="5544820" cy="2524760"/>
            <a:chOff x="1694179" y="0"/>
            <a:chExt cx="5544820" cy="25247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179" y="774700"/>
              <a:ext cx="1407159" cy="140716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8979" y="612140"/>
              <a:ext cx="160020" cy="1625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1339" y="0"/>
              <a:ext cx="3111500" cy="2524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22520" y="236218"/>
            <a:ext cx="3581400" cy="4907280"/>
            <a:chOff x="4922520" y="236218"/>
            <a:chExt cx="3581400" cy="4907280"/>
          </a:xfrm>
        </p:grpSpPr>
        <p:sp>
          <p:nvSpPr>
            <p:cNvPr id="3" name="object 3" descr=""/>
            <p:cNvSpPr/>
            <p:nvPr/>
          </p:nvSpPr>
          <p:spPr>
            <a:xfrm>
              <a:off x="5130800" y="1211580"/>
              <a:ext cx="3373120" cy="3931920"/>
            </a:xfrm>
            <a:custGeom>
              <a:avLst/>
              <a:gdLst/>
              <a:ahLst/>
              <a:cxnLst/>
              <a:rect l="l" t="t" r="r" b="b"/>
              <a:pathLst>
                <a:path w="3373120" h="3931920">
                  <a:moveTo>
                    <a:pt x="0" y="3931919"/>
                  </a:moveTo>
                  <a:lnTo>
                    <a:pt x="3373120" y="3931918"/>
                  </a:lnTo>
                  <a:lnTo>
                    <a:pt x="3373120" y="0"/>
                  </a:lnTo>
                  <a:lnTo>
                    <a:pt x="0" y="0"/>
                  </a:lnTo>
                  <a:lnTo>
                    <a:pt x="0" y="3931919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0360" y="1404619"/>
              <a:ext cx="2740660" cy="26847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520" y="236218"/>
              <a:ext cx="3581400" cy="49072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2162" y="1282382"/>
            <a:ext cx="9074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5">
                <a:solidFill>
                  <a:srgbClr val="7171CE"/>
                </a:solidFill>
              </a:rPr>
              <a:t>Visi</a:t>
            </a:r>
            <a:endParaRPr sz="4000"/>
          </a:p>
        </p:txBody>
      </p:sp>
      <p:sp>
        <p:nvSpPr>
          <p:cNvPr id="7" name="object 7" descr=""/>
          <p:cNvSpPr/>
          <p:nvPr/>
        </p:nvSpPr>
        <p:spPr>
          <a:xfrm>
            <a:off x="1686051" y="1401317"/>
            <a:ext cx="127000" cy="520700"/>
          </a:xfrm>
          <a:custGeom>
            <a:avLst/>
            <a:gdLst/>
            <a:ahLst/>
            <a:cxnLst/>
            <a:rect l="l" t="t" r="r" b="b"/>
            <a:pathLst>
              <a:path w="127000" h="520700">
                <a:moveTo>
                  <a:pt x="127000" y="0"/>
                </a:moveTo>
                <a:lnTo>
                  <a:pt x="0" y="0"/>
                </a:lnTo>
                <a:lnTo>
                  <a:pt x="0" y="520699"/>
                </a:lnTo>
                <a:lnTo>
                  <a:pt x="127000" y="520699"/>
                </a:lnTo>
                <a:lnTo>
                  <a:pt x="1270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92162" y="2062352"/>
            <a:ext cx="323469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600" spc="-385">
                <a:solidFill>
                  <a:srgbClr val="2B2B4F"/>
                </a:solidFill>
                <a:latin typeface="Bahnschrift"/>
                <a:cs typeface="Bahnschrift"/>
              </a:rPr>
              <a:t>M</a:t>
            </a:r>
            <a:r>
              <a:rPr dirty="0" sz="1600" spc="-254">
                <a:solidFill>
                  <a:srgbClr val="2B2B4F"/>
                </a:solidFill>
                <a:latin typeface="Bahnschrift"/>
                <a:cs typeface="Bahnschrift"/>
              </a:rPr>
              <a:t>e</a:t>
            </a:r>
            <a:r>
              <a:rPr dirty="0" sz="1600" spc="-250">
                <a:solidFill>
                  <a:srgbClr val="2B2B4F"/>
                </a:solidFill>
                <a:latin typeface="Bahnschrift"/>
                <a:cs typeface="Bahnschrift"/>
              </a:rPr>
              <a:t>n</a:t>
            </a:r>
            <a:r>
              <a:rPr dirty="0" sz="1600" spc="-100">
                <a:solidFill>
                  <a:srgbClr val="2B2B4F"/>
                </a:solidFill>
                <a:latin typeface="Bahnschrift"/>
                <a:cs typeface="Bahnschrift"/>
              </a:rPr>
              <a:t>j</a:t>
            </a:r>
            <a:r>
              <a:rPr dirty="0" sz="1600" spc="-204">
                <a:solidFill>
                  <a:srgbClr val="2B2B4F"/>
                </a:solidFill>
                <a:latin typeface="Bahnschrift"/>
                <a:cs typeface="Bahnschrift"/>
              </a:rPr>
              <a:t>a</a:t>
            </a:r>
            <a:r>
              <a:rPr dirty="0" sz="1600" spc="-229">
                <a:solidFill>
                  <a:srgbClr val="2B2B4F"/>
                </a:solidFill>
                <a:latin typeface="Bahnschrift"/>
                <a:cs typeface="Bahnschrift"/>
              </a:rPr>
              <a:t>d</a:t>
            </a:r>
            <a:r>
              <a:rPr dirty="0" sz="1600" spc="-95">
                <a:solidFill>
                  <a:srgbClr val="2B2B4F"/>
                </a:solidFill>
                <a:latin typeface="Bahnschrift"/>
                <a:cs typeface="Bahnschrift"/>
              </a:rPr>
              <a:t>i</a:t>
            </a:r>
            <a:r>
              <a:rPr dirty="0" sz="1600" spc="-215">
                <a:solidFill>
                  <a:srgbClr val="2B2B4F"/>
                </a:solidFill>
                <a:latin typeface="Bahnschrift"/>
                <a:cs typeface="Bahnschrift"/>
              </a:rPr>
              <a:t>ka</a:t>
            </a:r>
            <a:r>
              <a:rPr dirty="0" sz="1600" spc="75">
                <a:solidFill>
                  <a:srgbClr val="2B2B4F"/>
                </a:solidFill>
                <a:latin typeface="Bahnschrift"/>
                <a:cs typeface="Bahnschrift"/>
              </a:rPr>
              <a:t>n</a:t>
            </a:r>
            <a:r>
              <a:rPr dirty="0" sz="1600" spc="-425">
                <a:solidFill>
                  <a:srgbClr val="2B2B4F"/>
                </a:solidFill>
                <a:latin typeface="Bahnschrift"/>
                <a:cs typeface="Bahnschrift"/>
              </a:rPr>
              <a:t>H</a:t>
            </a:r>
            <a:r>
              <a:rPr dirty="0" sz="1600" spc="-385">
                <a:solidFill>
                  <a:srgbClr val="2B2B4F"/>
                </a:solidFill>
                <a:latin typeface="Bahnschrift"/>
                <a:cs typeface="Bahnschrift"/>
              </a:rPr>
              <a:t>M</a:t>
            </a:r>
            <a:r>
              <a:rPr dirty="0" sz="1600" spc="-315">
                <a:solidFill>
                  <a:srgbClr val="2B2B4F"/>
                </a:solidFill>
                <a:latin typeface="Bahnschrift"/>
                <a:cs typeface="Bahnschrift"/>
              </a:rPr>
              <a:t>P</a:t>
            </a:r>
            <a:r>
              <a:rPr dirty="0" sz="1600" spc="-229">
                <a:solidFill>
                  <a:srgbClr val="2B2B4F"/>
                </a:solidFill>
                <a:latin typeface="Bahnschrift"/>
                <a:cs typeface="Bahnschrift"/>
              </a:rPr>
              <a:t>T</a:t>
            </a:r>
            <a:r>
              <a:rPr dirty="0" sz="1600" spc="-10">
                <a:solidFill>
                  <a:srgbClr val="2B2B4F"/>
                </a:solidFill>
                <a:latin typeface="Bahnschrift"/>
                <a:cs typeface="Bahnschrift"/>
              </a:rPr>
              <a:t>I</a:t>
            </a:r>
            <a:r>
              <a:rPr dirty="0" sz="1600" spc="-5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dirty="0" sz="1600" spc="-195">
                <a:solidFill>
                  <a:srgbClr val="2B2B4F"/>
                </a:solidFill>
                <a:latin typeface="Bahnschrift"/>
                <a:cs typeface="Bahnschrift"/>
              </a:rPr>
              <a:t>sebagai</a:t>
            </a:r>
            <a:r>
              <a:rPr dirty="0" sz="1600" spc="3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dirty="0" sz="1600" spc="-70">
                <a:solidFill>
                  <a:srgbClr val="2B2B4F"/>
                </a:solidFill>
                <a:latin typeface="Bahnschrift"/>
                <a:cs typeface="Bahnschrift"/>
              </a:rPr>
              <a:t>wadahuntuk </a:t>
            </a:r>
            <a:r>
              <a:rPr dirty="0" sz="1600" spc="-210">
                <a:solidFill>
                  <a:srgbClr val="2B2B4F"/>
                </a:solidFill>
                <a:latin typeface="Bahnschrift"/>
                <a:cs typeface="Bahnschrift"/>
              </a:rPr>
              <a:t>mahasiswamenyalurkandanmengembangkan</a:t>
            </a:r>
            <a:r>
              <a:rPr dirty="0" sz="1600" spc="50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dirty="0" sz="1600" spc="-185">
                <a:solidFill>
                  <a:srgbClr val="2B2B4F"/>
                </a:solidFill>
                <a:latin typeface="Bahnschrift"/>
                <a:cs typeface="Bahnschrift"/>
              </a:rPr>
              <a:t>minat</a:t>
            </a:r>
            <a:r>
              <a:rPr dirty="0" sz="1600" spc="-35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dirty="0" sz="1600" spc="-155">
                <a:solidFill>
                  <a:srgbClr val="2B2B4F"/>
                </a:solidFill>
                <a:latin typeface="Bahnschrift"/>
                <a:cs typeface="Bahnschrift"/>
              </a:rPr>
              <a:t>danbakat</a:t>
            </a:r>
            <a:r>
              <a:rPr dirty="0" sz="1600" spc="-35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dirty="0" sz="1600" spc="-165">
                <a:solidFill>
                  <a:srgbClr val="2B2B4F"/>
                </a:solidFill>
                <a:latin typeface="Bahnschrift"/>
                <a:cs typeface="Bahnschrift"/>
              </a:rPr>
              <a:t>danmembangunmahasiswa</a:t>
            </a:r>
            <a:r>
              <a:rPr dirty="0" sz="1600" spc="50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dirty="0" sz="1600" spc="-120">
                <a:solidFill>
                  <a:srgbClr val="2B2B4F"/>
                </a:solidFill>
                <a:latin typeface="Bahnschrift"/>
                <a:cs typeface="Bahnschrift"/>
              </a:rPr>
              <a:t>yangberkarakter.</a:t>
            </a:r>
            <a:endParaRPr sz="1600">
              <a:latin typeface="Bahnschrift"/>
              <a:cs typeface="Bahnschrif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73430" y="4184650"/>
            <a:ext cx="3609975" cy="0"/>
          </a:xfrm>
          <a:custGeom>
            <a:avLst/>
            <a:gdLst/>
            <a:ahLst/>
            <a:cxnLst/>
            <a:rect l="l" t="t" r="r" b="b"/>
            <a:pathLst>
              <a:path w="3609975" h="0">
                <a:moveTo>
                  <a:pt x="0" y="0"/>
                </a:moveTo>
                <a:lnTo>
                  <a:pt x="3609848" y="0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87400" y="840739"/>
            <a:ext cx="3373120" cy="3957320"/>
            <a:chOff x="787400" y="840739"/>
            <a:chExt cx="3373120" cy="3957320"/>
          </a:xfrm>
        </p:grpSpPr>
        <p:sp>
          <p:nvSpPr>
            <p:cNvPr id="3" name="object 3" descr=""/>
            <p:cNvSpPr/>
            <p:nvPr/>
          </p:nvSpPr>
          <p:spPr>
            <a:xfrm>
              <a:off x="787400" y="840739"/>
              <a:ext cx="3373120" cy="3957320"/>
            </a:xfrm>
            <a:custGeom>
              <a:avLst/>
              <a:gdLst/>
              <a:ahLst/>
              <a:cxnLst/>
              <a:rect l="l" t="t" r="r" b="b"/>
              <a:pathLst>
                <a:path w="3373120" h="3957320">
                  <a:moveTo>
                    <a:pt x="3373120" y="0"/>
                  </a:moveTo>
                  <a:lnTo>
                    <a:pt x="0" y="0"/>
                  </a:lnTo>
                  <a:lnTo>
                    <a:pt x="0" y="3957320"/>
                  </a:lnTo>
                  <a:lnTo>
                    <a:pt x="3373120" y="3957320"/>
                  </a:lnTo>
                  <a:lnTo>
                    <a:pt x="33731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840" y="1404619"/>
              <a:ext cx="2682240" cy="26847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5539" y="4424680"/>
              <a:ext cx="185420" cy="1828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46571" y="737488"/>
            <a:ext cx="1028700" cy="520700"/>
          </a:xfrm>
          <a:prstGeom prst="rect"/>
          <a:solidFill>
            <a:srgbClr val="73C8A9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3965"/>
              </a:lnSpc>
            </a:pPr>
            <a:r>
              <a:rPr dirty="0" sz="4000" spc="30">
                <a:solidFill>
                  <a:srgbClr val="FFFFFF"/>
                </a:solidFill>
              </a:rPr>
              <a:t>Misi</a:t>
            </a:r>
            <a:endParaRPr sz="4000"/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382905" indent="-342900">
              <a:lnSpc>
                <a:spcPct val="150100"/>
              </a:lnSpc>
              <a:spcBef>
                <a:spcPts val="100"/>
              </a:spcBef>
              <a:buClr>
                <a:srgbClr val="7171CE"/>
              </a:buClr>
              <a:buAutoNum type="arabicPeriod"/>
              <a:tabLst>
                <a:tab pos="355600" algn="l"/>
              </a:tabLst>
            </a:pPr>
            <a:r>
              <a:rPr dirty="0" spc="65"/>
              <a:t>Menanamkan</a:t>
            </a:r>
            <a:r>
              <a:rPr dirty="0" spc="45"/>
              <a:t> </a:t>
            </a:r>
            <a:r>
              <a:rPr dirty="0" spc="70"/>
              <a:t>nilai-</a:t>
            </a:r>
            <a:r>
              <a:rPr dirty="0"/>
              <a:t>nilai</a:t>
            </a:r>
            <a:r>
              <a:rPr dirty="0" spc="135"/>
              <a:t> </a:t>
            </a:r>
            <a:r>
              <a:rPr dirty="0" spc="80"/>
              <a:t>ketuhanan </a:t>
            </a:r>
            <a:r>
              <a:rPr dirty="0" spc="95"/>
              <a:t>disetiap</a:t>
            </a:r>
            <a:r>
              <a:rPr dirty="0" spc="-30"/>
              <a:t> </a:t>
            </a:r>
            <a:r>
              <a:rPr dirty="0" spc="85"/>
              <a:t>proker</a:t>
            </a: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7171CE"/>
              </a:buClr>
              <a:buAutoNum type="arabicPeriod"/>
              <a:tabLst>
                <a:tab pos="354965" algn="l"/>
              </a:tabLst>
            </a:pPr>
            <a:r>
              <a:rPr dirty="0" spc="50"/>
              <a:t>Menjalin</a:t>
            </a:r>
            <a:r>
              <a:rPr dirty="0" spc="-15"/>
              <a:t> </a:t>
            </a:r>
            <a:r>
              <a:rPr dirty="0" spc="70"/>
              <a:t>kerjasama</a:t>
            </a:r>
            <a:r>
              <a:rPr dirty="0" spc="-25"/>
              <a:t> </a:t>
            </a:r>
            <a:r>
              <a:rPr dirty="0" spc="90"/>
              <a:t>dengan</a:t>
            </a:r>
            <a:r>
              <a:rPr dirty="0" spc="-25"/>
              <a:t> </a:t>
            </a:r>
            <a:r>
              <a:rPr dirty="0" spc="70"/>
              <a:t>sesama</a:t>
            </a: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dirty="0" spc="60"/>
              <a:t>organisasi</a:t>
            </a:r>
          </a:p>
          <a:p>
            <a:pPr marL="355600" marR="236854" indent="-342900">
              <a:lnSpc>
                <a:spcPct val="150100"/>
              </a:lnSpc>
              <a:buClr>
                <a:srgbClr val="7171CE"/>
              </a:buClr>
              <a:buAutoNum type="arabicPeriod" startAt="3"/>
              <a:tabLst>
                <a:tab pos="355600" algn="l"/>
              </a:tabLst>
            </a:pPr>
            <a:r>
              <a:rPr dirty="0" spc="70"/>
              <a:t>Mencarikan</a:t>
            </a:r>
            <a:r>
              <a:rPr dirty="0" spc="-15"/>
              <a:t> </a:t>
            </a:r>
            <a:r>
              <a:rPr dirty="0" spc="80"/>
              <a:t>dan</a:t>
            </a:r>
            <a:r>
              <a:rPr dirty="0" spc="-30"/>
              <a:t> </a:t>
            </a:r>
            <a:r>
              <a:rPr dirty="0" spc="70"/>
              <a:t>menyediakan</a:t>
            </a:r>
            <a:r>
              <a:rPr dirty="0" spc="-30"/>
              <a:t> </a:t>
            </a:r>
            <a:r>
              <a:rPr dirty="0" spc="60"/>
              <a:t>ajang </a:t>
            </a:r>
            <a:r>
              <a:rPr dirty="0" spc="85"/>
              <a:t>untuk</a:t>
            </a:r>
            <a:r>
              <a:rPr dirty="0" spc="-30"/>
              <a:t> </a:t>
            </a:r>
            <a:r>
              <a:rPr dirty="0" spc="90"/>
              <a:t>berkompetisi</a:t>
            </a:r>
            <a:r>
              <a:rPr dirty="0" spc="5"/>
              <a:t> </a:t>
            </a:r>
            <a:r>
              <a:rPr dirty="0" spc="85"/>
              <a:t>agar</a:t>
            </a:r>
            <a:r>
              <a:rPr dirty="0" spc="-35"/>
              <a:t> </a:t>
            </a:r>
            <a:r>
              <a:rPr dirty="0" spc="70"/>
              <a:t>bersaing </a:t>
            </a:r>
            <a:r>
              <a:rPr dirty="0" spc="75"/>
              <a:t>menjadi</a:t>
            </a:r>
            <a:r>
              <a:rPr dirty="0" spc="-55"/>
              <a:t> </a:t>
            </a:r>
            <a:r>
              <a:rPr dirty="0" spc="70"/>
              <a:t>lebih</a:t>
            </a:r>
            <a:r>
              <a:rPr dirty="0" spc="-10"/>
              <a:t> </a:t>
            </a:r>
            <a:r>
              <a:rPr dirty="0" spc="35"/>
              <a:t>baik</a:t>
            </a: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7171CE"/>
              </a:buClr>
              <a:buAutoNum type="arabicPeriod" startAt="3"/>
              <a:tabLst>
                <a:tab pos="354965" algn="l"/>
              </a:tabLst>
            </a:pPr>
            <a:r>
              <a:rPr dirty="0" spc="65"/>
              <a:t>Memberikan</a:t>
            </a:r>
            <a:r>
              <a:rPr dirty="0" spc="-10"/>
              <a:t> </a:t>
            </a:r>
            <a:r>
              <a:rPr dirty="0" spc="75"/>
              <a:t>ruang</a:t>
            </a:r>
            <a:r>
              <a:rPr dirty="0" spc="-25"/>
              <a:t> </a:t>
            </a:r>
            <a:r>
              <a:rPr dirty="0" spc="100"/>
              <a:t>kreatifitas</a:t>
            </a:r>
            <a:r>
              <a:rPr dirty="0" spc="-35"/>
              <a:t> </a:t>
            </a:r>
            <a:r>
              <a:rPr dirty="0" spc="50"/>
              <a:t>bagi</a:t>
            </a:r>
          </a:p>
          <a:p>
            <a:pPr marL="355600">
              <a:lnSpc>
                <a:spcPct val="100000"/>
              </a:lnSpc>
              <a:spcBef>
                <a:spcPts val="845"/>
              </a:spcBef>
            </a:pPr>
            <a:r>
              <a:rPr dirty="0" spc="105"/>
              <a:t>anggota</a:t>
            </a:r>
            <a:r>
              <a:rPr dirty="0" spc="-50"/>
              <a:t> </a:t>
            </a:r>
            <a:r>
              <a:rPr dirty="0" spc="60"/>
              <a:t>himpunan</a:t>
            </a: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7171CE"/>
              </a:buClr>
              <a:buAutoNum type="arabicPeriod" startAt="5"/>
              <a:tabLst>
                <a:tab pos="354965" algn="l"/>
              </a:tabLst>
            </a:pPr>
            <a:r>
              <a:rPr dirty="0" spc="65"/>
              <a:t>Memberikan</a:t>
            </a:r>
            <a:r>
              <a:rPr dirty="0" spc="-20"/>
              <a:t> </a:t>
            </a:r>
            <a:r>
              <a:rPr dirty="0" spc="75"/>
              <a:t>ruang</a:t>
            </a:r>
            <a:r>
              <a:rPr dirty="0" spc="-30"/>
              <a:t> </a:t>
            </a:r>
            <a:r>
              <a:rPr dirty="0" spc="85"/>
              <a:t>untuk</a:t>
            </a:r>
            <a:r>
              <a:rPr dirty="0" spc="-40"/>
              <a:t> </a:t>
            </a:r>
            <a:r>
              <a:rPr dirty="0" spc="95"/>
              <a:t>berpendapat</a:t>
            </a: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dirty="0" spc="80"/>
              <a:t>dan</a:t>
            </a:r>
            <a:r>
              <a:rPr dirty="0" spc="-40"/>
              <a:t> </a:t>
            </a:r>
            <a:r>
              <a:rPr dirty="0" spc="75"/>
              <a:t>memberikan</a:t>
            </a:r>
            <a:r>
              <a:rPr dirty="0" spc="-15"/>
              <a:t> </a:t>
            </a:r>
            <a:r>
              <a:rPr dirty="0" spc="55"/>
              <a:t>inovasi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968240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25120"/>
            <a:ext cx="3837940" cy="3906520"/>
            <a:chOff x="0" y="325120"/>
            <a:chExt cx="3837940" cy="3906520"/>
          </a:xfrm>
        </p:grpSpPr>
        <p:sp>
          <p:nvSpPr>
            <p:cNvPr id="3" name="object 3" descr=""/>
            <p:cNvSpPr/>
            <p:nvPr/>
          </p:nvSpPr>
          <p:spPr>
            <a:xfrm>
              <a:off x="497840" y="1506220"/>
              <a:ext cx="3340100" cy="2725420"/>
            </a:xfrm>
            <a:custGeom>
              <a:avLst/>
              <a:gdLst/>
              <a:ahLst/>
              <a:cxnLst/>
              <a:rect l="l" t="t" r="r" b="b"/>
              <a:pathLst>
                <a:path w="3340100" h="2725420">
                  <a:moveTo>
                    <a:pt x="3340100" y="0"/>
                  </a:moveTo>
                  <a:lnTo>
                    <a:pt x="0" y="0"/>
                  </a:lnTo>
                  <a:lnTo>
                    <a:pt x="0" y="2725419"/>
                  </a:lnTo>
                  <a:lnTo>
                    <a:pt x="3340100" y="2725419"/>
                  </a:lnTo>
                  <a:lnTo>
                    <a:pt x="334010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580" y="1371600"/>
              <a:ext cx="2684780" cy="268478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25120"/>
              <a:ext cx="3411220" cy="39065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160">
                <a:solidFill>
                  <a:srgbClr val="7171CE"/>
                </a:solidFill>
              </a:rPr>
              <a:t>Program </a:t>
            </a:r>
            <a:r>
              <a:rPr dirty="0" spc="65"/>
              <a:t>Unggulan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79925" y="1884933"/>
            <a:ext cx="3576954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dirty="0" sz="1800" spc="70" b="1">
                <a:solidFill>
                  <a:srgbClr val="7171CE"/>
                </a:solidFill>
                <a:latin typeface="Arial"/>
                <a:cs typeface="Arial"/>
              </a:rPr>
              <a:t>Peningkatan</a:t>
            </a:r>
            <a:r>
              <a:rPr dirty="0" sz="1800" spc="-80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7171CE"/>
                </a:solidFill>
                <a:latin typeface="Arial"/>
                <a:cs typeface="Arial"/>
              </a:rPr>
              <a:t>Pembelajaran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7171CE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275590" indent="-262890">
              <a:lnSpc>
                <a:spcPct val="100000"/>
              </a:lnSpc>
              <a:buAutoNum type="arabicPeriod"/>
              <a:tabLst>
                <a:tab pos="275590" algn="l"/>
              </a:tabLst>
            </a:pPr>
            <a:r>
              <a:rPr dirty="0" sz="1800" spc="85" b="1">
                <a:solidFill>
                  <a:srgbClr val="7171CE"/>
                </a:solidFill>
                <a:latin typeface="Arial"/>
                <a:cs typeface="Arial"/>
              </a:rPr>
              <a:t>Penguatan</a:t>
            </a:r>
            <a:r>
              <a:rPr dirty="0" sz="1800" spc="-65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800" spc="65" b="1">
                <a:solidFill>
                  <a:srgbClr val="7171CE"/>
                </a:solidFill>
                <a:latin typeface="Arial"/>
                <a:cs typeface="Arial"/>
              </a:rPr>
              <a:t>Jaringan</a:t>
            </a:r>
            <a:r>
              <a:rPr dirty="0" sz="1800" spc="-45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7171CE"/>
                </a:solidFill>
                <a:latin typeface="Arial"/>
                <a:cs typeface="Arial"/>
              </a:rPr>
              <a:t>Alumni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7171CE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278130" indent="-265430">
              <a:lnSpc>
                <a:spcPct val="100000"/>
              </a:lnSpc>
              <a:buAutoNum type="arabicPeriod"/>
              <a:tabLst>
                <a:tab pos="278130" algn="l"/>
              </a:tabLst>
            </a:pPr>
            <a:r>
              <a:rPr dirty="0" sz="1800" b="1">
                <a:solidFill>
                  <a:srgbClr val="7171CE"/>
                </a:solidFill>
                <a:latin typeface="Arial"/>
                <a:cs typeface="Arial"/>
              </a:rPr>
              <a:t>Inovasi</a:t>
            </a:r>
            <a:r>
              <a:rPr dirty="0" sz="1800" spc="35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7171CE"/>
                </a:solidFill>
                <a:latin typeface="Arial"/>
                <a:cs typeface="Arial"/>
              </a:rPr>
              <a:t>dan</a:t>
            </a:r>
            <a:r>
              <a:rPr dirty="0" sz="1800" spc="65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7171CE"/>
                </a:solidFill>
                <a:latin typeface="Arial"/>
                <a:cs typeface="Arial"/>
              </a:rPr>
              <a:t>Kreatifitas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7171CE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273050" indent="-260350">
              <a:lnSpc>
                <a:spcPct val="100000"/>
              </a:lnSpc>
              <a:buAutoNum type="arabicPeriod"/>
              <a:tabLst>
                <a:tab pos="273050" algn="l"/>
              </a:tabLst>
            </a:pPr>
            <a:r>
              <a:rPr dirty="0" sz="1800" spc="75" b="1">
                <a:solidFill>
                  <a:srgbClr val="7171CE"/>
                </a:solidFill>
                <a:latin typeface="Arial"/>
                <a:cs typeface="Arial"/>
              </a:rPr>
              <a:t>Perubahan</a:t>
            </a:r>
            <a:r>
              <a:rPr dirty="0" sz="1800" spc="-90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800" spc="55" b="1">
                <a:solidFill>
                  <a:srgbClr val="7171CE"/>
                </a:solidFill>
                <a:latin typeface="Arial"/>
                <a:cs typeface="Arial"/>
              </a:rPr>
              <a:t>yang</a:t>
            </a:r>
            <a:r>
              <a:rPr dirty="0" sz="1800" spc="-40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7171CE"/>
                </a:solidFill>
                <a:latin typeface="Arial"/>
                <a:cs typeface="Arial"/>
              </a:rPr>
              <a:t>berprogres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7171CE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275590" indent="-262890">
              <a:lnSpc>
                <a:spcPct val="100000"/>
              </a:lnSpc>
              <a:buAutoNum type="arabicPeriod"/>
              <a:tabLst>
                <a:tab pos="275590" algn="l"/>
              </a:tabLst>
            </a:pPr>
            <a:r>
              <a:rPr dirty="0" sz="1800" spc="85" b="1">
                <a:solidFill>
                  <a:srgbClr val="7171CE"/>
                </a:solidFill>
                <a:latin typeface="Arial"/>
                <a:cs typeface="Arial"/>
              </a:rPr>
              <a:t>Penguatan</a:t>
            </a:r>
            <a:r>
              <a:rPr dirty="0" sz="1800" spc="-85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800" spc="80" b="1">
                <a:solidFill>
                  <a:srgbClr val="7171CE"/>
                </a:solidFill>
                <a:latin typeface="Arial"/>
                <a:cs typeface="Arial"/>
              </a:rPr>
              <a:t>media</a:t>
            </a:r>
            <a:r>
              <a:rPr dirty="0" sz="1800" spc="-25" b="1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7171CE"/>
                </a:solidFill>
                <a:latin typeface="Arial"/>
                <a:cs typeface="Arial"/>
              </a:rPr>
              <a:t>sosial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622030" y="1687829"/>
            <a:ext cx="185420" cy="2922905"/>
          </a:xfrm>
          <a:custGeom>
            <a:avLst/>
            <a:gdLst/>
            <a:ahLst/>
            <a:cxnLst/>
            <a:rect l="l" t="t" r="r" b="b"/>
            <a:pathLst>
              <a:path w="185420" h="2922904">
                <a:moveTo>
                  <a:pt x="0" y="2922384"/>
                </a:moveTo>
                <a:lnTo>
                  <a:pt x="0" y="817880"/>
                </a:lnTo>
                <a:lnTo>
                  <a:pt x="168528" y="590296"/>
                </a:lnTo>
                <a:lnTo>
                  <a:pt x="0" y="404749"/>
                </a:lnTo>
                <a:lnTo>
                  <a:pt x="185420" y="193929"/>
                </a:lnTo>
                <a:lnTo>
                  <a:pt x="16891" y="0"/>
                </a:lnTo>
              </a:path>
            </a:pathLst>
          </a:custGeom>
          <a:ln w="38099">
            <a:solidFill>
              <a:srgbClr val="73C8A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433" y="1258823"/>
            <a:ext cx="5234305" cy="26155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49860" marR="137795">
              <a:lnSpc>
                <a:spcPct val="100000"/>
              </a:lnSpc>
              <a:spcBef>
                <a:spcPts val="105"/>
              </a:spcBef>
            </a:pPr>
            <a:r>
              <a:rPr dirty="0" sz="6600" spc="200">
                <a:solidFill>
                  <a:srgbClr val="7171CE"/>
                </a:solidFill>
              </a:rPr>
              <a:t>HMP-</a:t>
            </a:r>
            <a:r>
              <a:rPr dirty="0" sz="6600" spc="-20">
                <a:solidFill>
                  <a:srgbClr val="7171CE"/>
                </a:solidFill>
              </a:rPr>
              <a:t>Ti</a:t>
            </a:r>
            <a:r>
              <a:rPr dirty="0" sz="6600" spc="-430">
                <a:solidFill>
                  <a:srgbClr val="7171CE"/>
                </a:solidFill>
              </a:rPr>
              <a:t> </a:t>
            </a:r>
            <a:r>
              <a:rPr dirty="0" sz="6600" spc="-20">
                <a:solidFill>
                  <a:srgbClr val="7171CE"/>
                </a:solidFill>
              </a:rPr>
              <a:t>Bisa </a:t>
            </a:r>
            <a:r>
              <a:rPr dirty="0" sz="6600" spc="-170">
                <a:solidFill>
                  <a:srgbClr val="7171CE"/>
                </a:solidFill>
              </a:rPr>
              <a:t>FTI</a:t>
            </a:r>
            <a:r>
              <a:rPr dirty="0" sz="6600" spc="-270">
                <a:solidFill>
                  <a:srgbClr val="7171CE"/>
                </a:solidFill>
              </a:rPr>
              <a:t> </a:t>
            </a:r>
            <a:r>
              <a:rPr dirty="0" sz="6600" spc="229">
                <a:solidFill>
                  <a:srgbClr val="7171CE"/>
                </a:solidFill>
              </a:rPr>
              <a:t>Jaya</a:t>
            </a:r>
            <a:endParaRPr sz="6600"/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 sz="3600" spc="100">
                <a:solidFill>
                  <a:srgbClr val="7171CE"/>
                </a:solidFill>
              </a:rPr>
              <a:t>Karya</a:t>
            </a:r>
            <a:r>
              <a:rPr dirty="0" sz="3600" spc="-90">
                <a:solidFill>
                  <a:srgbClr val="7171CE"/>
                </a:solidFill>
              </a:rPr>
              <a:t> </a:t>
            </a:r>
            <a:r>
              <a:rPr dirty="0" sz="3600" spc="150">
                <a:solidFill>
                  <a:srgbClr val="7171CE"/>
                </a:solidFill>
              </a:rPr>
              <a:t>Cipta</a:t>
            </a:r>
            <a:r>
              <a:rPr dirty="0" sz="3600" spc="-90">
                <a:solidFill>
                  <a:srgbClr val="7171CE"/>
                </a:solidFill>
              </a:rPr>
              <a:t> </a:t>
            </a:r>
            <a:r>
              <a:rPr dirty="0" sz="3600" spc="55">
                <a:solidFill>
                  <a:srgbClr val="7171CE"/>
                </a:solidFill>
              </a:rPr>
              <a:t>Luar</a:t>
            </a:r>
            <a:r>
              <a:rPr dirty="0" sz="3600" spc="-85">
                <a:solidFill>
                  <a:srgbClr val="7171CE"/>
                </a:solidFill>
              </a:rPr>
              <a:t> </a:t>
            </a:r>
            <a:r>
              <a:rPr dirty="0" sz="3600" spc="-10">
                <a:solidFill>
                  <a:srgbClr val="7171CE"/>
                </a:solidFill>
              </a:rPr>
              <a:t>Biasa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7297039" y="3407473"/>
            <a:ext cx="114300" cy="467359"/>
          </a:xfrm>
          <a:custGeom>
            <a:avLst/>
            <a:gdLst/>
            <a:ahLst/>
            <a:cxnLst/>
            <a:rect l="l" t="t" r="r" b="b"/>
            <a:pathLst>
              <a:path w="114300" h="467360">
                <a:moveTo>
                  <a:pt x="114300" y="0"/>
                </a:moveTo>
                <a:lnTo>
                  <a:pt x="0" y="0"/>
                </a:lnTo>
                <a:lnTo>
                  <a:pt x="0" y="467359"/>
                </a:lnTo>
                <a:lnTo>
                  <a:pt x="114300" y="467359"/>
                </a:lnTo>
                <a:lnTo>
                  <a:pt x="1143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22030" y="1535430"/>
            <a:ext cx="185420" cy="2922905"/>
          </a:xfrm>
          <a:custGeom>
            <a:avLst/>
            <a:gdLst/>
            <a:ahLst/>
            <a:cxnLst/>
            <a:rect l="l" t="t" r="r" b="b"/>
            <a:pathLst>
              <a:path w="185420" h="2922904">
                <a:moveTo>
                  <a:pt x="0" y="2922384"/>
                </a:moveTo>
                <a:lnTo>
                  <a:pt x="0" y="817880"/>
                </a:lnTo>
                <a:lnTo>
                  <a:pt x="168528" y="590296"/>
                </a:lnTo>
                <a:lnTo>
                  <a:pt x="0" y="404749"/>
                </a:lnTo>
                <a:lnTo>
                  <a:pt x="185420" y="193929"/>
                </a:lnTo>
                <a:lnTo>
                  <a:pt x="16891" y="0"/>
                </a:lnTo>
              </a:path>
            </a:pathLst>
          </a:custGeom>
          <a:ln w="38099">
            <a:solidFill>
              <a:srgbClr val="7171C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325120" y="327659"/>
            <a:ext cx="1709420" cy="1744980"/>
            <a:chOff x="325120" y="327659"/>
            <a:chExt cx="1709420" cy="174498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484" y="554419"/>
              <a:ext cx="1149542" cy="105645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120" y="327659"/>
              <a:ext cx="1478280" cy="1744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C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Design</dc:title>
  <dcterms:created xsi:type="dcterms:W3CDTF">2023-12-03T01:54:48Z</dcterms:created>
  <dcterms:modified xsi:type="dcterms:W3CDTF">2023-12-03T01:54:48Z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2023-12-03T00:00:00Z</vt:filetime>
  </property>
  <property fmtid="{D5CDD505-2E9C-101B-9397-08002B2CF9AE}" pid="5" name="Producer">
    <vt:lpwstr>Microsoft® PowerPoint® 2013</vt:lpwstr>
  </property>
</Properties>
</file>