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Black" pitchFamily="2" charset="0"/>
      <p:bold r:id="rId23"/>
      <p:boldItalic r:id="rId24"/>
    </p:embeddedFont>
    <p:embeddedFont>
      <p:font typeface="Raleway Extra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91448-4C26-47C2-BDEA-6ADD9FFD9AF5}">
  <a:tblStyle styleId="{0D091448-4C26-47C2-BDEA-6ADD9FFD9A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B363AD-5EBF-4F56-A7D6-F27C6CB668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2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1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15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2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40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7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81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1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461511" y="943440"/>
            <a:ext cx="6121452" cy="143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PERANCANGAN DAN PEMBUATAN PROTOTYPE ANIMASI GAME 3D TOUR INTERAKTIF</a:t>
            </a: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505783" y="2898507"/>
            <a:ext cx="5896152" cy="190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Junaidi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(2210010097)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Akbar (2210010574)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Riswan Badali (2210010039)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Syairozi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(2210010066)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Wahyu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Afriliyani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(2210010127)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659495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290354" y="-3229518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663;p28">
            <a:extLst>
              <a:ext uri="{FF2B5EF4-FFF2-40B4-BE49-F238E27FC236}">
                <a16:creationId xmlns:a16="http://schemas.microsoft.com/office/drawing/2014/main" id="{E3A42381-7E19-4252-889C-B554CA4B5824}"/>
              </a:ext>
            </a:extLst>
          </p:cNvPr>
          <p:cNvSpPr txBox="1">
            <a:spLocks/>
          </p:cNvSpPr>
          <p:nvPr/>
        </p:nvSpPr>
        <p:spPr>
          <a:xfrm>
            <a:off x="2193082" y="2423450"/>
            <a:ext cx="4384800" cy="4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380145"/>
            <a:ext cx="7643607" cy="2376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       </a:t>
            </a:r>
          </a:p>
          <a:p>
            <a:pPr marL="0" indent="0" algn="just">
              <a:buNone/>
            </a:pPr>
            <a:r>
              <a:rPr lang="en-US" sz="1400" dirty="0" err="1"/>
              <a:t>Dalam</a:t>
            </a:r>
            <a:r>
              <a:rPr lang="en-US" sz="1400" dirty="0"/>
              <a:t> Flowchart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digambarkan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alur</a:t>
            </a:r>
            <a:r>
              <a:rPr lang="en-US" sz="1400" dirty="0"/>
              <a:t> game </a:t>
            </a:r>
            <a:r>
              <a:rPr lang="en-US" sz="1400" dirty="0" err="1"/>
              <a:t>berjalan</a:t>
            </a:r>
            <a:r>
              <a:rPr lang="en-US" sz="1400" dirty="0"/>
              <a:t>.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mulai</a:t>
            </a:r>
            <a:r>
              <a:rPr lang="en-US" sz="1400" dirty="0"/>
              <a:t>/ </a:t>
            </a:r>
            <a:r>
              <a:rPr lang="en-US" sz="1400" dirty="0" err="1"/>
              <a:t>buka</a:t>
            </a:r>
            <a:r>
              <a:rPr lang="en-US" sz="1400" dirty="0"/>
              <a:t> game (start),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transisi</a:t>
            </a:r>
            <a:r>
              <a:rPr lang="en-US" sz="1400" dirty="0"/>
              <a:t> logo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Splash screen </a:t>
            </a:r>
            <a:r>
              <a:rPr lang="en-US" sz="1400" dirty="0" err="1"/>
              <a:t>berupa</a:t>
            </a:r>
            <a:r>
              <a:rPr lang="en-US" sz="1400" dirty="0"/>
              <a:t> logo-logo. Setelah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title screen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start/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quit game.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start/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dimainkan</a:t>
            </a:r>
            <a:r>
              <a:rPr lang="en-US" sz="1400" dirty="0"/>
              <a:t>. Setelah </a:t>
            </a:r>
            <a:r>
              <a:rPr lang="en-US" sz="1400" dirty="0" err="1"/>
              <a:t>menekan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pada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animasi</a:t>
            </a:r>
            <a:r>
              <a:rPr lang="en-US" sz="1400" dirty="0"/>
              <a:t> cut scene </a:t>
            </a:r>
            <a:r>
              <a:rPr lang="en-US" sz="1400" dirty="0" err="1"/>
              <a:t>singkat</a:t>
            </a:r>
            <a:r>
              <a:rPr lang="en-US" sz="1400" dirty="0"/>
              <a:t>,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player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bermain</a:t>
            </a:r>
            <a:r>
              <a:rPr lang="en-US" sz="1400" dirty="0"/>
              <a:t> dan </a:t>
            </a:r>
            <a:r>
              <a:rPr lang="en-US" sz="1400" dirty="0" err="1"/>
              <a:t>menggerakan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mengelilingi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dan </a:t>
            </a:r>
            <a:r>
              <a:rPr lang="en-US" sz="1400" dirty="0" err="1"/>
              <a:t>fasilitas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16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380144"/>
            <a:ext cx="7643607" cy="3403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       </a:t>
            </a:r>
          </a:p>
          <a:p>
            <a:pPr marL="0" indent="0" algn="just">
              <a:buNone/>
            </a:pPr>
            <a:r>
              <a:rPr lang="en-US" sz="1400" b="1" dirty="0"/>
              <a:t>Kesimpulan 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merancang</a:t>
            </a:r>
            <a:r>
              <a:rPr lang="en-US" sz="1400" dirty="0"/>
              <a:t> game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penuangan</a:t>
            </a:r>
            <a:r>
              <a:rPr lang="en-US" sz="1400" dirty="0"/>
              <a:t> ide yang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prosesnya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menantang</a:t>
            </a:r>
            <a:r>
              <a:rPr lang="en-US" sz="1400" dirty="0"/>
              <a:t>.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observasi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cerita</a:t>
            </a:r>
            <a:r>
              <a:rPr lang="en-US" sz="1400" dirty="0"/>
              <a:t> dan environment yang </a:t>
            </a:r>
            <a:r>
              <a:rPr lang="en-US" sz="1400" dirty="0" err="1"/>
              <a:t>sederhana</a:t>
            </a:r>
            <a:r>
              <a:rPr lang="en-US" sz="1400" dirty="0"/>
              <a:t>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menarik</a:t>
            </a:r>
            <a:r>
              <a:rPr lang="en-US" sz="1400" dirty="0"/>
              <a:t> dan </a:t>
            </a:r>
            <a:r>
              <a:rPr lang="en-US" sz="1400" dirty="0" err="1"/>
              <a:t>menyenangkan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dimainkan</a:t>
            </a:r>
            <a:r>
              <a:rPr lang="en-US" sz="1400" dirty="0"/>
              <a:t>. </a:t>
            </a:r>
            <a:r>
              <a:rPr lang="en-US" sz="1400" dirty="0" err="1"/>
              <a:t>Pembuatan</a:t>
            </a:r>
            <a:r>
              <a:rPr lang="en-US" sz="1400" dirty="0"/>
              <a:t> workflow dan storyboard juga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kunci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game </a:t>
            </a:r>
            <a:r>
              <a:rPr lang="en-US" sz="1400" dirty="0" err="1"/>
              <a:t>selesai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cerita</a:t>
            </a:r>
            <a:r>
              <a:rPr lang="en-US" sz="1400" dirty="0"/>
              <a:t> dan </a:t>
            </a:r>
            <a:r>
              <a:rPr lang="en-US" sz="1400" dirty="0" err="1"/>
              <a:t>bayangan</a:t>
            </a:r>
            <a:r>
              <a:rPr lang="en-US" sz="1400" dirty="0"/>
              <a:t> environment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tersimpan</a:t>
            </a:r>
            <a:r>
              <a:rPr lang="en-US" sz="1400" dirty="0"/>
              <a:t> dan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terstruktur</a:t>
            </a:r>
            <a:r>
              <a:rPr lang="en-US" sz="1400" dirty="0"/>
              <a:t>, pada </a:t>
            </a:r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prototype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dan </a:t>
            </a:r>
            <a:r>
              <a:rPr lang="en-US" sz="1400" dirty="0" err="1"/>
              <a:t>ilustrasi</a:t>
            </a:r>
            <a:r>
              <a:rPr lang="en-US" sz="1400" dirty="0"/>
              <a:t> </a:t>
            </a:r>
            <a:r>
              <a:rPr lang="en-US" sz="1400" dirty="0" err="1"/>
              <a:t>bergerak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game </a:t>
            </a:r>
            <a:r>
              <a:rPr lang="en-US" sz="1400" dirty="0" err="1"/>
              <a:t>interaktif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vektor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pelengkap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 interface dan User Experience. Adobe Illustrator </a:t>
            </a:r>
            <a:r>
              <a:rPr lang="en-US" sz="1400" dirty="0" err="1"/>
              <a:t>menjadi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 </a:t>
            </a:r>
            <a:r>
              <a:rPr lang="en-US" sz="1400" dirty="0" err="1"/>
              <a:t>grafis</a:t>
            </a:r>
            <a:r>
              <a:rPr lang="en-US" sz="1400" dirty="0"/>
              <a:t>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prototype game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Figma.</a:t>
            </a:r>
            <a:endParaRPr lang="en-US" sz="14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98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Pendahuluan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5"/>
            <a:ext cx="7704000" cy="2656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Sekolah-sekolah</a:t>
            </a:r>
            <a:r>
              <a:rPr lang="en-ID" sz="1400" dirty="0"/>
              <a:t> dan </a:t>
            </a:r>
            <a:r>
              <a:rPr lang="en-ID" sz="1400" dirty="0" err="1"/>
              <a:t>lembaga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(</a:t>
            </a:r>
            <a:r>
              <a:rPr lang="en-ID" sz="1400" dirty="0" err="1"/>
              <a:t>dinas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</a:t>
            </a:r>
            <a:r>
              <a:rPr lang="en-ID" sz="1400" dirty="0" err="1"/>
              <a:t>tingkat</a:t>
            </a:r>
            <a:r>
              <a:rPr lang="en-ID" sz="1400" dirty="0"/>
              <a:t>  </a:t>
            </a:r>
            <a:r>
              <a:rPr lang="en-ID" sz="1400" dirty="0" err="1"/>
              <a:t>kabupaten</a:t>
            </a:r>
            <a:r>
              <a:rPr lang="en-ID" sz="1400" dirty="0"/>
              <a:t>/</a:t>
            </a:r>
            <a:r>
              <a:rPr lang="en-ID" sz="1400" dirty="0" err="1"/>
              <a:t>kota</a:t>
            </a:r>
            <a:r>
              <a:rPr lang="en-ID" sz="1400" dirty="0"/>
              <a:t>) </a:t>
            </a:r>
            <a:r>
              <a:rPr lang="en-ID" sz="1400" dirty="0" err="1"/>
              <a:t>serta</a:t>
            </a:r>
            <a:r>
              <a:rPr lang="en-ID" sz="1400" dirty="0"/>
              <a:t> Pusat </a:t>
            </a:r>
            <a:r>
              <a:rPr lang="en-ID" sz="1400" dirty="0" err="1"/>
              <a:t>Teknologi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dan </a:t>
            </a:r>
            <a:r>
              <a:rPr lang="en-ID" sz="1400" dirty="0" err="1"/>
              <a:t>Komunikasi</a:t>
            </a:r>
            <a:r>
              <a:rPr lang="en-ID" sz="1400" dirty="0"/>
              <a:t> Pendidikan dan  </a:t>
            </a:r>
            <a:r>
              <a:rPr lang="en-ID" sz="1400" dirty="0" err="1"/>
              <a:t>Kebudayaan</a:t>
            </a:r>
            <a:r>
              <a:rPr lang="en-ID" sz="1400" dirty="0"/>
              <a:t> (</a:t>
            </a:r>
            <a:r>
              <a:rPr lang="en-ID" sz="1400" dirty="0" err="1"/>
              <a:t>Pustekkom</a:t>
            </a:r>
            <a:r>
              <a:rPr lang="en-ID" sz="1400" dirty="0"/>
              <a:t> </a:t>
            </a:r>
            <a:r>
              <a:rPr lang="en-ID" sz="1400" dirty="0" err="1"/>
              <a:t>Kemdikbud</a:t>
            </a:r>
            <a:r>
              <a:rPr lang="en-ID" sz="1400" dirty="0"/>
              <a:t> 2009)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mengembangkan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 </a:t>
            </a:r>
            <a:r>
              <a:rPr lang="en-ID" sz="1400" dirty="0" err="1"/>
              <a:t>Pendaftaran</a:t>
            </a:r>
            <a:r>
              <a:rPr lang="en-ID" sz="1400" dirty="0"/>
              <a:t> </a:t>
            </a:r>
            <a:r>
              <a:rPr lang="en-ID" sz="1400" dirty="0" err="1"/>
              <a:t>Peserta</a:t>
            </a:r>
            <a:r>
              <a:rPr lang="en-ID" sz="1400" dirty="0"/>
              <a:t> </a:t>
            </a:r>
            <a:r>
              <a:rPr lang="en-ID" sz="1400" dirty="0" err="1"/>
              <a:t>Didik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dan Masa </a:t>
            </a:r>
            <a:r>
              <a:rPr lang="en-ID" sz="1400" dirty="0" err="1"/>
              <a:t>Pengenalan</a:t>
            </a:r>
            <a:r>
              <a:rPr lang="en-ID" sz="1400" dirty="0"/>
              <a:t> </a:t>
            </a:r>
            <a:r>
              <a:rPr lang="en-ID" sz="1400" dirty="0" err="1"/>
              <a:t>Lingkungan</a:t>
            </a:r>
            <a:r>
              <a:rPr lang="en-ID" sz="1400" dirty="0"/>
              <a:t> </a:t>
            </a:r>
            <a:r>
              <a:rPr lang="en-ID" sz="1400" dirty="0" err="1"/>
              <a:t>Sekolah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daring (PPDB dan MPLS daring)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diterapkan</a:t>
            </a:r>
            <a:r>
              <a:rPr lang="en-ID" sz="1400" dirty="0"/>
              <a:t>  di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daerah</a:t>
            </a:r>
            <a:r>
              <a:rPr lang="en-ID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Kegiatan</a:t>
            </a:r>
            <a:r>
              <a:rPr lang="en-ID" sz="1400" dirty="0"/>
              <a:t> </a:t>
            </a:r>
            <a:r>
              <a:rPr lang="en-ID" sz="1400" dirty="0" err="1"/>
              <a:t>mengelilingi</a:t>
            </a:r>
            <a:r>
              <a:rPr lang="en-ID" sz="1400" dirty="0"/>
              <a:t> dan </a:t>
            </a:r>
            <a:r>
              <a:rPr lang="en-ID" sz="1400" dirty="0" err="1"/>
              <a:t>mengenal</a:t>
            </a:r>
            <a:r>
              <a:rPr lang="en-ID" sz="1400" dirty="0"/>
              <a:t> </a:t>
            </a:r>
            <a:r>
              <a:rPr lang="en-ID" sz="1400" dirty="0" err="1"/>
              <a:t>sekolah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terkadang</a:t>
            </a:r>
            <a:r>
              <a:rPr lang="en-ID" sz="1400" dirty="0"/>
              <a:t> </a:t>
            </a:r>
            <a:r>
              <a:rPr lang="en-ID" sz="1400" dirty="0" err="1"/>
              <a:t>terlewatkan</a:t>
            </a:r>
            <a:r>
              <a:rPr lang="en-ID" sz="1400" dirty="0"/>
              <a:t> oleh </a:t>
            </a:r>
            <a:r>
              <a:rPr lang="en-ID" sz="1400" dirty="0" err="1"/>
              <a:t>siswa</a:t>
            </a:r>
            <a:r>
              <a:rPr lang="en-ID" sz="1400" dirty="0"/>
              <a:t>/ yang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mengikuti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langsung</a:t>
            </a:r>
            <a:r>
              <a:rPr lang="en-ID" sz="1400" dirty="0"/>
              <a:t>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bertepatan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acara lain yang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pentingnya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kendala</a:t>
            </a:r>
            <a:r>
              <a:rPr lang="en-ID" sz="1400" dirty="0"/>
              <a:t> </a:t>
            </a:r>
            <a:r>
              <a:rPr lang="en-ID" sz="1400" dirty="0" err="1"/>
              <a:t>kesehatan</a:t>
            </a:r>
            <a:r>
              <a:rPr lang="en-ID" sz="1400" dirty="0"/>
              <a:t> dan </a:t>
            </a:r>
            <a:r>
              <a:rPr lang="en-ID" sz="1400" dirty="0" err="1"/>
              <a:t>waktu</a:t>
            </a:r>
            <a:r>
              <a:rPr lang="en-ID" sz="1400" dirty="0"/>
              <a:t>.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lah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ide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media </a:t>
            </a:r>
            <a:r>
              <a:rPr lang="en-ID" sz="1400" dirty="0" err="1"/>
              <a:t>interaktif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game </a:t>
            </a:r>
            <a:r>
              <a:rPr lang="en-ID" sz="1400" dirty="0" err="1"/>
              <a:t>interaktif</a:t>
            </a:r>
            <a:r>
              <a:rPr lang="en-ID" sz="1400" dirty="0"/>
              <a:t> </a:t>
            </a:r>
            <a:r>
              <a:rPr lang="en-ID" sz="1400" dirty="0" err="1"/>
              <a:t>tentang</a:t>
            </a:r>
            <a:r>
              <a:rPr lang="en-ID" sz="1400" dirty="0"/>
              <a:t> tour (tur) </a:t>
            </a:r>
            <a:r>
              <a:rPr lang="en-ID" sz="1400" dirty="0" err="1"/>
              <a:t>berkeliling</a:t>
            </a:r>
            <a:r>
              <a:rPr lang="en-ID" sz="1400" dirty="0"/>
              <a:t> </a:t>
            </a:r>
            <a:r>
              <a:rPr lang="en-ID" sz="1400" dirty="0" err="1"/>
              <a:t>sekolah</a:t>
            </a:r>
            <a:r>
              <a:rPr lang="en-ID" sz="1400" dirty="0"/>
              <a:t> yang </a:t>
            </a:r>
            <a:r>
              <a:rPr lang="en-ID" sz="1400" dirty="0" err="1"/>
              <a:t>dimana</a:t>
            </a:r>
            <a:r>
              <a:rPr lang="en-ID" sz="1400" dirty="0"/>
              <a:t> </a:t>
            </a:r>
            <a:r>
              <a:rPr lang="en-ID" sz="1400" dirty="0" err="1"/>
              <a:t>siswa-siswi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dan </a:t>
            </a:r>
            <a:r>
              <a:rPr lang="en-ID" sz="1400" dirty="0" err="1"/>
              <a:t>berkunjung</a:t>
            </a:r>
            <a:r>
              <a:rPr lang="en-ID" sz="1400" dirty="0"/>
              <a:t> </a:t>
            </a:r>
            <a:r>
              <a:rPr lang="en-ID" sz="1400" dirty="0" err="1"/>
              <a:t>sekaligus</a:t>
            </a:r>
            <a:r>
              <a:rPr lang="en-ID" sz="1400" dirty="0"/>
              <a:t> </a:t>
            </a:r>
            <a:r>
              <a:rPr lang="en-ID" sz="1400" dirty="0" err="1"/>
              <a:t>bermain</a:t>
            </a:r>
            <a:r>
              <a:rPr lang="en-ID" sz="1400" dirty="0"/>
              <a:t> </a:t>
            </a:r>
            <a:r>
              <a:rPr lang="en-ID" sz="1400" dirty="0" err="1"/>
              <a:t>kapanpun</a:t>
            </a:r>
            <a:r>
              <a:rPr lang="en-ID" sz="1400" dirty="0"/>
              <a:t> dan </a:t>
            </a:r>
            <a:r>
              <a:rPr lang="en-ID" sz="1400" dirty="0" err="1"/>
              <a:t>dimanapun</a:t>
            </a:r>
            <a:r>
              <a:rPr lang="en-ID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1689375" y="3009132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Pustaka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720000" y="10177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720000" y="299987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1689375" y="101991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Observasi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560232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6" name="Google Shape;716;p30">
            <a:extLst>
              <a:ext uri="{FF2B5EF4-FFF2-40B4-BE49-F238E27FC236}">
                <a16:creationId xmlns:a16="http://schemas.microsoft.com/office/drawing/2014/main" id="{B658E418-C1C2-4DC2-AFDD-EE1EF07FE247}"/>
              </a:ext>
            </a:extLst>
          </p:cNvPr>
          <p:cNvSpPr txBox="1">
            <a:spLocks/>
          </p:cNvSpPr>
          <p:nvPr/>
        </p:nvSpPr>
        <p:spPr>
          <a:xfrm>
            <a:off x="1689375" y="1447224"/>
            <a:ext cx="6508694" cy="15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 algn="just"/>
            <a:r>
              <a:rPr lang="en-US" sz="1400" dirty="0">
                <a:latin typeface="Hanken Grotesk" panose="020B0604020202020204" charset="0"/>
              </a:rPr>
              <a:t>Teknik </a:t>
            </a:r>
            <a:r>
              <a:rPr lang="en-US" sz="1400" dirty="0" err="1">
                <a:latin typeface="Hanken Grotesk" panose="020B0604020202020204" charset="0"/>
              </a:rPr>
              <a:t>Pengumpulan</a:t>
            </a:r>
            <a:r>
              <a:rPr lang="en-US" sz="1400" dirty="0">
                <a:latin typeface="Hanken Grotesk" panose="020B0604020202020204" charset="0"/>
              </a:rPr>
              <a:t> data </a:t>
            </a:r>
            <a:r>
              <a:rPr lang="en-US" sz="1400" dirty="0" err="1">
                <a:latin typeface="Hanken Grotesk" panose="020B0604020202020204" charset="0"/>
              </a:rPr>
              <a:t>observasi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ialah</a:t>
            </a:r>
            <a:r>
              <a:rPr lang="en-US" sz="1400" dirty="0">
                <a:latin typeface="Hanken Grotesk" panose="020B0604020202020204" charset="0"/>
              </a:rPr>
              <a:t> salah </a:t>
            </a:r>
            <a:r>
              <a:rPr lang="en-US" sz="1400" dirty="0" err="1">
                <a:latin typeface="Hanken Grotesk" panose="020B0604020202020204" charset="0"/>
              </a:rPr>
              <a:t>satu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metode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penelitian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kualitatif</a:t>
            </a:r>
            <a:r>
              <a:rPr lang="en-US" sz="1400" dirty="0">
                <a:latin typeface="Hanken Grotesk" panose="020B0604020202020204" charset="0"/>
              </a:rPr>
              <a:t> yang </a:t>
            </a:r>
            <a:r>
              <a:rPr lang="en-US" sz="1400" dirty="0" err="1">
                <a:latin typeface="Hanken Grotesk" panose="020B0604020202020204" charset="0"/>
              </a:rPr>
              <a:t>menggunakan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panca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indera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seperti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penglihatan</a:t>
            </a:r>
            <a:r>
              <a:rPr lang="en-US" sz="1400" dirty="0">
                <a:latin typeface="Hanken Grotesk" panose="020B0604020202020204" charset="0"/>
              </a:rPr>
              <a:t>, </a:t>
            </a:r>
            <a:r>
              <a:rPr lang="en-US" sz="1400" dirty="0" err="1">
                <a:latin typeface="Hanken Grotesk" panose="020B0604020202020204" charset="0"/>
              </a:rPr>
              <a:t>penciuman</a:t>
            </a:r>
            <a:r>
              <a:rPr lang="en-US" sz="1400" dirty="0">
                <a:latin typeface="Hanken Grotesk" panose="020B0604020202020204" charset="0"/>
              </a:rPr>
              <a:t>, dan </a:t>
            </a:r>
            <a:r>
              <a:rPr lang="en-US" sz="1400" dirty="0" err="1">
                <a:latin typeface="Hanken Grotesk" panose="020B0604020202020204" charset="0"/>
              </a:rPr>
              <a:t>pendengaran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untuk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memperoleh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informasi</a:t>
            </a:r>
            <a:r>
              <a:rPr lang="en-US" sz="1400" dirty="0">
                <a:latin typeface="Hanken Grotesk" panose="020B0604020202020204" charset="0"/>
              </a:rPr>
              <a:t> yang </a:t>
            </a:r>
            <a:r>
              <a:rPr lang="en-US" sz="1400" dirty="0" err="1">
                <a:latin typeface="Hanken Grotesk" panose="020B0604020202020204" charset="0"/>
              </a:rPr>
              <a:t>diperlukan</a:t>
            </a:r>
            <a:r>
              <a:rPr lang="en-US" sz="1400" dirty="0">
                <a:latin typeface="Hanken Grotesk" panose="020B0604020202020204" charset="0"/>
              </a:rPr>
              <a:t> agar </a:t>
            </a:r>
            <a:r>
              <a:rPr lang="en-US" sz="1400" dirty="0" err="1">
                <a:latin typeface="Hanken Grotesk" panose="020B0604020202020204" charset="0"/>
              </a:rPr>
              <a:t>dapat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menjawab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masalah</a:t>
            </a:r>
            <a:r>
              <a:rPr lang="en-US" sz="1400" dirty="0">
                <a:latin typeface="Hanken Grotesk" panose="020B0604020202020204" charset="0"/>
              </a:rPr>
              <a:t> pada </a:t>
            </a:r>
            <a:r>
              <a:rPr lang="en-US" sz="1400" dirty="0" err="1">
                <a:latin typeface="Hanken Grotesk" panose="020B0604020202020204" charset="0"/>
              </a:rPr>
              <a:t>penelitian</a:t>
            </a:r>
            <a:r>
              <a:rPr lang="en-US" sz="1400" dirty="0">
                <a:latin typeface="Hanken Grotesk" panose="020B0604020202020204" charset="0"/>
              </a:rPr>
              <a:t>.</a:t>
            </a:r>
          </a:p>
        </p:txBody>
      </p:sp>
      <p:sp>
        <p:nvSpPr>
          <p:cNvPr id="39" name="Google Shape;716;p30">
            <a:extLst>
              <a:ext uri="{FF2B5EF4-FFF2-40B4-BE49-F238E27FC236}">
                <a16:creationId xmlns:a16="http://schemas.microsoft.com/office/drawing/2014/main" id="{D240B1BE-786C-4229-90B9-C71352D32E1A}"/>
              </a:ext>
            </a:extLst>
          </p:cNvPr>
          <p:cNvSpPr txBox="1">
            <a:spLocks/>
          </p:cNvSpPr>
          <p:nvPr/>
        </p:nvSpPr>
        <p:spPr>
          <a:xfrm>
            <a:off x="1689375" y="3205824"/>
            <a:ext cx="6508694" cy="15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 algn="just"/>
            <a:r>
              <a:rPr lang="en-US" sz="1400" dirty="0" err="1">
                <a:latin typeface="Hanken Grotesk" panose="020B0604020202020204" charset="0"/>
              </a:rPr>
              <a:t>Dalam</a:t>
            </a:r>
            <a:r>
              <a:rPr lang="en-US" sz="1400" dirty="0">
                <a:latin typeface="Hanken Grotesk" panose="020B0604020202020204" charset="0"/>
              </a:rPr>
              <a:t> proses </a:t>
            </a:r>
            <a:r>
              <a:rPr lang="en-US" sz="1400" dirty="0" err="1">
                <a:latin typeface="Hanken Grotesk" panose="020B0604020202020204" charset="0"/>
              </a:rPr>
              <a:t>penulisan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jurnal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artikel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ini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penulis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mencari</a:t>
            </a:r>
            <a:r>
              <a:rPr lang="en-US" sz="1400" dirty="0">
                <a:latin typeface="Hanken Grotesk" panose="020B0604020202020204" charset="0"/>
              </a:rPr>
              <a:t> data-data yang </a:t>
            </a:r>
            <a:r>
              <a:rPr lang="en-US" sz="1400" dirty="0" err="1">
                <a:latin typeface="Hanken Grotesk" panose="020B0604020202020204" charset="0"/>
              </a:rPr>
              <a:t>dibutuhkan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melalui</a:t>
            </a:r>
            <a:r>
              <a:rPr lang="en-US" sz="1400" dirty="0">
                <a:latin typeface="Hanken Grotesk" panose="020B0604020202020204" charset="0"/>
              </a:rPr>
              <a:t> internet dan </a:t>
            </a:r>
            <a:r>
              <a:rPr lang="en-US" sz="1400" dirty="0" err="1">
                <a:latin typeface="Hanken Grotesk" panose="020B0604020202020204" charset="0"/>
              </a:rPr>
              <a:t>buku</a:t>
            </a:r>
            <a:r>
              <a:rPr lang="en-US" sz="1400" dirty="0">
                <a:latin typeface="Hanken Grotesk" panose="020B0604020202020204" charset="0"/>
              </a:rPr>
              <a:t> yang </a:t>
            </a:r>
            <a:r>
              <a:rPr lang="en-US" sz="1400" dirty="0" err="1">
                <a:latin typeface="Hanken Grotesk" panose="020B0604020202020204" charset="0"/>
              </a:rPr>
              <a:t>ditulis</a:t>
            </a:r>
            <a:r>
              <a:rPr lang="en-US" sz="1400" dirty="0">
                <a:latin typeface="Hanken Grotesk" panose="020B0604020202020204" charset="0"/>
              </a:rPr>
              <a:t> oleh para </a:t>
            </a:r>
            <a:r>
              <a:rPr lang="en-US" sz="1400" dirty="0" err="1">
                <a:latin typeface="Hanken Grotesk" panose="020B0604020202020204" charset="0"/>
              </a:rPr>
              <a:t>ahli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untuk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memperoleh</a:t>
            </a:r>
            <a:r>
              <a:rPr lang="en-US" sz="1400" dirty="0">
                <a:latin typeface="Hanken Grotesk" panose="020B0604020202020204" charset="0"/>
              </a:rPr>
              <a:t> data dan </a:t>
            </a:r>
            <a:r>
              <a:rPr lang="en-US" sz="1400" dirty="0" err="1">
                <a:latin typeface="Hanken Grotesk" panose="020B0604020202020204" charset="0"/>
              </a:rPr>
              <a:t>informasi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secara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lengkap</a:t>
            </a:r>
            <a:r>
              <a:rPr lang="en-US" sz="1400" dirty="0">
                <a:latin typeface="Hanken Grotesk" panose="020B0604020202020204" charset="0"/>
              </a:rPr>
              <a:t> yang </a:t>
            </a:r>
            <a:r>
              <a:rPr lang="en-US" sz="1400" dirty="0" err="1">
                <a:latin typeface="Hanken Grotesk" panose="020B0604020202020204" charset="0"/>
              </a:rPr>
              <a:t>berhubungan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dengan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judul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jurnal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artikel</a:t>
            </a:r>
            <a:r>
              <a:rPr lang="en-US" sz="1400" dirty="0">
                <a:latin typeface="Hanken Grotesk" panose="020B0604020202020204" charset="0"/>
              </a:rPr>
              <a:t> </a:t>
            </a:r>
            <a:r>
              <a:rPr lang="en-US" sz="1400" dirty="0" err="1">
                <a:latin typeface="Hanken Grotesk" panose="020B0604020202020204" charset="0"/>
              </a:rPr>
              <a:t>ini</a:t>
            </a:r>
            <a:endParaRPr lang="en-US" sz="1400" dirty="0">
              <a:latin typeface="Hanken Grotesk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DAN PEMBAHASAN</a:t>
            </a:r>
            <a:endParaRPr dirty="0"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17726"/>
            <a:ext cx="7704000" cy="369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Tahap</a:t>
            </a:r>
            <a:r>
              <a:rPr lang="en-US" sz="1400" b="1" dirty="0"/>
              <a:t> </a:t>
            </a:r>
            <a:r>
              <a:rPr lang="en-US" sz="1400" b="1" dirty="0" err="1"/>
              <a:t>merancang</a:t>
            </a:r>
            <a:r>
              <a:rPr lang="en-US" sz="1400" b="1" dirty="0"/>
              <a:t> game </a:t>
            </a:r>
            <a:r>
              <a:rPr lang="en-US" sz="1400" b="1" dirty="0" err="1"/>
              <a:t>animasi</a:t>
            </a:r>
            <a:r>
              <a:rPr lang="en-US" sz="1400" b="1" dirty="0"/>
              <a:t> 3D </a:t>
            </a:r>
            <a:r>
              <a:rPr lang="en-US" sz="1400" b="1" dirty="0" err="1"/>
              <a:t>sederhana</a:t>
            </a:r>
            <a:r>
              <a:rPr lang="en-US" sz="1400" b="1" dirty="0"/>
              <a:t> </a:t>
            </a:r>
            <a:r>
              <a:rPr lang="en-US" sz="1400" b="1" dirty="0" err="1"/>
              <a:t>menjadi</a:t>
            </a:r>
            <a:r>
              <a:rPr lang="en-US" sz="1400" b="1" dirty="0"/>
              <a:t> media tour </a:t>
            </a:r>
            <a:r>
              <a:rPr lang="en-US" sz="1400" b="1" dirty="0" err="1"/>
              <a:t>interaktif</a:t>
            </a:r>
            <a:r>
              <a:rPr lang="en-US" sz="1400" b="1" dirty="0"/>
              <a:t> </a:t>
            </a:r>
            <a:r>
              <a:rPr lang="en-US" sz="1400" b="1" dirty="0" err="1"/>
              <a:t>sekolah</a:t>
            </a:r>
            <a:r>
              <a:rPr lang="en-US" sz="1400" b="1" dirty="0"/>
              <a:t> 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9E99F6-8583-4092-91D8-646E766BFD06}"/>
              </a:ext>
            </a:extLst>
          </p:cNvPr>
          <p:cNvSpPr/>
          <p:nvPr/>
        </p:nvSpPr>
        <p:spPr>
          <a:xfrm>
            <a:off x="895944" y="1489097"/>
            <a:ext cx="1489841" cy="6247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Analisis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Kebutuhan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A8227-608D-4DAC-BFB2-6D56DE7BD6C8}"/>
              </a:ext>
            </a:extLst>
          </p:cNvPr>
          <p:cNvSpPr/>
          <p:nvPr/>
        </p:nvSpPr>
        <p:spPr>
          <a:xfrm>
            <a:off x="2678751" y="1489094"/>
            <a:ext cx="1489841" cy="6247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Perancangan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Desain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8CEB5B-EC62-4DA3-BC9D-1E92AA4DBF31}"/>
              </a:ext>
            </a:extLst>
          </p:cNvPr>
          <p:cNvSpPr/>
          <p:nvPr/>
        </p:nvSpPr>
        <p:spPr>
          <a:xfrm>
            <a:off x="4433358" y="1489093"/>
            <a:ext cx="1489841" cy="6247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Implementasi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Desain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9834CE-C10B-4425-AC4C-F782A6BDE9B9}"/>
              </a:ext>
            </a:extLst>
          </p:cNvPr>
          <p:cNvSpPr/>
          <p:nvPr/>
        </p:nvSpPr>
        <p:spPr>
          <a:xfrm>
            <a:off x="6187965" y="1489092"/>
            <a:ext cx="1489841" cy="6247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Pengujian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789489-DA0B-48F8-85DF-07469BED68E6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2385785" y="1801449"/>
            <a:ext cx="292966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CACD6-BA6B-448B-89A7-A32C9DF1A6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68592" y="1801448"/>
            <a:ext cx="2647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3C8B86-FDB3-420A-AADF-B80A06D40BA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23199" y="1801447"/>
            <a:ext cx="2647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Google Shape;700;p29">
            <a:extLst>
              <a:ext uri="{FF2B5EF4-FFF2-40B4-BE49-F238E27FC236}">
                <a16:creationId xmlns:a16="http://schemas.microsoft.com/office/drawing/2014/main" id="{BB5E0D97-9E6C-400F-B521-E3CCBBA0CFE5}"/>
              </a:ext>
            </a:extLst>
          </p:cNvPr>
          <p:cNvSpPr txBox="1">
            <a:spLocks/>
          </p:cNvSpPr>
          <p:nvPr/>
        </p:nvSpPr>
        <p:spPr>
          <a:xfrm>
            <a:off x="720000" y="2426153"/>
            <a:ext cx="7704000" cy="20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28600" indent="-228600" algn="just">
              <a:buFont typeface="Hanken Grotesk"/>
              <a:buAutoNum type="arabicPeriod"/>
            </a:pPr>
            <a:r>
              <a:rPr lang="en-US" sz="1400" b="1" dirty="0" err="1"/>
              <a:t>Tahap</a:t>
            </a:r>
            <a:r>
              <a:rPr lang="en-US" sz="1400" b="1" dirty="0"/>
              <a:t> </a:t>
            </a:r>
            <a:r>
              <a:rPr lang="en-US" sz="1400" b="1" dirty="0" err="1"/>
              <a:t>Analisis</a:t>
            </a:r>
            <a:r>
              <a:rPr lang="en-US" sz="1400" b="1" dirty="0"/>
              <a:t> </a:t>
            </a:r>
            <a:r>
              <a:rPr lang="en-US" sz="1400" b="1" dirty="0" err="1"/>
              <a:t>Kebutuhan</a:t>
            </a:r>
            <a:endParaRPr lang="en-US" sz="14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     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mencakup</a:t>
            </a:r>
            <a:r>
              <a:rPr lang="en-US" sz="1400" dirty="0"/>
              <a:t>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kesiapan</a:t>
            </a:r>
            <a:r>
              <a:rPr lang="en-US" sz="1400" dirty="0"/>
              <a:t> </a:t>
            </a:r>
            <a:r>
              <a:rPr lang="en-US" sz="1400" dirty="0" err="1"/>
              <a:t>konseptual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mengumpulkan</a:t>
            </a:r>
            <a:r>
              <a:rPr lang="en-US" sz="1400" dirty="0"/>
              <a:t> data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game yang </a:t>
            </a:r>
            <a:r>
              <a:rPr lang="en-US" sz="1400" dirty="0" err="1"/>
              <a:t>nantinya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diimplementasikan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game</a:t>
            </a:r>
            <a:r>
              <a:rPr lang="en-US" sz="1400" b="1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78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325164"/>
            <a:ext cx="7643607" cy="4380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400" b="1" dirty="0"/>
              <a:t>2. </a:t>
            </a:r>
            <a:r>
              <a:rPr lang="en-US" sz="1400" b="1" dirty="0" err="1"/>
              <a:t>Perancangan</a:t>
            </a:r>
            <a:r>
              <a:rPr lang="en-US" sz="1400" b="1" dirty="0"/>
              <a:t> Desain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b="1" dirty="0"/>
              <a:t>     </a:t>
            </a:r>
            <a:r>
              <a:rPr lang="en-US" sz="1400" dirty="0" err="1"/>
              <a:t>Peneliti</a:t>
            </a:r>
            <a:r>
              <a:rPr lang="en-US" sz="1400" dirty="0"/>
              <a:t> </a:t>
            </a:r>
            <a:r>
              <a:rPr lang="en-US" sz="1400" dirty="0" err="1"/>
              <a:t>merancang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,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sketsa</a:t>
            </a:r>
            <a:r>
              <a:rPr lang="en-US" sz="1400" dirty="0"/>
              <a:t> visual </a:t>
            </a:r>
            <a:r>
              <a:rPr lang="en-US" sz="1400" dirty="0" err="1"/>
              <a:t>awal</a:t>
            </a:r>
            <a:r>
              <a:rPr lang="en-US" sz="1400" dirty="0"/>
              <a:t> dan </a:t>
            </a:r>
            <a:r>
              <a:rPr lang="en-US" sz="1400" dirty="0" err="1"/>
              <a:t>menyusun</a:t>
            </a:r>
            <a:r>
              <a:rPr lang="en-US" sz="1400" dirty="0"/>
              <a:t> </a:t>
            </a:r>
            <a:r>
              <a:rPr lang="en-US" sz="1400" dirty="0" err="1"/>
              <a:t>rangkaian</a:t>
            </a:r>
            <a:r>
              <a:rPr lang="en-US" sz="1400" dirty="0"/>
              <a:t> </a:t>
            </a:r>
            <a:r>
              <a:rPr lang="en-US" sz="1400" dirty="0" err="1"/>
              <a:t>peristiwa</a:t>
            </a:r>
            <a:r>
              <a:rPr lang="en-US" sz="1400" dirty="0"/>
              <a:t> yang </a:t>
            </a:r>
            <a:r>
              <a:rPr lang="en-US" sz="1400" dirty="0" err="1"/>
              <a:t>umumnya</a:t>
            </a:r>
            <a:r>
              <a:rPr lang="en-US" sz="1400" dirty="0"/>
              <a:t> </a:t>
            </a:r>
            <a:r>
              <a:rPr lang="en-US" sz="1400" dirty="0" err="1"/>
              <a:t>dikenal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storyboard. </a:t>
            </a:r>
            <a:r>
              <a:rPr lang="en-US" sz="1400" dirty="0" err="1"/>
              <a:t>Berikut</a:t>
            </a:r>
            <a:r>
              <a:rPr lang="en-US" sz="1400" dirty="0"/>
              <a:t> Storyboard </a:t>
            </a:r>
            <a:r>
              <a:rPr lang="en-US" sz="1400" dirty="0" err="1"/>
              <a:t>awal</a:t>
            </a:r>
            <a:r>
              <a:rPr lang="en-US" sz="1400" dirty="0"/>
              <a:t> yang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: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sz="1400" dirty="0" err="1"/>
              <a:t>Dalam</a:t>
            </a:r>
            <a:r>
              <a:rPr lang="en-US" sz="1400" dirty="0"/>
              <a:t> Storyboard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diceritakan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sudut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player yang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siswa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yang </a:t>
            </a:r>
            <a:r>
              <a:rPr lang="en-US" sz="1400" dirty="0" err="1"/>
              <a:t>berkunjung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SMK </a:t>
            </a:r>
            <a:r>
              <a:rPr lang="en-US" sz="1400" dirty="0" err="1"/>
              <a:t>Amaliah</a:t>
            </a:r>
            <a:r>
              <a:rPr lang="en-US" sz="1400" dirty="0"/>
              <a:t> 1 </a:t>
            </a:r>
            <a:r>
              <a:rPr lang="en-US" sz="1400" dirty="0" err="1"/>
              <a:t>Ciawi</a:t>
            </a:r>
            <a:r>
              <a:rPr lang="en-US" sz="1400" dirty="0"/>
              <a:t>. Kita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memilih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</a:t>
            </a:r>
            <a:r>
              <a:rPr lang="en-US" sz="1400" dirty="0" err="1"/>
              <a:t>diantara</a:t>
            </a:r>
            <a:r>
              <a:rPr lang="en-US" sz="1400" dirty="0"/>
              <a:t> </a:t>
            </a:r>
            <a:r>
              <a:rPr lang="en-US" sz="1400" dirty="0" err="1"/>
              <a:t>laki-laki</a:t>
            </a:r>
            <a:r>
              <a:rPr lang="en-US" sz="1400" dirty="0"/>
              <a:t> dan </a:t>
            </a:r>
            <a:r>
              <a:rPr lang="en-US" sz="1400" dirty="0" err="1"/>
              <a:t>perempuan</a:t>
            </a:r>
            <a:r>
              <a:rPr lang="en-US" sz="1400" dirty="0"/>
              <a:t>.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berkeliling</a:t>
            </a:r>
            <a:r>
              <a:rPr lang="en-US" sz="1400" dirty="0"/>
              <a:t> </a:t>
            </a:r>
            <a:r>
              <a:rPr lang="en-US" sz="1400" dirty="0" err="1"/>
              <a:t>diarea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bebas</a:t>
            </a:r>
            <a:r>
              <a:rPr lang="en-US" sz="1400" dirty="0"/>
              <a:t> dan </a:t>
            </a:r>
            <a:r>
              <a:rPr lang="en-US" sz="1400" dirty="0" err="1"/>
              <a:t>berinteraksi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berapa</a:t>
            </a:r>
            <a:r>
              <a:rPr lang="en-US" sz="1400" dirty="0"/>
              <a:t> </a:t>
            </a:r>
            <a:r>
              <a:rPr lang="en-US" sz="1400" dirty="0" err="1"/>
              <a:t>fasilitas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. </a:t>
            </a:r>
            <a:endParaRPr lang="en-US" sz="14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DC33F-C4E7-4840-AE08-1032B82C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63" y="1637948"/>
            <a:ext cx="3112672" cy="18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316639"/>
            <a:ext cx="7643607" cy="4736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600" b="1" dirty="0" err="1"/>
              <a:t>Rancangan</a:t>
            </a:r>
            <a:r>
              <a:rPr lang="en-US" sz="1600" b="1" dirty="0"/>
              <a:t> game </a:t>
            </a:r>
            <a:r>
              <a:rPr lang="en-US" sz="1600" b="1" dirty="0" err="1"/>
              <a:t>animasi</a:t>
            </a:r>
            <a:r>
              <a:rPr lang="en-US" sz="1600" b="1" dirty="0"/>
              <a:t> 3D </a:t>
            </a:r>
            <a:r>
              <a:rPr lang="en-US" sz="1600" b="1" dirty="0" err="1"/>
              <a:t>sehingga</a:t>
            </a:r>
            <a:r>
              <a:rPr lang="en-US" sz="1600" b="1" dirty="0"/>
              <a:t> </a:t>
            </a:r>
            <a:r>
              <a:rPr lang="en-US" sz="1600" b="1" dirty="0" err="1"/>
              <a:t>menjadi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prototype</a:t>
            </a:r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r>
              <a:rPr lang="en-US" sz="1400" b="1" dirty="0"/>
              <a:t>1. </a:t>
            </a:r>
            <a:r>
              <a:rPr lang="en-US" sz="1400" b="1" dirty="0" err="1"/>
              <a:t>Implementasi</a:t>
            </a:r>
            <a:r>
              <a:rPr lang="en-US" sz="1400" b="1" dirty="0"/>
              <a:t> Desain 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dirty="0"/>
              <a:t>     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melibatkan</a:t>
            </a:r>
            <a:r>
              <a:rPr lang="en-US" sz="1400" dirty="0"/>
              <a:t>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aktual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diterapkan</a:t>
            </a:r>
            <a:r>
              <a:rPr lang="en-US" sz="1400" dirty="0"/>
              <a:t>. </a:t>
            </a:r>
            <a:r>
              <a:rPr lang="fi-FI" sz="1400" dirty="0"/>
              <a:t>Tahap ini melibatkan penggunaan perangkat lunak </a:t>
            </a:r>
            <a:r>
              <a:rPr lang="en-US" sz="1400" dirty="0"/>
              <a:t>Adobe Illustrator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r>
              <a:rPr lang="en-US" sz="1400" dirty="0"/>
              <a:t>. </a:t>
            </a:r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b="1" dirty="0"/>
              <a:t>      - </a:t>
            </a:r>
            <a:r>
              <a:rPr lang="en-US" sz="1400" dirty="0"/>
              <a:t>Desain </a:t>
            </a:r>
            <a:r>
              <a:rPr lang="en-US" sz="1400" dirty="0" err="1"/>
              <a:t>Tombol</a:t>
            </a:r>
            <a:r>
              <a:rPr lang="en-US" sz="1400" dirty="0"/>
              <a:t> dan Float tab pada adobe illustrator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B8A0-467E-4D70-B358-B1E52C81F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5" t="2800" r="4465" b="1182"/>
          <a:stretch/>
        </p:blipFill>
        <p:spPr>
          <a:xfrm>
            <a:off x="1209693" y="2460750"/>
            <a:ext cx="3678147" cy="20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195209"/>
            <a:ext cx="7643607" cy="466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      - </a:t>
            </a:r>
            <a:r>
              <a:rPr lang="en-US" sz="1400" dirty="0"/>
              <a:t>Desain </a:t>
            </a:r>
            <a:r>
              <a:rPr lang="en-US" sz="1400" dirty="0" err="1"/>
              <a:t>Animasi</a:t>
            </a:r>
            <a:r>
              <a:rPr lang="en-US" sz="1400" dirty="0"/>
              <a:t> cut scene pada </a:t>
            </a:r>
            <a:r>
              <a:rPr lang="en-US" sz="1400" dirty="0" err="1"/>
              <a:t>LibeSprite</a:t>
            </a: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1400" b="1" dirty="0"/>
              <a:t>      - </a:t>
            </a:r>
            <a:r>
              <a:rPr lang="en-US" sz="1400" dirty="0"/>
              <a:t>Desain </a:t>
            </a:r>
            <a:r>
              <a:rPr lang="en-US" sz="1400" dirty="0" err="1"/>
              <a:t>Purwapura</a:t>
            </a:r>
            <a:r>
              <a:rPr lang="en-US" sz="1400" dirty="0"/>
              <a:t> Game pada Figma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02F0A-F69F-4266-9107-BEE68752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82" y="724287"/>
            <a:ext cx="3111660" cy="1720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7484A-33D7-4C44-9B59-0E5BA1AD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530" y="2911077"/>
            <a:ext cx="3143412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195209"/>
            <a:ext cx="7643607" cy="4402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400" b="1" dirty="0"/>
              <a:t>2. </a:t>
            </a:r>
            <a:r>
              <a:rPr lang="en-US" sz="1400" b="1" dirty="0" err="1"/>
              <a:t>Pengujian</a:t>
            </a:r>
            <a:endParaRPr lang="en-US" sz="1400" b="1" dirty="0"/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r>
              <a:rPr lang="en-US" sz="1400" dirty="0"/>
              <a:t>      di mana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fase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prototype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dianalisis</a:t>
            </a:r>
            <a:r>
              <a:rPr lang="en-US" sz="1400" dirty="0"/>
              <a:t>. </a:t>
            </a:r>
            <a:r>
              <a:rPr lang="en-US" sz="1400" dirty="0" err="1"/>
              <a:t>Aspek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dievaluasi</a:t>
            </a:r>
            <a:r>
              <a:rPr lang="en-US" sz="1400" dirty="0"/>
              <a:t> </a:t>
            </a:r>
            <a:r>
              <a:rPr lang="en-US" sz="1400" dirty="0" err="1"/>
              <a:t>mencakup</a:t>
            </a:r>
            <a:r>
              <a:rPr lang="en-US" sz="1400" dirty="0"/>
              <a:t> </a:t>
            </a:r>
            <a:r>
              <a:rPr lang="en-US" sz="1400" dirty="0" err="1"/>
              <a:t>antarmuka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pada </a:t>
            </a:r>
            <a:r>
              <a:rPr lang="en-US" sz="1400" dirty="0" err="1"/>
              <a:t>objek-objek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6C38B-32E5-4F92-B708-678468D4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43" y="1560530"/>
            <a:ext cx="5174111" cy="29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7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50196" y="195209"/>
            <a:ext cx="7643607" cy="4402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      </a:t>
            </a:r>
            <a:r>
              <a:rPr lang="en-US" sz="1400" dirty="0" err="1"/>
              <a:t>Berikut</a:t>
            </a:r>
            <a:r>
              <a:rPr lang="en-US" sz="1400" dirty="0"/>
              <a:t> Flowchart game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997D2-B971-42E0-BA85-A81016A7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93" y="545882"/>
            <a:ext cx="2870612" cy="44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702</Words>
  <Application>Microsoft Office PowerPoint</Application>
  <PresentationFormat>On-screen Show (16:9)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Raleway ExtraBold</vt:lpstr>
      <vt:lpstr>Raleway Black</vt:lpstr>
      <vt:lpstr>Anaheim</vt:lpstr>
      <vt:lpstr>Times New Roman</vt:lpstr>
      <vt:lpstr>Raleway</vt:lpstr>
      <vt:lpstr>Hanken Grotesk</vt:lpstr>
      <vt:lpstr>Arial</vt:lpstr>
      <vt:lpstr>Technology Market Research Pitch Deck by Slidesgo</vt:lpstr>
      <vt:lpstr>PERANCANGAN DAN PEMBUATAN PROTOTYPE ANIMASI GAME 3D TOUR INTERAKTIF</vt:lpstr>
      <vt:lpstr>Pendahuluan</vt:lpstr>
      <vt:lpstr>Metode Penelitian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PEMBUATAN PROTOTYPE ANIMASI GAME 3D TOUR INTERAKTIF</dc:title>
  <dc:creator>USER</dc:creator>
  <cp:lastModifiedBy>6285828723122</cp:lastModifiedBy>
  <cp:revision>14</cp:revision>
  <dcterms:modified xsi:type="dcterms:W3CDTF">2023-10-25T05:42:57Z</dcterms:modified>
</cp:coreProperties>
</file>