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E1E8F-D696-FACC-0D58-4C5778B5A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8163F6-4C35-91BB-B24B-856832031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6087DA-C4ED-B3BE-3AAC-0787BF2C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4A09-1BE3-4BBC-B3F0-543D1B3FF0D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36BA93-2499-4934-E604-A9E114B1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201BC4-5080-6132-B9E6-DD29BD67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0D10-1621-4F49-A813-434AE697A1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FED60-75F6-3847-37F3-F32FD49D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7EB8FE-0C88-DA1F-49B1-804EE9DDB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905E34-297A-B2E8-77B9-FFF41F26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4A09-1BE3-4BBC-B3F0-543D1B3FF0D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3D9769-9041-F54D-CAA2-F462B53A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F72AB8-EFBF-8970-4807-542FF17A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0D10-1621-4F49-A813-434AE697A1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7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63C8A9-B273-D807-3ABA-962323C00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EF2273-8E11-0767-ECBE-28FDF20CD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58AFDC-F47D-E9B4-9232-644E6E94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4A09-1BE3-4BBC-B3F0-543D1B3FF0D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4FEFC8-9DD9-C569-7CC3-2B90A683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60CF5A-A734-22DA-8D93-0E41A1D9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0D10-1621-4F49-A813-434AE697A1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9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22CDE-93A1-71CE-2D12-3BF449C8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E790E6-5637-B27C-EA7C-5CA07B0AD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A5CC21-CFB1-1D5F-DAFF-69B932DF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4A09-1BE3-4BBC-B3F0-543D1B3FF0D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7A79AE-CC07-604E-82B3-56BA48D1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678256-A937-876E-7D3F-5C960E83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0D10-1621-4F49-A813-434AE697A1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5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A9A93-605A-F5A4-F76A-EEECEDD9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4A4932-58CC-EE47-0672-ACB30DE8D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B2024E-14D0-9672-D748-A04FA973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4A09-1BE3-4BBC-B3F0-543D1B3FF0D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C26124-F552-D106-0957-02E11A0F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6A840A-2741-5636-8358-356A776E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0D10-1621-4F49-A813-434AE697A1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7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35DCE-C205-1F77-1469-121EC510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EDDA7E-4EC1-80C2-0513-EFFAFE14A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41E662-3723-73AA-9263-5858B7EC6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D3FD71-97E1-E033-43F5-CC52B766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4A09-1BE3-4BBC-B3F0-543D1B3FF0D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B41657-6F02-994E-29F0-D27FD9E9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74381A-EDE9-5154-BCBF-5845873E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0D10-1621-4F49-A813-434AE697A1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1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AE1B6-D7A4-26B5-561D-45C020758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2F369E-A4C4-F74B-70BD-CD27DADDE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36962B-CF66-688B-3726-4DA7DCB34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A4F039-49DF-2B70-395D-E072320BD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631391-03F7-8992-DD35-CA9342B10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7D3527-D3F2-3910-2C42-904752E9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4A09-1BE3-4BBC-B3F0-543D1B3FF0D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01A355-1390-2799-99FE-A1D63FBA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A98D50-4FE7-7A33-8E9A-717E9B5D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0D10-1621-4F49-A813-434AE697A1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9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7DA8A-A20B-C66C-D950-9E405101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AC87AE3-F6A6-8945-BE9E-82A27325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4A09-1BE3-4BBC-B3F0-543D1B3FF0D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B7577B-9142-0B0A-F62F-E839D4C1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ECC5BE-6BFD-0D20-2752-FC51F256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0D10-1621-4F49-A813-434AE697A1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3E2681-8425-561F-0478-E0E20FD1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4A09-1BE3-4BBC-B3F0-543D1B3FF0D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8BCA2CA-6085-164A-666B-CC99314D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134B15-3D07-BB7B-3AB0-8793502B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0D10-1621-4F49-A813-434AE697A1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9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4710E-E6EA-A840-3E71-2313D7FC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0A13CE-6973-01C0-8D84-664A21BB0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E24FB5-1DC4-1E74-D3A1-D0178DC8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349CD7-EFD6-12D3-2394-F2AEAB2F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4A09-1BE3-4BBC-B3F0-543D1B3FF0D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A5EEC1-F3C2-24CB-4388-316065D8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91D25B-BA3E-5D66-FE2E-59FAB907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0D10-1621-4F49-A813-434AE697A1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2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C94F8-C292-F5CB-2DBA-7C9C477F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C6DFAD-E2F3-C495-2D4D-127A71CE0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0FF1C1-4889-FD7B-BB42-9CCB07042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437754-F7F4-78A9-57A2-5C7CCFF6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4A09-1BE3-4BBC-B3F0-543D1B3FF0D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4F8D09-5DA8-705F-0C23-814730CB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7B9140-332C-5A06-9C9D-5EFD88A6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0D10-1621-4F49-A813-434AE697A1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0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1724A04-5CC2-3ED9-C503-40954422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CF557F-CE87-B627-F73D-928374CD7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C5C56F-3288-B5AB-F56A-B5607F3F4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84A09-1BE3-4BBC-B3F0-543D1B3FF0D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945DE7-9755-FFF0-25DE-FE6C1EDF6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95B535-AE4B-D9D9-BCB8-42878F67C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0D10-1621-4F49-A813-434AE697A1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2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ED42E6E-F80A-76A2-B4EA-892C705AA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0560"/>
            <a:ext cx="12192000" cy="592327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BF4BC62-0D92-ACC1-8ED8-86024D177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1" y="1089114"/>
            <a:ext cx="358150" cy="191695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2F5F689-42DB-97E0-0509-B8BDE488D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4274729" y="1089114"/>
            <a:ext cx="358150" cy="191695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8BAABEF-F861-EA36-F912-2B072E288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4372" y="2226514"/>
            <a:ext cx="1282495" cy="77955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05DDCC9B-59D1-04E9-3730-936CC2302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019" y="3632199"/>
            <a:ext cx="1307692" cy="824573"/>
          </a:xfrm>
          <a:prstGeom prst="rect">
            <a:avLst/>
          </a:prstGeom>
        </p:spPr>
      </p:pic>
      <p:sp>
        <p:nvSpPr>
          <p:cNvPr id="19" name="TextBox 2">
            <a:extLst>
              <a:ext uri="{FF2B5EF4-FFF2-40B4-BE49-F238E27FC236}">
                <a16:creationId xmlns:a16="http://schemas.microsoft.com/office/drawing/2014/main" id="{B3FF6FF1-93DA-8070-8C78-241EE4390342}"/>
              </a:ext>
            </a:extLst>
          </p:cNvPr>
          <p:cNvSpPr txBox="1"/>
          <p:nvPr/>
        </p:nvSpPr>
        <p:spPr>
          <a:xfrm>
            <a:off x="2788024" y="5715096"/>
            <a:ext cx="2294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dirty="0">
                <a:effectLst/>
                <a:latin typeface="Courier New" panose="02070309020205020404" pitchFamily="49" charset="0"/>
              </a:rPr>
              <a:t>   </a:t>
            </a:r>
            <a:r>
              <a:rPr lang="en-US" sz="600" b="0" dirty="0" err="1">
                <a:effectLst/>
                <a:latin typeface="Courier New" panose="02070309020205020404" pitchFamily="49" charset="0"/>
              </a:rPr>
              <a:t>aug</a:t>
            </a:r>
            <a:r>
              <a:rPr lang="en-US" sz="600" b="0" dirty="0">
                <a:effectLst/>
                <a:latin typeface="Courier New" panose="02070309020205020404" pitchFamily="49" charset="0"/>
              </a:rPr>
              <a:t> = [0.15, 0.17, 0.0986,  0.004, 0.1506]</a:t>
            </a:r>
          </a:p>
          <a:p>
            <a:endParaRPr lang="en-US" sz="600" dirty="0">
              <a:latin typeface="Courier New" panose="02070309020205020404" pitchFamily="49" charset="0"/>
            </a:endParaRPr>
          </a:p>
          <a:p>
            <a:endParaRPr lang="en-US" sz="600" b="0" dirty="0">
              <a:effectLst/>
              <a:latin typeface="Courier New" panose="02070309020205020404" pitchFamily="49" charset="0"/>
            </a:endParaRPr>
          </a:p>
          <a:p>
            <a:r>
              <a:rPr lang="en-US" sz="600" b="0" dirty="0">
                <a:effectLst/>
                <a:latin typeface="Courier New" panose="02070309020205020404" pitchFamily="49" charset="0"/>
              </a:rPr>
              <a:t>params = [0.8335, 0.1369, 0.0256, None, None]</a:t>
            </a:r>
          </a:p>
          <a:p>
            <a:endParaRPr lang="en-US" sz="600" dirty="0"/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C7AC30E3-1F1E-1986-A306-0E110D0D9072}"/>
              </a:ext>
            </a:extLst>
          </p:cNvPr>
          <p:cNvSpPr txBox="1"/>
          <p:nvPr/>
        </p:nvSpPr>
        <p:spPr>
          <a:xfrm>
            <a:off x="9323873" y="3759598"/>
            <a:ext cx="229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0.73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F5B9E72B-B13D-E841-AA48-6046B8C03BC8}"/>
              </a:ext>
            </a:extLst>
          </p:cNvPr>
          <p:cNvSpPr txBox="1"/>
          <p:nvPr/>
        </p:nvSpPr>
        <p:spPr>
          <a:xfrm>
            <a:off x="6608147" y="2812969"/>
            <a:ext cx="2294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</a:rPr>
              <a:t>New 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</a:rPr>
              <a:t>Weights</a:t>
            </a:r>
            <a:endParaRPr lang="en-US" sz="1600" b="1" dirty="0"/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1C918FE6-B984-6ED2-2F8A-70E7ACA805D1}"/>
              </a:ext>
            </a:extLst>
          </p:cNvPr>
          <p:cNvSpPr txBox="1"/>
          <p:nvPr/>
        </p:nvSpPr>
        <p:spPr>
          <a:xfrm>
            <a:off x="7490012" y="5653541"/>
            <a:ext cx="229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0.73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770C3BB0-68D3-C12E-3F69-D6E20AB8DF77}"/>
              </a:ext>
            </a:extLst>
          </p:cNvPr>
          <p:cNvCxnSpPr>
            <a:cxnSpLocks/>
            <a:stCxn id="21" idx="0"/>
          </p:cNvCxnSpPr>
          <p:nvPr/>
        </p:nvCxnSpPr>
        <p:spPr>
          <a:xfrm rot="16200000" flipV="1">
            <a:off x="6856010" y="1913350"/>
            <a:ext cx="1602734" cy="196504"/>
          </a:xfrm>
          <a:prstGeom prst="bentConnector3">
            <a:avLst>
              <a:gd name="adj1" fmla="val 997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89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5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Majd Al Aawar</dc:creator>
  <cp:lastModifiedBy>Majd Al Aawar</cp:lastModifiedBy>
  <cp:revision>6</cp:revision>
  <dcterms:created xsi:type="dcterms:W3CDTF">2022-12-12T05:52:21Z</dcterms:created>
  <dcterms:modified xsi:type="dcterms:W3CDTF">2022-12-12T10:27:09Z</dcterms:modified>
</cp:coreProperties>
</file>