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9" r:id="rId1"/>
  </p:sldMasterIdLst>
  <p:sldIdLst>
    <p:sldId id="267" r:id="rId2"/>
    <p:sldId id="268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301" autoAdjust="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402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213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43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00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778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2644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7397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82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3712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8518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181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68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3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6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650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29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E81C-E6F0-4D24-9547-9E79CB29671A}" type="datetimeFigureOut">
              <a:rPr lang="ar-SA" smtClean="0"/>
              <a:t>25/07/45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EC74F9-BEF2-4C7B-8352-ACEDA41284C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9356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javatpoint.com/k-means-clustering-algorithm-in-machine-learn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k-means-clustering-algorithm-in-machine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810C585D-E5C0-04B7-1C67-EA4D32835849}"/>
              </a:ext>
            </a:extLst>
          </p:cNvPr>
          <p:cNvSpPr txBox="1"/>
          <p:nvPr/>
        </p:nvSpPr>
        <p:spPr>
          <a:xfrm>
            <a:off x="1765052" y="0"/>
            <a:ext cx="97041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6000" b="1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التنب</a:t>
            </a:r>
            <a:r>
              <a:rPr lang="ar-SA" sz="6000" b="1" u="sng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ؤ بأسعار العقار في مدينة الرياض </a:t>
            </a:r>
            <a:endParaRPr lang="en-US" sz="6000" b="1" i="0" u="sng" strike="noStrike" dirty="0">
              <a:effectLst/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58349A2-5DAC-40E2-9BDA-2D5139698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24" y="1192390"/>
            <a:ext cx="7006376" cy="52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6F29385-0833-2B28-D8C2-5DEEF400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048" y="394326"/>
            <a:ext cx="8915400" cy="4817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r-SA" sz="2000" b="1" dirty="0">
                <a:solidFill>
                  <a:srgbClr val="374151"/>
                </a:solidFill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تم العمل على  بيانات  محلية عن عقارات الرياض .</a:t>
            </a:r>
            <a:endParaRPr lang="en-US" sz="2000" b="1" dirty="0">
              <a:solidFill>
                <a:srgbClr val="374151"/>
              </a:solidFill>
              <a:latin typeface="Söhne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ar-SA" sz="2000" b="1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ar-SA" sz="2000" dirty="0"/>
          </a:p>
          <a:p>
            <a:pPr marL="0" indent="0">
              <a:buNone/>
            </a:pPr>
            <a:endParaRPr lang="ar-SA" sz="2000" dirty="0"/>
          </a:p>
          <a:p>
            <a:pPr marL="0" indent="0">
              <a:buNone/>
            </a:pPr>
            <a:r>
              <a:rPr lang="ar-SA" sz="2000" dirty="0"/>
              <a:t> </a:t>
            </a:r>
            <a:br>
              <a:rPr lang="ar-SA" sz="2000" dirty="0"/>
            </a:br>
            <a:endParaRPr lang="ar-SA" sz="2000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7593F85-8C72-BADC-9751-6CCCBBF89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2" y="1557554"/>
            <a:ext cx="9873952" cy="49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59F4A76-5B0F-4ED8-87E3-55C220AF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A21BC4F1-DC12-0DC1-7914-42996C3D7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1" y="452283"/>
            <a:ext cx="9812593" cy="5968181"/>
          </a:xfrm>
        </p:spPr>
      </p:pic>
    </p:spTree>
    <p:extLst>
      <p:ext uri="{BB962C8B-B14F-4D97-AF65-F5344CB8AC3E}">
        <p14:creationId xmlns:p14="http://schemas.microsoft.com/office/powerpoint/2010/main" val="250712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id="{91D65977-689F-FA0A-AA67-A39A17D5A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2" y="356419"/>
            <a:ext cx="10087895" cy="6304936"/>
          </a:xfrm>
        </p:spPr>
      </p:pic>
    </p:spTree>
    <p:extLst>
      <p:ext uri="{BB962C8B-B14F-4D97-AF65-F5344CB8AC3E}">
        <p14:creationId xmlns:p14="http://schemas.microsoft.com/office/powerpoint/2010/main" val="213046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6FE4507-CBD0-5A02-4156-2663DC042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9" y="422788"/>
            <a:ext cx="9958110" cy="6223819"/>
          </a:xfrm>
        </p:spPr>
      </p:pic>
    </p:spTree>
    <p:extLst>
      <p:ext uri="{BB962C8B-B14F-4D97-AF65-F5344CB8AC3E}">
        <p14:creationId xmlns:p14="http://schemas.microsoft.com/office/powerpoint/2010/main" val="3716913965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</TotalTime>
  <Words>17</Words>
  <Application>Microsoft Office PowerPoint</Application>
  <PresentationFormat>شاشة عريضة</PresentationFormat>
  <Paragraphs>6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Söhne</vt:lpstr>
      <vt:lpstr>Wingdings 3</vt:lpstr>
      <vt:lpstr>ربطة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Map</dc:title>
  <dc:creator>LENOVO</dc:creator>
  <cp:lastModifiedBy>Mohammed Alshammari</cp:lastModifiedBy>
  <cp:revision>9</cp:revision>
  <dcterms:created xsi:type="dcterms:W3CDTF">2024-01-02T06:06:42Z</dcterms:created>
  <dcterms:modified xsi:type="dcterms:W3CDTF">2024-02-04T11:24:43Z</dcterms:modified>
</cp:coreProperties>
</file>