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2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2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7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0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1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244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0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49CF-5ADE-4FF6-ADCA-EB891B91D673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22369F-635D-448F-83A0-0C338942005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7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4AD45-BBE4-1BF4-4BBB-D9D476B9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3399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s-CL" dirty="0"/>
              <a:t>Examen Transversal</a:t>
            </a:r>
            <a:br>
              <a:rPr lang="es-CL" dirty="0"/>
            </a:br>
            <a:r>
              <a:rPr lang="es-CL" dirty="0"/>
              <a:t>Programación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3746F-29C6-8E93-9A9F-110D9D242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2275"/>
            <a:ext cx="9144000" cy="17323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CL" dirty="0"/>
              <a:t>Integrantes: 	Martin Norambuena</a:t>
            </a:r>
          </a:p>
          <a:p>
            <a:pPr algn="l"/>
            <a:r>
              <a:rPr lang="es-CL" dirty="0"/>
              <a:t>		Sebastián Guerra</a:t>
            </a:r>
          </a:p>
          <a:p>
            <a:pPr algn="l"/>
            <a:r>
              <a:rPr lang="es-CL" dirty="0"/>
              <a:t>Docente: Viviana Poblete</a:t>
            </a:r>
          </a:p>
          <a:p>
            <a:pPr algn="l"/>
            <a:r>
              <a:rPr lang="es-CL" dirty="0"/>
              <a:t>Sección: 003D</a:t>
            </a:r>
          </a:p>
        </p:txBody>
      </p:sp>
    </p:spTree>
    <p:extLst>
      <p:ext uri="{BB962C8B-B14F-4D97-AF65-F5344CB8AC3E}">
        <p14:creationId xmlns:p14="http://schemas.microsoft.com/office/powerpoint/2010/main" val="8186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3E17D-B46D-F8FD-1192-F1698183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78" y="531704"/>
            <a:ext cx="9603275" cy="1049235"/>
          </a:xfrm>
        </p:spPr>
        <p:txBody>
          <a:bodyPr/>
          <a:lstStyle/>
          <a:p>
            <a:pPr algn="ctr"/>
            <a:r>
              <a:rPr lang="es-CL" dirty="0"/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7205D-6780-9695-3F21-ABFEE149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1" y="2194741"/>
            <a:ext cx="6669947" cy="4351338"/>
          </a:xfrm>
        </p:spPr>
        <p:txBody>
          <a:bodyPr>
            <a:normAutofit/>
          </a:bodyPr>
          <a:lstStyle/>
          <a:p>
            <a:r>
              <a:rPr lang="es-CL" sz="18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</a:p>
          <a:p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05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 es una organización sin fines de lucro, es por eso que toda nuestra ganancia será donada a un programa de ayuda que rescata animales en situación de calle y les busca un hogar.</a:t>
            </a:r>
          </a:p>
          <a:p>
            <a:endParaRPr lang="es-ES" sz="105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05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por eso que decidimos implementar el diseño de una página web para mejorar la compra y venta de nuestro productos para mascotas, como fin busca ayudar a la compra de alimentos y hogar a nuestros animalitos.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o compres, adopta una mascota 5244704 Vector en Vecteezy">
            <a:extLst>
              <a:ext uri="{FF2B5EF4-FFF2-40B4-BE49-F238E27FC236}">
                <a16:creationId xmlns:a16="http://schemas.microsoft.com/office/drawing/2014/main" id="{07B87E0A-CBF4-AD46-ABDD-48B45274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969" y="322019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aña, ¿país de perros o de gatos? - AS.com">
            <a:extLst>
              <a:ext uri="{FF2B5EF4-FFF2-40B4-BE49-F238E27FC236}">
                <a16:creationId xmlns:a16="http://schemas.microsoft.com/office/drawing/2014/main" id="{AF949BD2-B5E5-A559-C98F-FA9AACB0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94" y="4563481"/>
            <a:ext cx="3707936" cy="20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603FF-7541-7E2A-3760-B62002AF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060E4-6CF7-A804-228B-829DFBE6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58" y="1875959"/>
            <a:ext cx="8127883" cy="4351338"/>
          </a:xfrm>
        </p:spPr>
        <p:txBody>
          <a:bodyPr>
            <a:normAutofit/>
          </a:bodyPr>
          <a:lstStyle/>
          <a:p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Diseñar una página web </a:t>
            </a:r>
            <a:r>
              <a:rPr lang="es-CL" sz="1400" dirty="0" err="1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 para que los usuarios y/o clientes puedan acceder de la mejor forma a nuestro sitio.</a:t>
            </a:r>
          </a:p>
          <a:p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Es por esto que hemos decidido realizar e implementar diferentes funciones que permitan la compra de nuestros productos para mascotas.</a:t>
            </a:r>
          </a:p>
          <a:p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En esta hallaremos información acerca de diferentes productos para perros y gatos, como arenales, bandadas , correas, etc.</a:t>
            </a:r>
          </a:p>
        </p:txBody>
      </p:sp>
    </p:spTree>
    <p:extLst>
      <p:ext uri="{BB962C8B-B14F-4D97-AF65-F5344CB8AC3E}">
        <p14:creationId xmlns:p14="http://schemas.microsoft.com/office/powerpoint/2010/main" val="218680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ED43B-BD68-E571-4228-E98D11C3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Principales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F6166-2B35-7843-7DA8-FCEE4B0D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En nuestra página web encontraremos diferentes funciones asociadas a la compra y venta de productos para mascotas.</a:t>
            </a:r>
          </a:p>
          <a:p>
            <a:endParaRPr lang="es-C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Encontraremos diferentes secciones en las cuales obtendremos información acerca de nuestra misión y visión, formulario de contacto (para responder cualquier duda, opinión o reclamo). Hallaremos una galería de fotos en la cuál habrá una breve reseña de cada producto con su valor.</a:t>
            </a:r>
          </a:p>
          <a:p>
            <a:pPr marL="0" indent="0">
              <a:buNone/>
            </a:pPr>
            <a:endParaRPr lang="es-C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Permitirá la creación de usuarios, </a:t>
            </a:r>
            <a:r>
              <a:rPr lang="es-CL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cual el cliente podrá </a:t>
            </a:r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Ver los productos, seleccionar y comprar.</a:t>
            </a:r>
          </a:p>
          <a:p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Realizar un seguimiento de sus productos, para consultar en el estado de estos.</a:t>
            </a:r>
          </a:p>
          <a:p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El administrador puede también cambiar el estado de los productos.</a:t>
            </a:r>
          </a:p>
          <a:p>
            <a:endParaRPr lang="es-C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Información acerca de días que estaremos atendiendo.</a:t>
            </a:r>
          </a:p>
          <a:p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1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981DD-D7A7-6FBB-1A77-9BD8BE75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190" y="628350"/>
            <a:ext cx="9603275" cy="1049235"/>
          </a:xfrm>
        </p:spPr>
        <p:txBody>
          <a:bodyPr/>
          <a:lstStyle/>
          <a:p>
            <a:pPr algn="ctr"/>
            <a:r>
              <a:rPr lang="es-CL" dirty="0"/>
              <a:t>Demo del producto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BF55049-3104-2524-5CDA-321B9E7AD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71" y="2318686"/>
            <a:ext cx="5578442" cy="282376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1DC053-FB5B-7E7F-41BE-72A12C95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56" y="2318686"/>
            <a:ext cx="5854073" cy="28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2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0DDB6-A997-28DB-4552-C7AF9CAA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3E7DA-6014-145D-CE61-79BA23CC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Nuestra conclusión fue que la pagina solucionó varias de las problemáticas que se abordaban como primera necesidad al comienzo de esta experiencia, a pesar de los errores se pudo completar gran parte de lo que se propuso al principio</a:t>
            </a:r>
            <a:r>
              <a:rPr lang="es-ES"/>
              <a:t>, aún </a:t>
            </a:r>
            <a:r>
              <a:rPr lang="es-ES" dirty="0"/>
              <a:t>quedan algunas cosas que mejorar pero el proyecto en su mayoría esta completado.</a:t>
            </a:r>
          </a:p>
        </p:txBody>
      </p:sp>
    </p:spTree>
    <p:extLst>
      <p:ext uri="{BB962C8B-B14F-4D97-AF65-F5344CB8AC3E}">
        <p14:creationId xmlns:p14="http://schemas.microsoft.com/office/powerpoint/2010/main" val="15095980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349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Galería</vt:lpstr>
      <vt:lpstr>Examen Transversal Programación Web</vt:lpstr>
      <vt:lpstr>Presentación</vt:lpstr>
      <vt:lpstr>Solución propuesta</vt:lpstr>
      <vt:lpstr>Principales características</vt:lpstr>
      <vt:lpstr>Demo del producto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Transversal Programación Web</dc:title>
  <dc:creator>sebastian guerra</dc:creator>
  <cp:lastModifiedBy>Martin Alonso Norambuena Herrera</cp:lastModifiedBy>
  <cp:revision>2</cp:revision>
  <dcterms:created xsi:type="dcterms:W3CDTF">2022-07-15T03:07:33Z</dcterms:created>
  <dcterms:modified xsi:type="dcterms:W3CDTF">2022-07-15T06:37:52Z</dcterms:modified>
</cp:coreProperties>
</file>