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 varScale="1">
        <p:scale>
          <a:sx n="87" d="100"/>
          <a:sy n="87" d="100"/>
        </p:scale>
        <p:origin x="-1302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33B72-65AB-4286-B54A-08BF83A7FD62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A02C7-9C6C-44F0-8139-C09E2475B3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094168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50842-18DF-47B0-8910-E52CEA5BEEA6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ADC7-FAD2-47CC-B5F0-DF78D3A1AD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0979-1906-4962-AF41-D68403C2E6BF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F9F18-1BED-4042-847A-0F9EA1649C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8A6F1-3C37-4C17-96DF-7FF361EAB240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893DD-3A69-45D2-9BB7-73E373CA8E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9452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7CD1-4448-408B-829C-7F15CFBCE24A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DA05-AEC1-4688-ADFF-48D532E783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B3A27-29E7-4D20-A482-B214AE2EEC4D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0D117-152E-440C-A3EA-477BF1D8F6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8168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BB70B-900D-4EA0-93EC-E90CB93D0080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88B7E-F867-4932-9499-AB98CA332F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3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6C8D-4BAF-4A46-8314-D290D7E2F834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1BFAB-D6FB-4313-A337-870DC4741F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27353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9ABD-E551-4774-98C3-9AA15D3BFF82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6366-F533-407F-A542-88B6CC9B53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7BF6-1F89-471B-96EA-9E1B5E916DCE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D76-FDA9-4326-B114-3371C4D207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3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A10C0-66A8-4E81-B93C-2532AE253A51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8639-834F-401D-B4B6-A7D28A6145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1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56061C-262C-465B-A386-0A6B0AD071DC}" type="datetimeFigureOut">
              <a:rPr lang="fr-FR"/>
              <a:pPr>
                <a:defRPr/>
              </a:pPr>
              <a:t>13/07/2015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9BE282-55AE-4F0A-A90F-36BD6128E7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8864" y="404664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 smtClean="0"/>
              <a:t>Task (queue)</a:t>
            </a:r>
            <a:endParaRPr lang="fr-FR" sz="2000" b="1" noProof="1"/>
          </a:p>
        </p:txBody>
      </p:sp>
      <p:sp>
        <p:nvSpPr>
          <p:cNvPr id="6" name="Rectangle 5"/>
          <p:cNvSpPr/>
          <p:nvPr/>
        </p:nvSpPr>
        <p:spPr>
          <a:xfrm>
            <a:off x="3728864" y="843062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batch_id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864" y="1772816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 smtClean="0"/>
              <a:t>Batch</a:t>
            </a:r>
            <a:endParaRPr lang="fr-FR" sz="2000" b="1" noProof="1"/>
          </a:p>
        </p:txBody>
      </p:sp>
      <p:sp>
        <p:nvSpPr>
          <p:cNvPr id="11" name="Rectangle 10"/>
          <p:cNvSpPr/>
          <p:nvPr/>
        </p:nvSpPr>
        <p:spPr>
          <a:xfrm>
            <a:off x="3728864" y="2204864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configuration_profile_id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8864" y="2636912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windows_credential_id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8584" y="3501008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 smtClean="0"/>
              <a:t>WindowsCredential</a:t>
            </a:r>
            <a:endParaRPr lang="fr-FR" sz="2000" b="1" noProof="1"/>
          </a:p>
        </p:txBody>
      </p:sp>
      <p:sp>
        <p:nvSpPr>
          <p:cNvPr id="14" name="Rectangle 13"/>
          <p:cNvSpPr/>
          <p:nvPr/>
        </p:nvSpPr>
        <p:spPr>
          <a:xfrm>
            <a:off x="1208584" y="3933056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domain, login, password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5128" y="3501008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 smtClean="0"/>
              <a:t>ConfigurationProfile</a:t>
            </a:r>
            <a:endParaRPr lang="fr-FR" sz="2000" b="1" noProof="1"/>
          </a:p>
        </p:txBody>
      </p:sp>
      <p:sp>
        <p:nvSpPr>
          <p:cNvPr id="17" name="Rectangle 16"/>
          <p:cNvSpPr/>
          <p:nvPr/>
        </p:nvSpPr>
        <p:spPr>
          <a:xfrm>
            <a:off x="6105128" y="3933056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name, host_confidential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05128" y="4365104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ioc_list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05128" y="5301208"/>
            <a:ext cx="26642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 smtClean="0"/>
              <a:t>XMLIoc</a:t>
            </a:r>
            <a:endParaRPr lang="fr-FR" sz="2000" b="1" noProof="1"/>
          </a:p>
        </p:txBody>
      </p:sp>
      <p:sp>
        <p:nvSpPr>
          <p:cNvPr id="20" name="Rectangle 19"/>
          <p:cNvSpPr/>
          <p:nvPr/>
        </p:nvSpPr>
        <p:spPr>
          <a:xfrm>
            <a:off x="6105128" y="5733256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name, date_added</a:t>
            </a:r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5128" y="6165304"/>
            <a:ext cx="266429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 smtClean="0">
                <a:solidFill>
                  <a:schemeClr val="tx1"/>
                </a:solidFill>
              </a:rPr>
              <a:t>xml_content = b64(xml)</a:t>
            </a:r>
            <a:endParaRPr lang="fr-FR" noProof="1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>
            <a:stCxn id="6" idx="2"/>
            <a:endCxn id="10" idx="0"/>
          </p:cNvCxnSpPr>
          <p:nvPr/>
        </p:nvCxnSpPr>
        <p:spPr>
          <a:xfrm>
            <a:off x="5061012" y="1275110"/>
            <a:ext cx="0" cy="4977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2" idx="1"/>
            <a:endCxn id="13" idx="0"/>
          </p:cNvCxnSpPr>
          <p:nvPr/>
        </p:nvCxnSpPr>
        <p:spPr>
          <a:xfrm rot="10800000" flipV="1">
            <a:off x="2540732" y="2852936"/>
            <a:ext cx="1188132" cy="64807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3"/>
            <a:endCxn id="16" idx="0"/>
          </p:cNvCxnSpPr>
          <p:nvPr/>
        </p:nvCxnSpPr>
        <p:spPr>
          <a:xfrm>
            <a:off x="6393160" y="2420888"/>
            <a:ext cx="1044116" cy="108012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8" idx="2"/>
            <a:endCxn id="19" idx="0"/>
          </p:cNvCxnSpPr>
          <p:nvPr/>
        </p:nvCxnSpPr>
        <p:spPr>
          <a:xfrm>
            <a:off x="7437276" y="479715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ZoneTexte 2057"/>
          <p:cNvSpPr txBox="1"/>
          <p:nvPr/>
        </p:nvSpPr>
        <p:spPr>
          <a:xfrm>
            <a:off x="5061012" y="1275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061012" y="15550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460812" y="263426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252498" y="32393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410841" y="218348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52" name="ZoneTexte 51"/>
          <p:cNvSpPr txBox="1"/>
          <p:nvPr/>
        </p:nvSpPr>
        <p:spPr>
          <a:xfrm>
            <a:off x="7444984" y="32285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53" name="ZoneTexte 52"/>
          <p:cNvSpPr txBox="1"/>
          <p:nvPr/>
        </p:nvSpPr>
        <p:spPr>
          <a:xfrm>
            <a:off x="7437276" y="504918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n</a:t>
            </a:r>
            <a:endParaRPr lang="fr-FR" sz="1100" dirty="0"/>
          </a:p>
        </p:txBody>
      </p:sp>
      <p:sp>
        <p:nvSpPr>
          <p:cNvPr id="54" name="ZoneTexte 53"/>
          <p:cNvSpPr txBox="1"/>
          <p:nvPr/>
        </p:nvSpPr>
        <p:spPr>
          <a:xfrm>
            <a:off x="7437276" y="47768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35</Words>
  <Application>Microsoft Office PowerPoint</Application>
  <PresentationFormat>Format A4 (210 x 297 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Présentation PowerPoint</vt:lpstr>
    </vt:vector>
  </TitlesOfParts>
  <Company>SOLUCOM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MARSAULT</dc:creator>
  <cp:lastModifiedBy>Jean MARSAULT</cp:lastModifiedBy>
  <cp:revision>2</cp:revision>
  <dcterms:created xsi:type="dcterms:W3CDTF">2015-07-13T11:42:59Z</dcterms:created>
  <dcterms:modified xsi:type="dcterms:W3CDTF">2015-07-13T11:56:00Z</dcterms:modified>
</cp:coreProperties>
</file>