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2F69ED4-B68B-485C-A49B-6D798BA2C4C2}" type="datetimeFigureOut">
              <a:rPr lang="en-US" smtClean="0"/>
              <a:t>16.11.2020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0FE03DF-EFD0-4C2E-AF3F-5F1E6B61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5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9ED4-B68B-485C-A49B-6D798BA2C4C2}" type="datetimeFigureOut">
              <a:rPr lang="en-US" smtClean="0"/>
              <a:t>16.11.2020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03DF-EFD0-4C2E-AF3F-5F1E6B61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8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9ED4-B68B-485C-A49B-6D798BA2C4C2}" type="datetimeFigureOut">
              <a:rPr lang="en-US" smtClean="0"/>
              <a:t>16.11.2020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03DF-EFD0-4C2E-AF3F-5F1E6B61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42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9ED4-B68B-485C-A49B-6D798BA2C4C2}" type="datetimeFigureOut">
              <a:rPr lang="en-US" smtClean="0"/>
              <a:t>16.11.2020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03DF-EFD0-4C2E-AF3F-5F1E6B61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48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9ED4-B68B-485C-A49B-6D798BA2C4C2}" type="datetimeFigureOut">
              <a:rPr lang="en-US" smtClean="0"/>
              <a:t>16.11.2020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03DF-EFD0-4C2E-AF3F-5F1E6B61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07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9ED4-B68B-485C-A49B-6D798BA2C4C2}" type="datetimeFigureOut">
              <a:rPr lang="en-US" smtClean="0"/>
              <a:t>16.11.2020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03DF-EFD0-4C2E-AF3F-5F1E6B61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15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9ED4-B68B-485C-A49B-6D798BA2C4C2}" type="datetimeFigureOut">
              <a:rPr lang="en-US" smtClean="0"/>
              <a:t>16.11.2020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03DF-EFD0-4C2E-AF3F-5F1E6B61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81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2F69ED4-B68B-485C-A49B-6D798BA2C4C2}" type="datetimeFigureOut">
              <a:rPr lang="en-US" smtClean="0"/>
              <a:t>16.11.2020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03DF-EFD0-4C2E-AF3F-5F1E6B61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31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2F69ED4-B68B-485C-A49B-6D798BA2C4C2}" type="datetimeFigureOut">
              <a:rPr lang="en-US" smtClean="0"/>
              <a:t>16.11.2020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03DF-EFD0-4C2E-AF3F-5F1E6B61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2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9ED4-B68B-485C-A49B-6D798BA2C4C2}" type="datetimeFigureOut">
              <a:rPr lang="en-US" smtClean="0"/>
              <a:t>16.11.2020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03DF-EFD0-4C2E-AF3F-5F1E6B61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1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9ED4-B68B-485C-A49B-6D798BA2C4C2}" type="datetimeFigureOut">
              <a:rPr lang="en-US" smtClean="0"/>
              <a:t>16.11.2020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03DF-EFD0-4C2E-AF3F-5F1E6B61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2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9ED4-B68B-485C-A49B-6D798BA2C4C2}" type="datetimeFigureOut">
              <a:rPr lang="en-US" smtClean="0"/>
              <a:t>16.11.2020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03DF-EFD0-4C2E-AF3F-5F1E6B61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9ED4-B68B-485C-A49B-6D798BA2C4C2}" type="datetimeFigureOut">
              <a:rPr lang="en-US" smtClean="0"/>
              <a:t>16.11.2020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03DF-EFD0-4C2E-AF3F-5F1E6B61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3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9ED4-B68B-485C-A49B-6D798BA2C4C2}" type="datetimeFigureOut">
              <a:rPr lang="en-US" smtClean="0"/>
              <a:t>16.11.2020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03DF-EFD0-4C2E-AF3F-5F1E6B61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3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9ED4-B68B-485C-A49B-6D798BA2C4C2}" type="datetimeFigureOut">
              <a:rPr lang="en-US" smtClean="0"/>
              <a:t>16.11.2020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03DF-EFD0-4C2E-AF3F-5F1E6B61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3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9ED4-B68B-485C-A49B-6D798BA2C4C2}" type="datetimeFigureOut">
              <a:rPr lang="en-US" smtClean="0"/>
              <a:t>16.11.2020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03DF-EFD0-4C2E-AF3F-5F1E6B61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8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9ED4-B68B-485C-A49B-6D798BA2C4C2}" type="datetimeFigureOut">
              <a:rPr lang="en-US" smtClean="0"/>
              <a:t>16.11.2020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03DF-EFD0-4C2E-AF3F-5F1E6B61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4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2F69ED4-B68B-485C-A49B-6D798BA2C4C2}" type="datetimeFigureOut">
              <a:rPr lang="en-US" smtClean="0"/>
              <a:t>16.11.2020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0FE03DF-EFD0-4C2E-AF3F-5F1E6B61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4armed.com/blog/perform-mask-attack-hashcat/" TargetMode="External"/><Relationship Id="rId2" Type="http://schemas.openxmlformats.org/officeDocument/2006/relationships/hyperlink" Target="https://www.4armed.com/blog/hashcat-crack-md5-hash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shcat.net/wiki/doku.php?id=example_hash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ECD3-69FA-4134-B3D6-6BD2EC3985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Bruteforce Saldırıları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2A6FF-1232-41AD-80A9-2358EE66E7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Muhammed SERTKAYA</a:t>
            </a:r>
            <a:endParaRPr lang="en-US" dirty="0"/>
          </a:p>
        </p:txBody>
      </p:sp>
      <p:pic>
        <p:nvPicPr>
          <p:cNvPr id="1026" name="Picture 2" descr="What is a Brute Force Attack? Definition | Varonis">
            <a:extLst>
              <a:ext uri="{FF2B5EF4-FFF2-40B4-BE49-F238E27FC236}">
                <a16:creationId xmlns:a16="http://schemas.microsoft.com/office/drawing/2014/main" id="{F70A9BD0-BB26-4659-934A-8044C2301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899" y="1023583"/>
            <a:ext cx="7685446" cy="254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45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7A40-240D-461A-8C90-493A441D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106B4-4A6D-43CB-8573-0220C64D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847F73-D968-4A46-A6A6-2E3AA77ED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198" y="2117361"/>
            <a:ext cx="8745170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42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5D99-6D0F-4349-A45A-1B579931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C5A62-D65E-403A-BFAB-4FDF24683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F8064-5352-41EC-8F7E-D0FB432F5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4343"/>
            <a:ext cx="12192000" cy="498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48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1296-61A0-4EAD-B047-3DD3A568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A94D9-7B66-4E3A-87FB-B98DDED0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1EF2D-4128-4829-B750-311F7280E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12" y="1581787"/>
            <a:ext cx="8516539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24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4969-FD39-4335-B930-3A1D7831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7FBC-90EE-4D52-AB80-E7FDC92D0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C0F91-8D8F-4B31-87AB-843831DBA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1548926"/>
            <a:ext cx="9297698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74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6F0C-BEAB-4352-94E8-1D5CD10E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Kırıldı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CEC65-142D-4E7E-BF77-2D932D844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949C83-60A6-4B92-BD44-A4AF1D305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49" y="2603500"/>
            <a:ext cx="10593278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39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331C-167B-49D7-B939-7980D2BE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Referanslar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2FCDC-FD3B-49BE-9F5C-294B2ED3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https://www.4armed.com/blog/hashcat-crack-md5-hashes/</a:t>
            </a:r>
            <a:endParaRPr lang="tr-TR" dirty="0"/>
          </a:p>
          <a:p>
            <a:r>
              <a:rPr lang="en-US" dirty="0">
                <a:hlinkClick r:id="rId3"/>
              </a:rPr>
              <a:t>https://www.4armed.com/blog/perform-mask-attack-hashcat/</a:t>
            </a:r>
            <a:endParaRPr lang="tr-TR" dirty="0"/>
          </a:p>
          <a:p>
            <a:r>
              <a:rPr lang="en-US" dirty="0">
                <a:hlinkClick r:id="rId4"/>
              </a:rPr>
              <a:t>https://hashcat.net/wiki/doku.php?id=example_hashes</a:t>
            </a:r>
            <a:endParaRPr lang="tr-TR" dirty="0"/>
          </a:p>
          <a:p>
            <a:r>
              <a:rPr lang="en-US"/>
              <a:t>https://maaami98.github.io/calc.html</a:t>
            </a:r>
          </a:p>
        </p:txBody>
      </p:sp>
    </p:spTree>
    <p:extLst>
      <p:ext uri="{BB962C8B-B14F-4D97-AF65-F5344CB8AC3E}">
        <p14:creationId xmlns:p14="http://schemas.microsoft.com/office/powerpoint/2010/main" val="319215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93FE-9D1E-4664-85D9-9232A910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Bruteforce Saldırıları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68BD9-1AB9-4AFC-8AD0-0C48B48D2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Bruteforce saldırıları şifre kırma işlemlerinde kullanılan bir yöntemdir.</a:t>
            </a:r>
          </a:p>
          <a:p>
            <a:r>
              <a:rPr lang="tr-TR" dirty="0"/>
              <a:t>Olası şifrelerin denenme yanılma yöntemiyle doğru şifrenin bulunması prensibine dayanır.</a:t>
            </a:r>
          </a:p>
          <a:p>
            <a:r>
              <a:rPr lang="tr-TR" dirty="0"/>
              <a:t>D</a:t>
            </a:r>
            <a:r>
              <a:rPr lang="en-US" dirty="0" err="1"/>
              <a:t>ictionary</a:t>
            </a:r>
            <a:r>
              <a:rPr lang="en-US" dirty="0"/>
              <a:t> attack</a:t>
            </a:r>
            <a:r>
              <a:rPr lang="tr-TR" dirty="0"/>
              <a:t> ve Rainbow Attack olmak üzere iki çeşitde ayrılır.</a:t>
            </a:r>
          </a:p>
          <a:p>
            <a:r>
              <a:rPr lang="tr-TR" dirty="0"/>
              <a:t>Bruteforce saldırılarında maliyet hesaplanması önemlidir.</a:t>
            </a:r>
          </a:p>
          <a:p>
            <a:r>
              <a:rPr lang="tr-TR" dirty="0"/>
              <a:t>CPU veya GPU gücü kullanılır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3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084C-533E-43D9-B4DF-BC47AADD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</a:t>
            </a:r>
            <a:r>
              <a:rPr lang="en-US" dirty="0" err="1"/>
              <a:t>ictionary</a:t>
            </a:r>
            <a:r>
              <a:rPr lang="en-US" dirty="0"/>
              <a:t> </a:t>
            </a:r>
            <a:r>
              <a:rPr lang="tr-TR" dirty="0"/>
              <a:t>A</a:t>
            </a:r>
            <a:r>
              <a:rPr lang="en-US" dirty="0" err="1"/>
              <a:t>ttack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01B0F-471D-4E95-A5E2-266A4312A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Olması muhtemel şifreler bir dosya üzerine yazılır </a:t>
            </a:r>
          </a:p>
          <a:p>
            <a:r>
              <a:rPr lang="tr-TR" dirty="0"/>
              <a:t>Bu dosyaya </a:t>
            </a:r>
            <a:r>
              <a:rPr lang="tr-TR" dirty="0">
                <a:solidFill>
                  <a:srgbClr val="FF0000"/>
                </a:solidFill>
              </a:rPr>
              <a:t>wordlist </a:t>
            </a:r>
            <a:r>
              <a:rPr lang="tr-TR" dirty="0">
                <a:solidFill>
                  <a:schemeClr val="tx1"/>
                </a:solidFill>
              </a:rPr>
              <a:t>, içerisindeki şifrelere </a:t>
            </a:r>
            <a:r>
              <a:rPr lang="tr-TR" dirty="0">
                <a:solidFill>
                  <a:srgbClr val="FF0000"/>
                </a:solidFill>
              </a:rPr>
              <a:t>key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/>
              <a:t>denir.</a:t>
            </a:r>
          </a:p>
          <a:p>
            <a:r>
              <a:rPr lang="tr-TR" dirty="0"/>
              <a:t>Şifre kırma yazılımı wordlist dosyasındaki keyleri wordlist sonlana kadar dener.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6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B28C-CDA6-4BB4-AD09-2F7B4CF8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Rainbow Attack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29EBB-7157-48A1-B93F-8646CA4CB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Rainbow Attack genellikle hashlenmiş şifreleri kırmak için kullanılan bir yöntemdir. Hashleme yöntemi ile oluşturulmuş hash ve şifre verisi aynı tabloda tutulduğu bir veritabanı oluşturulur. </a:t>
            </a:r>
          </a:p>
          <a:p>
            <a:pPr lvl="1"/>
            <a:r>
              <a:rPr lang="tr-TR" dirty="0"/>
              <a:t>Çok fazla disk alanı kullanılır</a:t>
            </a:r>
          </a:p>
          <a:p>
            <a:pPr lvl="1"/>
            <a:r>
              <a:rPr lang="tr-TR" dirty="0"/>
              <a:t>Wordlist yöntemine göre çok hızlıdır.</a:t>
            </a:r>
          </a:p>
        </p:txBody>
      </p:sp>
      <p:pic>
        <p:nvPicPr>
          <p:cNvPr id="1026" name="Picture 2" descr="Rainbow Tables: The Password Conundrum Part 4 — Between The Hacks">
            <a:extLst>
              <a:ext uri="{FF2B5EF4-FFF2-40B4-BE49-F238E27FC236}">
                <a16:creationId xmlns:a16="http://schemas.microsoft.com/office/drawing/2014/main" id="{B04E7F60-B92B-43CF-87C4-0D349F09D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690" y="3702097"/>
            <a:ext cx="44577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15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5BA6-BC1A-4CC2-A1BD-5CB58A778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Bruteforce Maliyet Hesaplanması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054CE-4172-4519-89D5-2A7F624F4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şifre üzerinde bruteforce uygulamadan önce bu işlemin ne kadar zaman alıcağını hesaplamak gerekmektedir.</a:t>
            </a:r>
          </a:p>
          <a:p>
            <a:r>
              <a:rPr lang="tr-TR" dirty="0"/>
              <a:t>Bunun için bazı veriler gerekmedir. Bu veriler şunlardır;</a:t>
            </a:r>
          </a:p>
          <a:p>
            <a:pPr lvl="1"/>
            <a:r>
              <a:rPr lang="tr-TR" dirty="0"/>
              <a:t>Hashrate= saniyede denenebilen şifre sayısı</a:t>
            </a:r>
          </a:p>
          <a:p>
            <a:pPr lvl="2"/>
            <a:r>
              <a:rPr lang="tr-TR" dirty="0"/>
              <a:t>İşlemci gücü doğru ile orantılıdır.</a:t>
            </a:r>
          </a:p>
          <a:p>
            <a:pPr lvl="1"/>
            <a:r>
              <a:rPr lang="tr-TR" dirty="0"/>
              <a:t>N=Şifre Kombinasyonu veya Wordlist uzunluğu</a:t>
            </a:r>
          </a:p>
          <a:p>
            <a:pPr lvl="1"/>
            <a:r>
              <a:rPr lang="tr-TR" dirty="0"/>
              <a:t>Time=N/Hashrate</a:t>
            </a:r>
          </a:p>
        </p:txBody>
      </p:sp>
    </p:spTree>
    <p:extLst>
      <p:ext uri="{BB962C8B-B14F-4D97-AF65-F5344CB8AC3E}">
        <p14:creationId xmlns:p14="http://schemas.microsoft.com/office/powerpoint/2010/main" val="40218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F620-ED4A-4748-9FEF-6D762075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Maliyet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2E75C-220C-470A-B4F4-A3D063C79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Hashrate değeri 3000 key/s olan bir makinada 4 karakterli sadece küçük ve büyük harflerden oluşan 26 harfli bir ingiliz alfabesi bir şifre kırılmak isteniyor. Kırılma süresini dakika ve saniye cinsinden bulunuz.</a:t>
            </a:r>
          </a:p>
          <a:p>
            <a:r>
              <a:rPr lang="tr-TR" dirty="0"/>
              <a:t>Büyük ve küçük harf olduğu için toplam 52 harf.</a:t>
            </a:r>
          </a:p>
          <a:p>
            <a:r>
              <a:rPr lang="tr-TR" dirty="0"/>
              <a:t>[ 52 ] [ 52 ] [ 52 ] [ 52 ]</a:t>
            </a:r>
          </a:p>
          <a:p>
            <a:r>
              <a:rPr lang="tr-TR" dirty="0"/>
              <a:t>Her karakterin alabileceği 52 değer olduğu için </a:t>
            </a:r>
            <a:r>
              <a:rPr lang="tr-TR" dirty="0">
                <a:solidFill>
                  <a:srgbClr val="FF0000"/>
                </a:solidFill>
              </a:rPr>
              <a:t>52^4=7311616=N</a:t>
            </a:r>
          </a:p>
          <a:p>
            <a:r>
              <a:rPr lang="tr-TR" dirty="0">
                <a:solidFill>
                  <a:schemeClr val="tx1"/>
                </a:solidFill>
              </a:rPr>
              <a:t>7311616 key / 3000 key/s =</a:t>
            </a:r>
            <a:r>
              <a:rPr lang="tr-TR" dirty="0">
                <a:solidFill>
                  <a:schemeClr val="accent3"/>
                </a:solidFill>
              </a:rPr>
              <a:t>2.437 s</a:t>
            </a:r>
          </a:p>
          <a:p>
            <a:r>
              <a:rPr lang="tr-TR" dirty="0">
                <a:solidFill>
                  <a:srgbClr val="FF0000"/>
                </a:solidFill>
              </a:rPr>
              <a:t>40 dakika 37 saniye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83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804A-28F6-4DF9-ABAA-E3093859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Wordlist oluşturması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C0906-D2A9-4F3C-9F8E-D6375F5E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Crunch [ en az karakter ] [en fazla karakter] [karakter seti]</a:t>
            </a:r>
          </a:p>
          <a:p>
            <a:r>
              <a:rPr lang="tr-TR" dirty="0"/>
              <a:t>Crunch aldığı basit parametreler ile wordlist oluşturabilir oluşturabilir yada internetten güncel kullanılan şifrelerin geçdiği wordlistleri indirebilirsiniz</a:t>
            </a:r>
          </a:p>
          <a:p>
            <a:r>
              <a:rPr lang="tr-TR" dirty="0"/>
              <a:t>Veya</a:t>
            </a:r>
          </a:p>
          <a:p>
            <a:endParaRPr lang="tr-TR" dirty="0"/>
          </a:p>
          <a:p>
            <a:r>
              <a:rPr lang="tr-TR" dirty="0"/>
              <a:t>Crunch [parametreler]  | aircrack-ng w -  </a:t>
            </a:r>
          </a:p>
          <a:p>
            <a:r>
              <a:rPr lang="tr-TR" dirty="0"/>
              <a:t>Şeklinde pipe ile çıktılarını şifre kırıcı yazılıma anlık pipe üzerinden gönderebilirsiniz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6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7B1C-02AB-44EC-8C19-A26AAED7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Şifre Kırıcı Yazılımlar (Cracker)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D070-70E9-46DE-B3F8-2B3CC5484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Aircrack-ng -&gt; WPA, WPA2 ve WEP</a:t>
            </a:r>
          </a:p>
          <a:p>
            <a:r>
              <a:rPr lang="tr-TR" dirty="0"/>
              <a:t>Hashcat -&gt; MD5,SHA1,Rar,PDF,MS-OFFICE...</a:t>
            </a:r>
          </a:p>
          <a:p>
            <a:r>
              <a:rPr lang="tr-TR" dirty="0"/>
              <a:t>JohnRipper -&gt; RAR,Zip,ssh..</a:t>
            </a:r>
          </a:p>
          <a:p>
            <a:r>
              <a:rPr lang="tr-TR" dirty="0"/>
              <a:t>Fcrackzip -&gt;zip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83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907A-AC37-40DC-ABE0-18468226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372AE-9B40-4D89-946A-2EB1089E7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3D294C-B57E-4D20-B88F-F5D30DCA0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1680632"/>
            <a:ext cx="9157143" cy="47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97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403</TotalTime>
  <Words>398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Bruteforce Saldırıları</vt:lpstr>
      <vt:lpstr>Bruteforce Saldırıları</vt:lpstr>
      <vt:lpstr>Dictionary Attack</vt:lpstr>
      <vt:lpstr>Rainbow Attack</vt:lpstr>
      <vt:lpstr>Bruteforce Maliyet Hesaplanması</vt:lpstr>
      <vt:lpstr>Örnek Maliyet</vt:lpstr>
      <vt:lpstr>Wordlist oluşturması</vt:lpstr>
      <vt:lpstr>Şifre Kırıcı Yazılımlar (Cracker)</vt:lpstr>
      <vt:lpstr>Uygulama</vt:lpstr>
      <vt:lpstr>PowerPoint Presentation</vt:lpstr>
      <vt:lpstr>PowerPoint Presentation</vt:lpstr>
      <vt:lpstr>PowerPoint Presentation</vt:lpstr>
      <vt:lpstr>PowerPoint Presentation</vt:lpstr>
      <vt:lpstr>Kırıldı</vt:lpstr>
      <vt:lpstr>Referanslar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Kabakuvvet Saldırıları</dc:title>
  <dc:creator>Muhammed Sertkaya</dc:creator>
  <cp:lastModifiedBy>Muhammed Sertkaya</cp:lastModifiedBy>
  <cp:revision>17</cp:revision>
  <dcterms:created xsi:type="dcterms:W3CDTF">2020-11-05T08:41:28Z</dcterms:created>
  <dcterms:modified xsi:type="dcterms:W3CDTF">2020-11-16T10:26:56Z</dcterms:modified>
</cp:coreProperties>
</file>