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3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3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0A805-094C-4509-8C30-030B61E2A0F6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A5DF-384F-4D1E-B4B4-030A3872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0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19" y="1936754"/>
            <a:ext cx="7492509" cy="1509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19" y="3860299"/>
            <a:ext cx="7143588" cy="14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99" y="1908251"/>
            <a:ext cx="6254871" cy="1334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98" y="3836413"/>
            <a:ext cx="6099821" cy="15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Exercises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capitolo 6</dc:title>
  <dc:creator>Francesco Bellotti</dc:creator>
  <cp:lastModifiedBy>Francesco Bellotti</cp:lastModifiedBy>
  <cp:revision>2</cp:revision>
  <cp:lastPrinted>2016-05-24T08:18:51Z</cp:lastPrinted>
  <dcterms:created xsi:type="dcterms:W3CDTF">2016-05-23T07:29:15Z</dcterms:created>
  <dcterms:modified xsi:type="dcterms:W3CDTF">2016-05-24T08:18:54Z</dcterms:modified>
</cp:coreProperties>
</file>