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8704-CD3D-4B9F-A57C-4D5D74FCE788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39DE-7BDB-4642-A6C5-F485F2873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6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8704-CD3D-4B9F-A57C-4D5D74FCE788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39DE-7BDB-4642-A6C5-F485F2873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3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8704-CD3D-4B9F-A57C-4D5D74FCE788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39DE-7BDB-4642-A6C5-F485F2873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85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8704-CD3D-4B9F-A57C-4D5D74FCE788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39DE-7BDB-4642-A6C5-F485F2873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4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8704-CD3D-4B9F-A57C-4D5D74FCE788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39DE-7BDB-4642-A6C5-F485F2873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8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8704-CD3D-4B9F-A57C-4D5D74FCE788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39DE-7BDB-4642-A6C5-F485F2873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3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8704-CD3D-4B9F-A57C-4D5D74FCE788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39DE-7BDB-4642-A6C5-F485F2873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45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8704-CD3D-4B9F-A57C-4D5D74FCE788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39DE-7BDB-4642-A6C5-F485F2873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39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8704-CD3D-4B9F-A57C-4D5D74FCE788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39DE-7BDB-4642-A6C5-F485F2873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5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8704-CD3D-4B9F-A57C-4D5D74FCE788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39DE-7BDB-4642-A6C5-F485F2873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4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8704-CD3D-4B9F-A57C-4D5D74FCE788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39DE-7BDB-4642-A6C5-F485F2873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58704-CD3D-4B9F-A57C-4D5D74FCE788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739DE-7BDB-4642-A6C5-F485F2873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0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Exercises</a:t>
            </a:r>
            <a:r>
              <a:rPr lang="it-IT" smtClean="0"/>
              <a:t>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114192" cy="13135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39126"/>
            <a:ext cx="4955654" cy="5750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907327"/>
            <a:ext cx="5170009" cy="9569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5396" y="4240697"/>
            <a:ext cx="3783978" cy="148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38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Exercises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876" y="5269449"/>
            <a:ext cx="5318129" cy="8202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25625"/>
            <a:ext cx="5512269" cy="15020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222" y="3327662"/>
            <a:ext cx="5478511" cy="161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86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Exercises 7</vt:lpstr>
      <vt:lpstr>Exercises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Esercizi Capitolo 7</dc:title>
  <dc:creator>Francesco Bellotti</dc:creator>
  <cp:lastModifiedBy>Francesco Bellotti</cp:lastModifiedBy>
  <cp:revision>2</cp:revision>
  <cp:lastPrinted>2016-05-24T08:19:25Z</cp:lastPrinted>
  <dcterms:created xsi:type="dcterms:W3CDTF">2016-05-23T07:29:26Z</dcterms:created>
  <dcterms:modified xsi:type="dcterms:W3CDTF">2016-05-24T08:26:04Z</dcterms:modified>
</cp:coreProperties>
</file>