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8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FDC4-F8F4-4A7C-ADB3-9CE50E9D74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8714-7366-4DF1-A127-5FF9DFF5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72" y="552820"/>
            <a:ext cx="9639667" cy="55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28" y="1562739"/>
            <a:ext cx="6369698" cy="28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70" y="99857"/>
            <a:ext cx="8494622" cy="4581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81" y="4681011"/>
            <a:ext cx="8227331" cy="13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40" y="1544301"/>
            <a:ext cx="8931155" cy="19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1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Bellotti</dc:creator>
  <cp:lastModifiedBy>Francesco Bellotti</cp:lastModifiedBy>
  <cp:revision>1</cp:revision>
  <dcterms:created xsi:type="dcterms:W3CDTF">2016-03-21T10:14:11Z</dcterms:created>
  <dcterms:modified xsi:type="dcterms:W3CDTF">2016-03-21T10:18:35Z</dcterms:modified>
</cp:coreProperties>
</file>