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A3A-BC5A-40B7-9F12-C1CF4FCD117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236A-81A0-498C-A235-BF04AEDC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A3A-BC5A-40B7-9F12-C1CF4FCD117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236A-81A0-498C-A235-BF04AEDC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A3A-BC5A-40B7-9F12-C1CF4FCD117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236A-81A0-498C-A235-BF04AEDC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A3A-BC5A-40B7-9F12-C1CF4FCD117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236A-81A0-498C-A235-BF04AEDC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A3A-BC5A-40B7-9F12-C1CF4FCD117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236A-81A0-498C-A235-BF04AEDC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A3A-BC5A-40B7-9F12-C1CF4FCD117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236A-81A0-498C-A235-BF04AEDC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2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A3A-BC5A-40B7-9F12-C1CF4FCD117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236A-81A0-498C-A235-BF04AEDC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8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A3A-BC5A-40B7-9F12-C1CF4FCD117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236A-81A0-498C-A235-BF04AEDC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A3A-BC5A-40B7-9F12-C1CF4FCD117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236A-81A0-498C-A235-BF04AEDC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A3A-BC5A-40B7-9F12-C1CF4FCD117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236A-81A0-498C-A235-BF04AEDC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5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A3A-BC5A-40B7-9F12-C1CF4FCD117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236A-81A0-498C-A235-BF04AEDC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5A3A-BC5A-40B7-9F12-C1CF4FCD117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236A-81A0-498C-A235-BF04AEDC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40" y="533846"/>
            <a:ext cx="8738044" cy="1878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21" y="3122192"/>
            <a:ext cx="8666624" cy="75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05" y="3878317"/>
            <a:ext cx="8726066" cy="21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1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43" y="638752"/>
            <a:ext cx="7306286" cy="2593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989" y="3427018"/>
            <a:ext cx="7482075" cy="24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7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33" y="2993982"/>
            <a:ext cx="5244167" cy="38640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727"/>
            <a:ext cx="8396261" cy="30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57" y="339185"/>
            <a:ext cx="6712973" cy="41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8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61" y="382861"/>
            <a:ext cx="7966978" cy="42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Bellotti</dc:creator>
  <cp:lastModifiedBy>Francesco Bellotti</cp:lastModifiedBy>
  <cp:revision>1</cp:revision>
  <dcterms:created xsi:type="dcterms:W3CDTF">2016-04-11T11:35:27Z</dcterms:created>
  <dcterms:modified xsi:type="dcterms:W3CDTF">2016-04-11T11:40:21Z</dcterms:modified>
</cp:coreProperties>
</file>