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31F-EC6D-4878-904C-97E536F0AE6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CD7D-B2C9-4D32-8694-C35C681E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3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31F-EC6D-4878-904C-97E536F0AE6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CD7D-B2C9-4D32-8694-C35C681E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31F-EC6D-4878-904C-97E536F0AE6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CD7D-B2C9-4D32-8694-C35C681E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1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31F-EC6D-4878-904C-97E536F0AE6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CD7D-B2C9-4D32-8694-C35C681E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31F-EC6D-4878-904C-97E536F0AE6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CD7D-B2C9-4D32-8694-C35C681E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9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31F-EC6D-4878-904C-97E536F0AE6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CD7D-B2C9-4D32-8694-C35C681E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31F-EC6D-4878-904C-97E536F0AE6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CD7D-B2C9-4D32-8694-C35C681E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9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31F-EC6D-4878-904C-97E536F0AE6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CD7D-B2C9-4D32-8694-C35C681E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31F-EC6D-4878-904C-97E536F0AE6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CD7D-B2C9-4D32-8694-C35C681E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8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31F-EC6D-4878-904C-97E536F0AE6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CD7D-B2C9-4D32-8694-C35C681E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31F-EC6D-4878-904C-97E536F0AE6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CD7D-B2C9-4D32-8694-C35C681E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3031F-EC6D-4878-904C-97E536F0AE6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5CD7D-B2C9-4D32-8694-C35C681E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87" y="1681825"/>
            <a:ext cx="8675900" cy="185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64" y="452449"/>
            <a:ext cx="9347005" cy="947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5" y="3274056"/>
            <a:ext cx="4008747" cy="3307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87" y="3999150"/>
            <a:ext cx="6621145" cy="1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12" y="388600"/>
            <a:ext cx="5788163" cy="277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17" y="3566316"/>
            <a:ext cx="6512091" cy="7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Bellotti</dc:creator>
  <cp:lastModifiedBy>Francesco Bellotti</cp:lastModifiedBy>
  <cp:revision>1</cp:revision>
  <dcterms:created xsi:type="dcterms:W3CDTF">2016-04-20T19:03:48Z</dcterms:created>
  <dcterms:modified xsi:type="dcterms:W3CDTF">2016-04-20T19:11:54Z</dcterms:modified>
</cp:coreProperties>
</file>