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58E93-E675-4148-A75D-EE0F45F9EE46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B441AC-013D-2E44-8FA4-E5EBB883ABC5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Concept</a:t>
          </a:r>
        </a:p>
      </dgm:t>
    </dgm:pt>
    <dgm:pt modelId="{99B3AF3F-5F39-B647-9753-7A29CE98AC8B}" type="parTrans" cxnId="{FAACC3FB-5FC7-D549-88E0-E1F15ACEE2CA}">
      <dgm:prSet/>
      <dgm:spPr/>
      <dgm:t>
        <a:bodyPr/>
        <a:lstStyle/>
        <a:p>
          <a:endParaRPr lang="en-US"/>
        </a:p>
      </dgm:t>
    </dgm:pt>
    <dgm:pt modelId="{3AAC8006-D493-1A45-9087-856BB367D387}" type="sibTrans" cxnId="{FAACC3FB-5FC7-D549-88E0-E1F15ACEE2CA}">
      <dgm:prSet/>
      <dgm:spPr/>
      <dgm:t>
        <a:bodyPr/>
        <a:lstStyle/>
        <a:p>
          <a:endParaRPr lang="en-US"/>
        </a:p>
      </dgm:t>
    </dgm:pt>
    <dgm:pt modelId="{E0968A48-CFF1-DE41-B8CC-AB5F29C87644}">
      <dgm:prSet phldrT="[Text]" custT="1"/>
      <dgm:spPr/>
      <dgm:t>
        <a:bodyPr/>
        <a:lstStyle/>
        <a:p>
          <a:pPr rtl="0"/>
          <a:r>
            <a:rPr lang="en-US" sz="1800" dirty="0">
              <a:latin typeface="Calibri"/>
              <a:cs typeface="Calibri"/>
            </a:rPr>
            <a:t>Current Status and Next Steps</a:t>
          </a:r>
        </a:p>
      </dgm:t>
    </dgm:pt>
    <dgm:pt modelId="{82611FCA-6F8C-AB44-AAF2-BD7A2FBD232E}" type="parTrans" cxnId="{ADF597E3-187A-554E-993A-533A04DB9489}">
      <dgm:prSet/>
      <dgm:spPr/>
      <dgm:t>
        <a:bodyPr/>
        <a:lstStyle/>
        <a:p>
          <a:endParaRPr lang="en-US"/>
        </a:p>
      </dgm:t>
    </dgm:pt>
    <dgm:pt modelId="{29158E14-DB65-4146-80AD-EE6A7C3F814A}" type="sibTrans" cxnId="{ADF597E3-187A-554E-993A-533A04DB9489}">
      <dgm:prSet/>
      <dgm:spPr/>
      <dgm:t>
        <a:bodyPr/>
        <a:lstStyle/>
        <a:p>
          <a:endParaRPr lang="en-US"/>
        </a:p>
      </dgm:t>
    </dgm:pt>
    <dgm:pt modelId="{0A456E3D-1366-DB4B-8C2B-3269C7EEFDBE}">
      <dgm:prSet phldrT="[Text]" custT="1"/>
      <dgm:spPr>
        <a:solidFill>
          <a:srgbClr val="FFC000"/>
        </a:solidFill>
      </dgm:spPr>
      <dgm:t>
        <a:bodyPr/>
        <a:lstStyle/>
        <a:p>
          <a:pPr rtl="0"/>
          <a:r>
            <a:rPr lang="en-US" sz="1800" dirty="0">
              <a:latin typeface="Calibri"/>
              <a:cs typeface="Calibri"/>
            </a:rPr>
            <a:t>Expected Outcome</a:t>
          </a:r>
        </a:p>
      </dgm:t>
    </dgm:pt>
    <dgm:pt modelId="{141BB4D9-78A4-4445-B36B-C23EA6A91589}" type="parTrans" cxnId="{77E21979-6A3B-2A49-8723-6FA18023DEEF}">
      <dgm:prSet/>
      <dgm:spPr/>
      <dgm:t>
        <a:bodyPr/>
        <a:lstStyle/>
        <a:p>
          <a:endParaRPr lang="en-US"/>
        </a:p>
      </dgm:t>
    </dgm:pt>
    <dgm:pt modelId="{F4D74F96-6B3F-1B45-A42E-8ED7AE2E4A96}" type="sibTrans" cxnId="{77E21979-6A3B-2A49-8723-6FA18023DEEF}">
      <dgm:prSet/>
      <dgm:spPr/>
      <dgm:t>
        <a:bodyPr/>
        <a:lstStyle/>
        <a:p>
          <a:endParaRPr lang="en-US"/>
        </a:p>
      </dgm:t>
    </dgm:pt>
    <dgm:pt modelId="{061BBF1E-9F10-D242-B979-9C73DE6382C8}" type="pres">
      <dgm:prSet presAssocID="{B0258E93-E675-4148-A75D-EE0F45F9EE46}" presName="theList" presStyleCnt="0">
        <dgm:presLayoutVars>
          <dgm:dir/>
          <dgm:animLvl val="lvl"/>
          <dgm:resizeHandles val="exact"/>
        </dgm:presLayoutVars>
      </dgm:prSet>
      <dgm:spPr/>
    </dgm:pt>
    <dgm:pt modelId="{F71715CD-F805-C148-829A-412433D855FD}" type="pres">
      <dgm:prSet presAssocID="{E7B441AC-013D-2E44-8FA4-E5EBB883ABC5}" presName="compNode" presStyleCnt="0"/>
      <dgm:spPr/>
    </dgm:pt>
    <dgm:pt modelId="{CF8B766A-02E7-6A4C-AD14-C789928857F7}" type="pres">
      <dgm:prSet presAssocID="{E7B441AC-013D-2E44-8FA4-E5EBB883ABC5}" presName="noGeometry" presStyleCnt="0"/>
      <dgm:spPr/>
    </dgm:pt>
    <dgm:pt modelId="{241DBD39-8E12-7B47-BDE3-100DFEE44838}" type="pres">
      <dgm:prSet presAssocID="{E7B441AC-013D-2E44-8FA4-E5EBB883ABC5}" presName="childTextVisible" presStyleLbl="bgAccFollowNode1" presStyleIdx="0" presStyleCnt="3" custScaleY="51255">
        <dgm:presLayoutVars>
          <dgm:bulletEnabled val="1"/>
        </dgm:presLayoutVars>
      </dgm:prSet>
      <dgm:spPr/>
    </dgm:pt>
    <dgm:pt modelId="{409E42CB-05D2-DE41-B885-DC691E3A7B2B}" type="pres">
      <dgm:prSet presAssocID="{E7B441AC-013D-2E44-8FA4-E5EBB883ABC5}" presName="childTextHidden" presStyleLbl="bgAccFollowNode1" presStyleIdx="0" presStyleCnt="3"/>
      <dgm:spPr/>
    </dgm:pt>
    <dgm:pt modelId="{BBDBEA0E-9E0D-E942-9220-3E2EB914B5C2}" type="pres">
      <dgm:prSet presAssocID="{E7B441AC-013D-2E44-8FA4-E5EBB883ABC5}" presName="parentText" presStyleLbl="node1" presStyleIdx="0" presStyleCnt="3" custScaleX="143551" custScaleY="147220">
        <dgm:presLayoutVars>
          <dgm:chMax val="1"/>
          <dgm:bulletEnabled val="1"/>
        </dgm:presLayoutVars>
      </dgm:prSet>
      <dgm:spPr/>
    </dgm:pt>
    <dgm:pt modelId="{4E5D8DF6-4712-0844-9C9F-ED104F70A184}" type="pres">
      <dgm:prSet presAssocID="{E7B441AC-013D-2E44-8FA4-E5EBB883ABC5}" presName="aSpace" presStyleCnt="0"/>
      <dgm:spPr/>
    </dgm:pt>
    <dgm:pt modelId="{28DC56ED-3707-6745-B750-84780A9B254F}" type="pres">
      <dgm:prSet presAssocID="{E0968A48-CFF1-DE41-B8CC-AB5F29C87644}" presName="compNode" presStyleCnt="0"/>
      <dgm:spPr/>
    </dgm:pt>
    <dgm:pt modelId="{C7015A88-C625-B44E-941C-E004D76AF967}" type="pres">
      <dgm:prSet presAssocID="{E0968A48-CFF1-DE41-B8CC-AB5F29C87644}" presName="noGeometry" presStyleCnt="0"/>
      <dgm:spPr/>
    </dgm:pt>
    <dgm:pt modelId="{8E601AC6-AC91-CE49-AD39-C92AC5ECEEB1}" type="pres">
      <dgm:prSet presAssocID="{E0968A48-CFF1-DE41-B8CC-AB5F29C87644}" presName="childTextVisible" presStyleLbl="bgAccFollowNode1" presStyleIdx="1" presStyleCnt="3" custScaleX="99888" custScaleY="51320">
        <dgm:presLayoutVars>
          <dgm:bulletEnabled val="1"/>
        </dgm:presLayoutVars>
      </dgm:prSet>
      <dgm:spPr/>
    </dgm:pt>
    <dgm:pt modelId="{29344C00-0ED8-D44D-8D21-EE23ECAB2404}" type="pres">
      <dgm:prSet presAssocID="{E0968A48-CFF1-DE41-B8CC-AB5F29C87644}" presName="childTextHidden" presStyleLbl="bgAccFollowNode1" presStyleIdx="1" presStyleCnt="3"/>
      <dgm:spPr/>
    </dgm:pt>
    <dgm:pt modelId="{6B7CA213-AEE5-B34F-8FC1-C613B495869E}" type="pres">
      <dgm:prSet presAssocID="{E0968A48-CFF1-DE41-B8CC-AB5F29C87644}" presName="parentText" presStyleLbl="node1" presStyleIdx="1" presStyleCnt="3" custScaleX="147929" custScaleY="147140">
        <dgm:presLayoutVars>
          <dgm:chMax val="1"/>
          <dgm:bulletEnabled val="1"/>
        </dgm:presLayoutVars>
      </dgm:prSet>
      <dgm:spPr/>
    </dgm:pt>
    <dgm:pt modelId="{5F49EFB1-6EB8-6048-89F2-1269AFFAB753}" type="pres">
      <dgm:prSet presAssocID="{E0968A48-CFF1-DE41-B8CC-AB5F29C87644}" presName="aSpace" presStyleCnt="0"/>
      <dgm:spPr/>
    </dgm:pt>
    <dgm:pt modelId="{AF767351-2D3A-0040-9CB4-B1BF3C583542}" type="pres">
      <dgm:prSet presAssocID="{0A456E3D-1366-DB4B-8C2B-3269C7EEFDBE}" presName="compNode" presStyleCnt="0"/>
      <dgm:spPr/>
    </dgm:pt>
    <dgm:pt modelId="{F8A4E319-4B43-8F43-8E1A-C294FF1480E6}" type="pres">
      <dgm:prSet presAssocID="{0A456E3D-1366-DB4B-8C2B-3269C7EEFDBE}" presName="noGeometry" presStyleCnt="0"/>
      <dgm:spPr/>
    </dgm:pt>
    <dgm:pt modelId="{66755255-0234-F94D-BEEA-2D476F7192F8}" type="pres">
      <dgm:prSet presAssocID="{0A456E3D-1366-DB4B-8C2B-3269C7EEFDBE}" presName="childTextVisible" presStyleLbl="bgAccFollowNode1" presStyleIdx="2" presStyleCnt="3" custScaleY="51320">
        <dgm:presLayoutVars>
          <dgm:bulletEnabled val="1"/>
        </dgm:presLayoutVars>
      </dgm:prSet>
      <dgm:spPr>
        <a:noFill/>
        <a:ln>
          <a:noFill/>
        </a:ln>
      </dgm:spPr>
    </dgm:pt>
    <dgm:pt modelId="{A232A123-BC3D-7B42-B364-E9E7DCD4F0BD}" type="pres">
      <dgm:prSet presAssocID="{0A456E3D-1366-DB4B-8C2B-3269C7EEFDBE}" presName="childTextHidden" presStyleLbl="bgAccFollowNode1" presStyleIdx="2" presStyleCnt="3"/>
      <dgm:spPr/>
    </dgm:pt>
    <dgm:pt modelId="{46752BA2-9FA2-AD46-9A40-ED8002E81C46}" type="pres">
      <dgm:prSet presAssocID="{0A456E3D-1366-DB4B-8C2B-3269C7EEFDBE}" presName="parentText" presStyleLbl="node1" presStyleIdx="2" presStyleCnt="3" custScaleX="152583" custScaleY="151628">
        <dgm:presLayoutVars>
          <dgm:chMax val="1"/>
          <dgm:bulletEnabled val="1"/>
        </dgm:presLayoutVars>
      </dgm:prSet>
      <dgm:spPr/>
    </dgm:pt>
  </dgm:ptLst>
  <dgm:cxnLst>
    <dgm:cxn modelId="{F5BA6111-C9F7-AE43-82F9-AE2940A46A58}" type="presOf" srcId="{0A456E3D-1366-DB4B-8C2B-3269C7EEFDBE}" destId="{46752BA2-9FA2-AD46-9A40-ED8002E81C46}" srcOrd="0" destOrd="0" presId="urn:microsoft.com/office/officeart/2005/8/layout/hProcess6"/>
    <dgm:cxn modelId="{619CD613-14F5-E844-9505-F32D1480AAE9}" type="presOf" srcId="{B0258E93-E675-4148-A75D-EE0F45F9EE46}" destId="{061BBF1E-9F10-D242-B979-9C73DE6382C8}" srcOrd="0" destOrd="0" presId="urn:microsoft.com/office/officeart/2005/8/layout/hProcess6"/>
    <dgm:cxn modelId="{77E21979-6A3B-2A49-8723-6FA18023DEEF}" srcId="{B0258E93-E675-4148-A75D-EE0F45F9EE46}" destId="{0A456E3D-1366-DB4B-8C2B-3269C7EEFDBE}" srcOrd="2" destOrd="0" parTransId="{141BB4D9-78A4-4445-B36B-C23EA6A91589}" sibTransId="{F4D74F96-6B3F-1B45-A42E-8ED7AE2E4A96}"/>
    <dgm:cxn modelId="{DEFE7A90-7636-B54B-B4CC-4B081874B3CD}" type="presOf" srcId="{E0968A48-CFF1-DE41-B8CC-AB5F29C87644}" destId="{6B7CA213-AEE5-B34F-8FC1-C613B495869E}" srcOrd="0" destOrd="0" presId="urn:microsoft.com/office/officeart/2005/8/layout/hProcess6"/>
    <dgm:cxn modelId="{ADF597E3-187A-554E-993A-533A04DB9489}" srcId="{B0258E93-E675-4148-A75D-EE0F45F9EE46}" destId="{E0968A48-CFF1-DE41-B8CC-AB5F29C87644}" srcOrd="1" destOrd="0" parTransId="{82611FCA-6F8C-AB44-AAF2-BD7A2FBD232E}" sibTransId="{29158E14-DB65-4146-80AD-EE6A7C3F814A}"/>
    <dgm:cxn modelId="{CE8EDCF3-DC48-6B46-8374-590DA900BB53}" type="presOf" srcId="{E7B441AC-013D-2E44-8FA4-E5EBB883ABC5}" destId="{BBDBEA0E-9E0D-E942-9220-3E2EB914B5C2}" srcOrd="0" destOrd="0" presId="urn:microsoft.com/office/officeart/2005/8/layout/hProcess6"/>
    <dgm:cxn modelId="{FAACC3FB-5FC7-D549-88E0-E1F15ACEE2CA}" srcId="{B0258E93-E675-4148-A75D-EE0F45F9EE46}" destId="{E7B441AC-013D-2E44-8FA4-E5EBB883ABC5}" srcOrd="0" destOrd="0" parTransId="{99B3AF3F-5F39-B647-9753-7A29CE98AC8B}" sibTransId="{3AAC8006-D493-1A45-9087-856BB367D387}"/>
    <dgm:cxn modelId="{FFCCA037-97F4-6D4D-8ADB-163408BC70C3}" type="presParOf" srcId="{061BBF1E-9F10-D242-B979-9C73DE6382C8}" destId="{F71715CD-F805-C148-829A-412433D855FD}" srcOrd="0" destOrd="0" presId="urn:microsoft.com/office/officeart/2005/8/layout/hProcess6"/>
    <dgm:cxn modelId="{339745B7-574F-904A-BB1C-2131686AF05D}" type="presParOf" srcId="{F71715CD-F805-C148-829A-412433D855FD}" destId="{CF8B766A-02E7-6A4C-AD14-C789928857F7}" srcOrd="0" destOrd="0" presId="urn:microsoft.com/office/officeart/2005/8/layout/hProcess6"/>
    <dgm:cxn modelId="{80720E24-8780-A649-BBC8-11BFD0289D4F}" type="presParOf" srcId="{F71715CD-F805-C148-829A-412433D855FD}" destId="{241DBD39-8E12-7B47-BDE3-100DFEE44838}" srcOrd="1" destOrd="0" presId="urn:microsoft.com/office/officeart/2005/8/layout/hProcess6"/>
    <dgm:cxn modelId="{66EB5F50-307E-B344-9DBB-93607E45C977}" type="presParOf" srcId="{F71715CD-F805-C148-829A-412433D855FD}" destId="{409E42CB-05D2-DE41-B885-DC691E3A7B2B}" srcOrd="2" destOrd="0" presId="urn:microsoft.com/office/officeart/2005/8/layout/hProcess6"/>
    <dgm:cxn modelId="{E445AA15-3F2B-6D44-B11A-BE60F95517AD}" type="presParOf" srcId="{F71715CD-F805-C148-829A-412433D855FD}" destId="{BBDBEA0E-9E0D-E942-9220-3E2EB914B5C2}" srcOrd="3" destOrd="0" presId="urn:microsoft.com/office/officeart/2005/8/layout/hProcess6"/>
    <dgm:cxn modelId="{6E2B9E74-BE30-FD43-982A-F16D7F919536}" type="presParOf" srcId="{061BBF1E-9F10-D242-B979-9C73DE6382C8}" destId="{4E5D8DF6-4712-0844-9C9F-ED104F70A184}" srcOrd="1" destOrd="0" presId="urn:microsoft.com/office/officeart/2005/8/layout/hProcess6"/>
    <dgm:cxn modelId="{12266034-3039-1A43-A500-A30D4F72B9DE}" type="presParOf" srcId="{061BBF1E-9F10-D242-B979-9C73DE6382C8}" destId="{28DC56ED-3707-6745-B750-84780A9B254F}" srcOrd="2" destOrd="0" presId="urn:microsoft.com/office/officeart/2005/8/layout/hProcess6"/>
    <dgm:cxn modelId="{5914D823-0040-4348-9220-0B76A03DAB60}" type="presParOf" srcId="{28DC56ED-3707-6745-B750-84780A9B254F}" destId="{C7015A88-C625-B44E-941C-E004D76AF967}" srcOrd="0" destOrd="0" presId="urn:microsoft.com/office/officeart/2005/8/layout/hProcess6"/>
    <dgm:cxn modelId="{7FED1D8F-C777-BC42-A75B-68956B12F67E}" type="presParOf" srcId="{28DC56ED-3707-6745-B750-84780A9B254F}" destId="{8E601AC6-AC91-CE49-AD39-C92AC5ECEEB1}" srcOrd="1" destOrd="0" presId="urn:microsoft.com/office/officeart/2005/8/layout/hProcess6"/>
    <dgm:cxn modelId="{84D6BEF6-28F5-6E48-9C5D-D70B05350659}" type="presParOf" srcId="{28DC56ED-3707-6745-B750-84780A9B254F}" destId="{29344C00-0ED8-D44D-8D21-EE23ECAB2404}" srcOrd="2" destOrd="0" presId="urn:microsoft.com/office/officeart/2005/8/layout/hProcess6"/>
    <dgm:cxn modelId="{4EEF8F86-3D53-5A4A-8F04-221DCE4A0BD9}" type="presParOf" srcId="{28DC56ED-3707-6745-B750-84780A9B254F}" destId="{6B7CA213-AEE5-B34F-8FC1-C613B495869E}" srcOrd="3" destOrd="0" presId="urn:microsoft.com/office/officeart/2005/8/layout/hProcess6"/>
    <dgm:cxn modelId="{35094DB0-4A70-B743-9979-AC0FFC98D3B6}" type="presParOf" srcId="{061BBF1E-9F10-D242-B979-9C73DE6382C8}" destId="{5F49EFB1-6EB8-6048-89F2-1269AFFAB753}" srcOrd="3" destOrd="0" presId="urn:microsoft.com/office/officeart/2005/8/layout/hProcess6"/>
    <dgm:cxn modelId="{D6DD98DE-90B7-A74E-ADB8-7C497007F1F8}" type="presParOf" srcId="{061BBF1E-9F10-D242-B979-9C73DE6382C8}" destId="{AF767351-2D3A-0040-9CB4-B1BF3C583542}" srcOrd="4" destOrd="0" presId="urn:microsoft.com/office/officeart/2005/8/layout/hProcess6"/>
    <dgm:cxn modelId="{35B2C9F8-B165-D742-81F5-EE4C8562231F}" type="presParOf" srcId="{AF767351-2D3A-0040-9CB4-B1BF3C583542}" destId="{F8A4E319-4B43-8F43-8E1A-C294FF1480E6}" srcOrd="0" destOrd="0" presId="urn:microsoft.com/office/officeart/2005/8/layout/hProcess6"/>
    <dgm:cxn modelId="{564B092C-6087-1444-A604-F0863DEFE0ED}" type="presParOf" srcId="{AF767351-2D3A-0040-9CB4-B1BF3C583542}" destId="{66755255-0234-F94D-BEEA-2D476F7192F8}" srcOrd="1" destOrd="0" presId="urn:microsoft.com/office/officeart/2005/8/layout/hProcess6"/>
    <dgm:cxn modelId="{67C17D88-4353-0046-986E-10F1BE663818}" type="presParOf" srcId="{AF767351-2D3A-0040-9CB4-B1BF3C583542}" destId="{A232A123-BC3D-7B42-B364-E9E7DCD4F0BD}" srcOrd="2" destOrd="0" presId="urn:microsoft.com/office/officeart/2005/8/layout/hProcess6"/>
    <dgm:cxn modelId="{F1802CB6-B099-1440-A365-7090B8E5D4D9}" type="presParOf" srcId="{AF767351-2D3A-0040-9CB4-B1BF3C583542}" destId="{46752BA2-9FA2-AD46-9A40-ED8002E81C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DBD39-8E12-7B47-BDE3-100DFEE44838}">
      <dsp:nvSpPr>
        <dsp:cNvPr id="0" name=""/>
        <dsp:cNvSpPr/>
      </dsp:nvSpPr>
      <dsp:spPr>
        <a:xfrm>
          <a:off x="620191" y="859213"/>
          <a:ext cx="1720346" cy="7707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BEA0E-9E0D-E942-9220-3E2EB914B5C2}">
      <dsp:nvSpPr>
        <dsp:cNvPr id="0" name=""/>
        <dsp:cNvSpPr/>
      </dsp:nvSpPr>
      <dsp:spPr>
        <a:xfrm>
          <a:off x="2798" y="611426"/>
          <a:ext cx="1234787" cy="12663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Concept</a:t>
          </a:r>
        </a:p>
      </dsp:txBody>
      <dsp:txXfrm>
        <a:off x="183628" y="796878"/>
        <a:ext cx="873127" cy="895443"/>
      </dsp:txXfrm>
    </dsp:sp>
    <dsp:sp modelId="{8E601AC6-AC91-CE49-AD39-C92AC5ECEEB1}">
      <dsp:nvSpPr>
        <dsp:cNvPr id="0" name=""/>
        <dsp:cNvSpPr/>
      </dsp:nvSpPr>
      <dsp:spPr>
        <a:xfrm>
          <a:off x="3085246" y="858725"/>
          <a:ext cx="1718419" cy="771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CA213-AEE5-B34F-8FC1-C613B495869E}">
      <dsp:nvSpPr>
        <dsp:cNvPr id="0" name=""/>
        <dsp:cNvSpPr/>
      </dsp:nvSpPr>
      <dsp:spPr>
        <a:xfrm>
          <a:off x="2448060" y="611770"/>
          <a:ext cx="1272445" cy="1265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  <a:cs typeface="Calibri"/>
            </a:rPr>
            <a:t>Current Status and Next Steps</a:t>
          </a:r>
        </a:p>
      </dsp:txBody>
      <dsp:txXfrm>
        <a:off x="2634405" y="797121"/>
        <a:ext cx="899755" cy="894957"/>
      </dsp:txXfrm>
    </dsp:sp>
    <dsp:sp modelId="{66755255-0234-F94D-BEEA-2D476F7192F8}">
      <dsp:nvSpPr>
        <dsp:cNvPr id="0" name=""/>
        <dsp:cNvSpPr/>
      </dsp:nvSpPr>
      <dsp:spPr>
        <a:xfrm>
          <a:off x="5568390" y="858725"/>
          <a:ext cx="1720346" cy="771749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2BA2-9FA2-AD46-9A40-ED8002E81C46}">
      <dsp:nvSpPr>
        <dsp:cNvPr id="0" name=""/>
        <dsp:cNvSpPr/>
      </dsp:nvSpPr>
      <dsp:spPr>
        <a:xfrm>
          <a:off x="4912151" y="592468"/>
          <a:ext cx="1312478" cy="130426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  <a:cs typeface="Calibri"/>
            </a:rPr>
            <a:t>Expected Outcome</a:t>
          </a:r>
        </a:p>
      </dsp:txBody>
      <dsp:txXfrm>
        <a:off x="5104359" y="783473"/>
        <a:ext cx="928062" cy="92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6F6F5CE4-004D-4A79-9344-18D681F599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8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BAEE79-93CD-4AC6-915C-3E904F8C2D29}" type="slidenum">
              <a:rPr b="0" lang="en-GB" sz="800" spc="-1" strike="noStrike">
                <a:latin typeface="Times New Roman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4ACED-25ED-49C3-A753-B8F7584C9A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82717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79600" y="4235760"/>
            <a:ext cx="82717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A1EF5-3B8F-4904-8A86-5E21AF33F2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81824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79600" y="423576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818240" y="423576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3B3D36-67D5-4930-BFEC-4437067E4B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376440" y="220500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173280" y="220500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79600" y="423576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376440" y="423576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173280" y="4235760"/>
            <a:ext cx="266328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14F0E1-9BF9-4E19-9D27-8536232FD7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79600" y="2205000"/>
            <a:ext cx="82717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EC8F1-8DA5-4234-9996-1E573B792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82717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1D4A8-5647-4A11-AC78-C37CD79D62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40363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818240" y="2205000"/>
            <a:ext cx="40363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6EEC87-2AE3-45B3-8651-EA0F58672E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532137-D757-4F69-88C8-B69A9D6FC7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547640" y="802440"/>
            <a:ext cx="729108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1365FF-B08D-4CE2-9253-60E266B490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818240" y="2205000"/>
            <a:ext cx="40363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79600" y="423576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78771-62C5-4EAA-BE63-063860B4A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403632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81824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818240" y="423576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E7FDF-2A32-4EAC-BEE8-37833F207A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i-FI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7960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818240" y="2205000"/>
            <a:ext cx="40363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79600" y="4235760"/>
            <a:ext cx="8271720" cy="18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C88AF-7B1E-4ACD-890F-AB4D4F0487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uva 9" descr=""/>
          <p:cNvPicPr/>
          <p:nvPr/>
        </p:nvPicPr>
        <p:blipFill>
          <a:blip r:embed="rId2"/>
          <a:srcRect l="0" t="0" r="-4" b="3127"/>
          <a:stretch/>
        </p:blipFill>
        <p:spPr>
          <a:xfrm>
            <a:off x="170280" y="215640"/>
            <a:ext cx="8803440" cy="59436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" descr=""/>
          <p:cNvPicPr/>
          <p:nvPr/>
        </p:nvPicPr>
        <p:blipFill>
          <a:blip r:embed="rId3"/>
          <a:stretch/>
        </p:blipFill>
        <p:spPr>
          <a:xfrm>
            <a:off x="157680" y="128160"/>
            <a:ext cx="1355400" cy="12798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0" descr=""/>
          <p:cNvPicPr/>
          <p:nvPr/>
        </p:nvPicPr>
        <p:blipFill>
          <a:blip r:embed="rId4"/>
          <a:stretch/>
        </p:blipFill>
        <p:spPr>
          <a:xfrm>
            <a:off x="156600" y="6237360"/>
            <a:ext cx="1766520" cy="456840"/>
          </a:xfrm>
          <a:prstGeom prst="rect">
            <a:avLst/>
          </a:prstGeom>
          <a:ln w="0">
            <a:noFill/>
          </a:ln>
        </p:spPr>
      </p:pic>
      <p:sp>
        <p:nvSpPr>
          <p:cNvPr id="3" name="Text Placeholder 2"/>
          <p:cNvSpPr/>
          <p:nvPr/>
        </p:nvSpPr>
        <p:spPr>
          <a:xfrm>
            <a:off x="2226240" y="6188400"/>
            <a:ext cx="2807640" cy="57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Faculty of Science</a:t>
            </a:r>
            <a:endParaRPr b="0" lang="en-US" sz="67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579600" y="2205000"/>
            <a:ext cx="8271720" cy="3888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57040" indent="-188280">
              <a:lnSpc>
                <a:spcPct val="80000"/>
              </a:lnSpc>
              <a:spcAft>
                <a:spcPts val="825"/>
              </a:spcAft>
              <a:buClr>
                <a:srgbClr val="000000"/>
              </a:buClr>
              <a:buFont typeface="Arial"/>
              <a:buChar char="•"/>
            </a:pPr>
            <a:r>
              <a:rPr b="0" lang="fi-FI" sz="1650" spc="-1" strike="noStrike">
                <a:solidFill>
                  <a:srgbClr val="000000"/>
                </a:solidFill>
                <a:latin typeface="Arial"/>
              </a:rPr>
              <a:t>Click to add text</a:t>
            </a:r>
            <a:endParaRPr b="0" lang="fi-FI" sz="1650" spc="-1" strike="noStrike">
              <a:solidFill>
                <a:srgbClr val="000000"/>
              </a:solidFill>
              <a:latin typeface="Arial"/>
            </a:endParaRPr>
          </a:p>
          <a:p>
            <a:pPr lvl="1" marL="543960" indent="-257040">
              <a:lnSpc>
                <a:spcPct val="80000"/>
              </a:lnSpc>
              <a:spcAft>
                <a:spcPts val="751"/>
              </a:spcAft>
              <a:buClr>
                <a:srgbClr val="000000"/>
              </a:buClr>
              <a:buFont typeface="Arial"/>
              <a:buChar char="•"/>
            </a:pPr>
            <a:r>
              <a:rPr b="0" lang="fi-FI" sz="15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fi-FI" sz="1500" spc="-1" strike="noStrike">
              <a:solidFill>
                <a:srgbClr val="000000"/>
              </a:solidFill>
              <a:latin typeface="Arial"/>
            </a:endParaRPr>
          </a:p>
          <a:p>
            <a:pPr lvl="2" marL="714240" indent="-140400">
              <a:lnSpc>
                <a:spcPct val="8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‒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071360" indent="-140400">
              <a:lnSpc>
                <a:spcPct val="8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‒"/>
            </a:pPr>
            <a:r>
              <a:rPr b="0" lang="fi-FI" sz="12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fi-FI" sz="1200" spc="-1" strike="noStrike">
              <a:solidFill>
                <a:srgbClr val="000000"/>
              </a:solidFill>
              <a:latin typeface="Arial"/>
            </a:endParaRPr>
          </a:p>
          <a:p>
            <a:pPr lvl="4" marL="1428840" indent="-140400">
              <a:lnSpc>
                <a:spcPct val="80000"/>
              </a:lnSpc>
              <a:spcAft>
                <a:spcPts val="524"/>
              </a:spcAft>
              <a:buClr>
                <a:srgbClr val="000000"/>
              </a:buClr>
              <a:buFont typeface="Arial"/>
              <a:buChar char="‒"/>
            </a:pPr>
            <a:r>
              <a:rPr b="0" lang="fi-FI" sz="105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fi-FI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96080" y="6189120"/>
            <a:ext cx="685440" cy="575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67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076000" y="6189120"/>
            <a:ext cx="28076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67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381880" y="6189120"/>
            <a:ext cx="510120" cy="575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DA61D1-95B5-4885-9E8E-F2DB029C52A6}" type="slidenum">
              <a:rPr b="0" lang="en-GB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b="0" lang="en-US" sz="67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80000"/>
              </a:lnSpc>
              <a:buNone/>
            </a:pPr>
            <a:r>
              <a:rPr b="1" lang="en-US" sz="2550" spc="-1" strike="noStrike" cap="all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fi-FI" sz="2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7"/>
          </p:nvPr>
        </p:nvSpPr>
        <p:spPr>
          <a:xfrm>
            <a:off x="5076000" y="6189120"/>
            <a:ext cx="28076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Networked Systems and Services – Project Mid-term Review</a:t>
            </a:r>
            <a:endParaRPr b="0" lang="en-US" sz="67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1080" cy="97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1" lang="en-US" sz="3300" spc="-1" strike="noStrike" cap="all">
                <a:solidFill>
                  <a:srgbClr val="000000"/>
                </a:solidFill>
                <a:latin typeface="Arial"/>
              </a:rPr>
              <a:t>[Project TITLE or TEAM NAME]</a:t>
            </a:r>
            <a:endParaRPr b="0" lang="fi-FI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739351594"/>
              </p:ext>
            </p:extLst>
          </p:nvPr>
        </p:nvGraphicFramePr>
        <p:xfrm>
          <a:off x="1547640" y="1066680"/>
          <a:ext cx="7291080" cy="248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3" name="Rectangle 9"/>
          <p:cNvSpPr/>
          <p:nvPr/>
        </p:nvSpPr>
        <p:spPr>
          <a:xfrm>
            <a:off x="685800" y="3124440"/>
            <a:ext cx="2514240" cy="2819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11"/>
          <p:cNvSpPr/>
          <p:nvPr/>
        </p:nvSpPr>
        <p:spPr>
          <a:xfrm>
            <a:off x="3352680" y="3124080"/>
            <a:ext cx="2514240" cy="2819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Planning done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Starting with implementation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Github repo set up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Rectangle 12"/>
          <p:cNvSpPr/>
          <p:nvPr/>
        </p:nvSpPr>
        <p:spPr>
          <a:xfrm>
            <a:off x="6019920" y="3124080"/>
            <a:ext cx="2666880" cy="281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Chat application with secure authorization/authentication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691920" y="3200400"/>
            <a:ext cx="250848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Y_2016">
  <a:themeElements>
    <a:clrScheme name="HY2016">
      <a:dk1>
        <a:srgbClr val="000000"/>
      </a:dk1>
      <a:lt1>
        <a:srgbClr val="ffffff"/>
      </a:lt1>
      <a:dk2>
        <a:srgbClr val="8c8a87"/>
      </a:dk2>
      <a:lt2>
        <a:srgbClr val="ffffff"/>
      </a:lt2>
      <a:accent1>
        <a:srgbClr val="0e4073"/>
      </a:accent1>
      <a:accent2>
        <a:srgbClr val="7b3cb4"/>
      </a:accent2>
      <a:accent3>
        <a:srgbClr val="45bc9f"/>
      </a:accent3>
      <a:accent4>
        <a:srgbClr val="a5e363"/>
      </a:accent4>
      <a:accent5>
        <a:srgbClr val="7ecef1"/>
      </a:accent5>
      <a:accent6>
        <a:srgbClr val="ffe263"/>
      </a:accent6>
      <a:hlink>
        <a:srgbClr val="0091d0"/>
      </a:hlink>
      <a:folHlink>
        <a:srgbClr val="8c8a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8a87"/>
      </a:dk2>
      <a:lt2>
        <a:srgbClr val="ffffff"/>
      </a:lt2>
      <a:accent1>
        <a:srgbClr val="0e4073"/>
      </a:accent1>
      <a:accent2>
        <a:srgbClr val="7b3cb4"/>
      </a:accent2>
      <a:accent3>
        <a:srgbClr val="45bc9f"/>
      </a:accent3>
      <a:accent4>
        <a:srgbClr val="a5e363"/>
      </a:accent4>
      <a:accent5>
        <a:srgbClr val="7ecef1"/>
      </a:accent5>
      <a:accent6>
        <a:srgbClr val="ffe263"/>
      </a:accent6>
      <a:hlink>
        <a:srgbClr val="0091d0"/>
      </a:hlink>
      <a:folHlink>
        <a:srgbClr val="8c8a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HY_2016</Template>
  <TotalTime>19321</TotalTime>
  <Application>LibreOffice/7.4.0.3$Linux_X86_64 LibreOffice_project/40$Build-3</Application>
  <AppVersion>15.0000</AppVersion>
  <Words>39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2022-08-29T10:15:59Z</dcterms:created>
  <dc:creator>Morabito, Roberto</dc:creator>
  <dc:description/>
  <dc:language>en-US</dc:language>
  <cp:lastModifiedBy>Maximilian Abstreiter</cp:lastModifiedBy>
  <dcterms:modified xsi:type="dcterms:W3CDTF">2022-10-03T14:18:47Z</dcterms:modified>
  <cp:revision>17</cp:revision>
  <dc:subject/>
  <dc:title>Faculty of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</vt:i4>
  </property>
</Properties>
</file>