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4C4B6D-4DDE-1343-9CFD-8704D2E7882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EF575B-62EB-88A5-939B-63D9F63D6EC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03017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90619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96987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4B37D7-9FB7-06FE-EE25-1928D31A8DD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4D0691-D447-AD67-CDCC-11B4F0A0D28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75757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65777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78110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FE5CFA-D5BF-3F6E-54D8-BFFB3324EBA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F5C727-9CC8-7077-EF32-7E8DA702F5E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94533" y="234595"/>
            <a:ext cx="9144000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/>
          <a:lstStyle/>
          <a:p>
            <a:pPr algn="l">
              <a:defRPr/>
            </a:pPr>
            <a:r>
              <a:rPr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Установка Kali Linux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Абд эль хай мохамад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РУДН, Москва, Российская Федерация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503802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35CA181-2014-4AF0-F327-E47C3C104AB7}" type="slidenum">
              <a:rPr lang="en-US"/>
              <a:t/>
            </a:fld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1480557" y="2996213"/>
            <a:ext cx="9802427" cy="0"/>
          </a:xfrm>
          <a:prstGeom prst="line">
            <a:avLst/>
          </a:prstGeom>
          <a:ln w="19049" cap="flat" cmpd="sng" algn="ctr">
            <a:solidFill>
              <a:schemeClr val="accent2">
                <a:alpha val="99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4218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Установите дистрибутив Kali Linux в виртуальную машину.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 качестве среды виртуализации предлагается использовать VirtualBox.</a:t>
            </a:r>
            <a:endParaRPr sz="1800"/>
          </a:p>
        </p:txBody>
      </p:sp>
      <p:sp>
        <p:nvSpPr>
          <p:cNvPr id="7641994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FB4613-F051-F017-0352-EA6DC46E2D19}" type="slidenum">
              <a:rPr lang="en-US"/>
              <a:t/>
            </a:fld>
            <a:endParaRPr/>
          </a:p>
        </p:txBody>
      </p:sp>
      <p:sp>
        <p:nvSpPr>
          <p:cNvPr id="102637588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Введение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080998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7CC8796-D5AC-9485-5124-A645BD5BFE64}" type="slidenum">
              <a:rPr lang="en-US"/>
              <a:t/>
            </a:fld>
            <a:endParaRPr/>
          </a:p>
        </p:txBody>
      </p:sp>
      <p:sp>
        <p:nvSpPr>
          <p:cNvPr id="69134388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5339303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02645" y="1114103"/>
            <a:ext cx="9971296" cy="5515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0368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845B82-85E3-F11E-8E98-BDE7CD99B006}" type="slidenum">
              <a:rPr lang="en-US"/>
              <a:t/>
            </a:fld>
            <a:endParaRPr/>
          </a:p>
        </p:txBody>
      </p:sp>
      <p:sp>
        <p:nvSpPr>
          <p:cNvPr id="40948749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3128147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07598" y="1132017"/>
            <a:ext cx="7976800" cy="5406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52516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22FAFA-11A4-39F5-C76A-542FA0394C92}" type="slidenum">
              <a:rPr lang="en-US"/>
              <a:t/>
            </a:fld>
            <a:endParaRPr/>
          </a:p>
        </p:txBody>
      </p:sp>
      <p:sp>
        <p:nvSpPr>
          <p:cNvPr id="151548282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4864370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87894" y="1345470"/>
            <a:ext cx="5951336" cy="50108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5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023851" name="Title 1"/>
          <p:cNvSpPr>
            <a:spLocks noGrp="1"/>
          </p:cNvSpPr>
          <p:nvPr>
            <p:ph type="title"/>
          </p:nvPr>
        </p:nvSpPr>
        <p:spPr bwMode="auto">
          <a:xfrm>
            <a:off x="2798685" y="295444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Arial"/>
                <a:cs typeface="Arial"/>
              </a:rPr>
              <a:t>Спасибо За Внимание</a:t>
            </a:r>
            <a:endParaRPr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2024-09-14T20:34:34Z</dcterms:modified>
  <cp:category/>
  <cp:contentStatus/>
  <cp:version/>
</cp:coreProperties>
</file>