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 /><Relationship Id="rId10" Type="http://schemas.openxmlformats.org/officeDocument/2006/relationships/tableStyles" Target="tableStyles.xml" /><Relationship Id="rId11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3999" y="1122363"/>
            <a:ext cx="9144000" cy="2387599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4"/>
            <a:ext cx="2628900" cy="5811837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199" y="365124"/>
            <a:ext cx="7734299" cy="5811837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9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365124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7" y="1681162"/>
            <a:ext cx="5157786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7" y="2505074"/>
            <a:ext cx="5157786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7" y="987424"/>
            <a:ext cx="6172200" cy="48736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4"/>
            <a:ext cx="6172200" cy="487362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9" y="365124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9" y="18256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9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9" y="6356349"/>
            <a:ext cx="4114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394533" y="234595"/>
            <a:ext cx="9144000" cy="2387599"/>
          </a:xfrm>
          <a:prstGeom prst="rect">
            <a:avLst/>
          </a:prstGeom>
          <a:ln w="19049">
            <a:noFill/>
            <a:prstDash val="solid"/>
          </a:ln>
        </p:spPr>
        <p:txBody>
          <a:bodyPr/>
          <a:lstStyle/>
          <a:p>
            <a:pPr algn="l">
              <a:defRPr/>
            </a:pPr>
            <a:r>
              <a:rPr lang="en-US" sz="3600" b="0"/>
              <a:t>Тител</a:t>
            </a:r>
            <a:endParaRPr sz="3600" b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 sz="1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Абд эль хай мохамад</a:t>
            </a:r>
            <a:endParaRPr sz="18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algn="l">
              <a:defRPr/>
            </a:pPr>
            <a:r>
              <a:rPr lang="en-US" sz="1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Дата</a:t>
            </a:r>
            <a:endParaRPr sz="18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algn="l">
              <a:defRPr/>
            </a:pPr>
            <a:r>
              <a:rPr lang="en-US" sz="1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РУДН, Москва, Российская Федерация</a:t>
            </a:r>
            <a:endParaRPr sz="1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75038025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35CA181-2014-4AF0-F327-E47C3C104AB7}" type="slidenum">
              <a:rPr lang="en-US"/>
              <a:t/>
            </a:fld>
            <a:endParaRPr/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flipH="0" flipV="1">
            <a:off x="1480557" y="2996213"/>
            <a:ext cx="9802427" cy="0"/>
          </a:xfrm>
          <a:prstGeom prst="line">
            <a:avLst/>
          </a:prstGeom>
          <a:ln w="19049" cap="flat" cmpd="sng" algn="ctr">
            <a:solidFill>
              <a:schemeClr val="accent2">
                <a:alpha val="99999"/>
              </a:schemeClr>
            </a:solidFill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342185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1800"/>
              <a:t>Текст ...</a:t>
            </a:r>
            <a:endParaRPr sz="1800"/>
          </a:p>
        </p:txBody>
      </p:sp>
      <p:sp>
        <p:nvSpPr>
          <p:cNvPr id="76419946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7FB4613-F051-F017-0352-EA6DC46E2D19}" type="slidenum">
              <a:rPr lang="en-US"/>
              <a:t/>
            </a:fld>
            <a:endParaRPr/>
          </a:p>
        </p:txBody>
      </p:sp>
      <p:sp>
        <p:nvSpPr>
          <p:cNvPr id="1026375889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1849" y="9247"/>
            <a:ext cx="12188300" cy="90464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/>
          <a:lstStyle/>
          <a:p>
            <a:pPr>
              <a:defRPr/>
            </a:pPr>
            <a:r>
              <a:rPr lang="en-US" sz="36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Введение</a:t>
            </a:r>
            <a:endParaRPr sz="36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14625638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283879" indent="-283879">
              <a:buFont typeface="Arial"/>
              <a:buAutoNum type="arabicPeriod"/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Задачи</a:t>
            </a:r>
            <a:endParaRPr sz="1800"/>
          </a:p>
          <a:p>
            <a:pPr marL="283879" indent="-283879">
              <a:buFont typeface="Arial"/>
              <a:buAutoNum type="arabicPeriod"/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Задачи</a:t>
            </a:r>
            <a:endParaRPr sz="1800"/>
          </a:p>
          <a:p>
            <a:pPr marL="283879" indent="-283879">
              <a:buFont typeface="Arial"/>
              <a:buAutoNum type="arabicPeriod"/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Задачи</a:t>
            </a:r>
            <a:endParaRPr sz="1800"/>
          </a:p>
        </p:txBody>
      </p:sp>
      <p:sp>
        <p:nvSpPr>
          <p:cNvPr id="158836079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E6C58A2-1215-F22E-CEA7-9D3E30ACD098}" type="slidenum">
              <a:rPr lang="en-US"/>
              <a:t/>
            </a:fld>
            <a:endParaRPr/>
          </a:p>
        </p:txBody>
      </p:sp>
      <p:sp>
        <p:nvSpPr>
          <p:cNvPr id="58384567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1849" y="9247"/>
            <a:ext cx="12188300" cy="90464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/>
          <a:lstStyle/>
          <a:p>
            <a:pPr>
              <a:defRPr/>
            </a:pPr>
            <a:r>
              <a:rPr lang="en-US" sz="36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Задачи</a:t>
            </a:r>
            <a:endParaRPr sz="36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91090332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1800"/>
              <a:t>Текст ...</a:t>
            </a:r>
            <a:endParaRPr sz="1800"/>
          </a:p>
        </p:txBody>
      </p:sp>
      <p:sp>
        <p:nvSpPr>
          <p:cNvPr id="620036874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4845B82-85E3-F11E-8E98-BDE7CD99B006}" type="slidenum">
              <a:rPr lang="en-US"/>
              <a:t/>
            </a:fld>
            <a:endParaRPr/>
          </a:p>
        </p:txBody>
      </p:sp>
      <p:sp>
        <p:nvSpPr>
          <p:cNvPr id="409487493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1849" y="9247"/>
            <a:ext cx="12188300" cy="90464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/>
          <a:lstStyle/>
          <a:p>
            <a:pPr>
              <a:defRPr/>
            </a:pPr>
            <a:r>
              <a:rPr lang="en-US" sz="36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Выполнение задачи</a:t>
            </a:r>
            <a:endParaRPr sz="36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7460908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1800"/>
              <a:t>Текст ...</a:t>
            </a:r>
            <a:endParaRPr sz="1800"/>
          </a:p>
        </p:txBody>
      </p:sp>
      <p:sp>
        <p:nvSpPr>
          <p:cNvPr id="4976076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8639BE7-DB87-06C0-4BD3-39041D27486A}" type="slidenum">
              <a:rPr lang="en-US"/>
              <a:t/>
            </a:fld>
            <a:endParaRPr/>
          </a:p>
        </p:txBody>
      </p:sp>
      <p:sp>
        <p:nvSpPr>
          <p:cNvPr id="200992938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1849" y="9247"/>
            <a:ext cx="12188300" cy="90464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/>
          <a:lstStyle/>
          <a:p>
            <a:pPr>
              <a:defRPr/>
            </a:pPr>
            <a:r>
              <a:rPr lang="en-US" sz="36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Вывод</a:t>
            </a:r>
            <a:endParaRPr sz="36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accent1">
            <a:lumMod val="50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1023851" name="Title 1"/>
          <p:cNvSpPr>
            <a:spLocks noGrp="1"/>
          </p:cNvSpPr>
          <p:nvPr>
            <p:ph type="title"/>
          </p:nvPr>
        </p:nvSpPr>
        <p:spPr bwMode="auto">
          <a:xfrm>
            <a:off x="2798685" y="2954445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ln>
                  <a:noFill/>
                </a:ln>
                <a:solidFill>
                  <a:schemeClr val="bg1"/>
                </a:solidFill>
                <a:latin typeface="Arial"/>
                <a:ea typeface="Arial"/>
                <a:cs typeface="Arial"/>
              </a:rPr>
              <a:t>Спасибо За Внимание</a:t>
            </a:r>
            <a:endParaRPr>
              <a:ln>
                <a:noFill/>
              </a:ln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ONLYOFFICE/7.4.0.163</Application>
  <DocSecurity>0</DocSecurity>
  <PresentationFormat>Widescreen</PresentationFormat>
  <Paragraphs>0</Paragraphs>
  <Slides>6</Slides>
  <Notes>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Theme 1</vt:lpstr>
      <vt:lpstr>Slide 1</vt:lpstr>
      <vt:lpstr>Slide 2</vt:lpstr>
      <vt:lpstr>Slide 3</vt:lpstr>
      <vt:lpstr>Slide 4</vt:lpstr>
      <vt:lpstr>Slide 5</vt:lpstr>
      <vt:lpstr>Slide 6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modified xsi:type="dcterms:W3CDTF">2023-09-13T08:09:51Z</dcterms:modified>
  <cp:category/>
  <cp:contentStatus/>
  <cp:version/>
</cp:coreProperties>
</file>