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83FE2D-41AF-3F2D-624B-1F70E25E6A8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8DDEDC-A70A-F43F-9282-D9F5556A882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4947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6517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3290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CDA585-01C2-C1F5-2EDB-C0ED71AA840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3306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1977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688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181664-F561-4D3A-A287-EB737429F88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326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205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0217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580C68-3076-D136-31AB-CF41CD5ABA4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9082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59917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3293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B9EADE-6C3C-4867-D531-F517537AAE9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9872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4663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9376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887FD0-DB4B-2ADD-DB79-64F33814577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278DFD-D53A-7DC3-63BC-BCF6A153612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86295C-C58F-5BDA-4D51-7BC63332A36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Дискреционное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разграничение прав в Linux. Основные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атрибуты</a:t>
            </a:r>
            <a:endParaRPr lang="en-US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Получение практических навыков работы в консоли с атрибутами фай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лов, закрепление теоретических основ дискреционного разграничения до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ступа в современных системах с открытым кодом на базе ОС Linux1.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8790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1D00A94-0586-D01E-17D4-646F3595C981}" type="slidenum">
              <a:rPr lang="en-US"/>
              <a:t/>
            </a:fld>
            <a:endParaRPr/>
          </a:p>
        </p:txBody>
      </p:sp>
      <p:sp>
        <p:nvSpPr>
          <p:cNvPr id="1236481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5127009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7811" y="913890"/>
            <a:ext cx="6501371" cy="3797767"/>
          </a:xfrm>
          <a:prstGeom prst="rect">
            <a:avLst/>
          </a:prstGeom>
        </p:spPr>
      </p:pic>
      <p:pic>
        <p:nvPicPr>
          <p:cNvPr id="2104257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81730" y="2908881"/>
            <a:ext cx="6199266" cy="3760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3590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39AB02-4420-8BC4-42F6-D2D32AD17B07}" type="slidenum">
              <a:rPr lang="en-US"/>
              <a:t/>
            </a:fld>
            <a:endParaRPr/>
          </a:p>
        </p:txBody>
      </p:sp>
      <p:sp>
        <p:nvSpPr>
          <p:cNvPr id="2697489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0973590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2611" y="1494325"/>
            <a:ext cx="10413275" cy="408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72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534D3D-10BD-7828-D8F4-9A5464782EE1}" type="slidenum">
              <a:rPr lang="en-US"/>
              <a:t/>
            </a:fld>
            <a:endParaRPr/>
          </a:p>
        </p:txBody>
      </p:sp>
      <p:sp>
        <p:nvSpPr>
          <p:cNvPr id="170518399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9671325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89810" y="1199783"/>
            <a:ext cx="7758916" cy="464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0933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EF042DA-3665-CC43-8476-60EDB6FBFD6C}" type="slidenum">
              <a:rPr lang="en-US"/>
              <a:t/>
            </a:fld>
            <a:endParaRPr/>
          </a:p>
        </p:txBody>
      </p:sp>
      <p:sp>
        <p:nvSpPr>
          <p:cNvPr id="2507344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4014133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66973" y="1819274"/>
            <a:ext cx="7515225" cy="3695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3419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03EBE9-BF46-0D46-19FC-E7931A44DEC5}" type="slidenum">
              <a:rPr lang="en-US"/>
              <a:t/>
            </a:fld>
            <a:endParaRPr/>
          </a:p>
        </p:txBody>
      </p:sp>
      <p:sp>
        <p:nvSpPr>
          <p:cNvPr id="876618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314018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94463" y="1384788"/>
            <a:ext cx="6819899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 узнал, как создать пользователя и как установить индивидуальные и специальные разрешения для файлов и каталогов.</a:t>
            </a:r>
            <a:endParaRPr sz="1800"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2024-09-14T15:54:30Z</dcterms:modified>
  <cp:category/>
  <cp:contentStatus/>
  <cp:version/>
</cp:coreProperties>
</file>