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782536-B4F0-09B7-96CC-D0F0471AFAA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3CF4D5-B970-E235-AD41-D6AEB5F85EC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401898-09B5-20EC-76DA-DF34D4306E5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5E274B-291E-0267-10AD-C865239B4D1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4899B8-C78F-E98E-42AA-401DB7288B9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94533" y="234595"/>
            <a:ext cx="9144000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/>
          <a:lstStyle/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Дискреционное 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разграничение прав в Linux. Расширенные 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атрибуты</a:t>
            </a:r>
            <a:endParaRPr lang="en-US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Абд эль хай мохамад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РУДН, Москва, Российская Федерация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50380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35CA181-2014-4AF0-F327-E47C3C104AB7}" type="slidenum">
              <a:rPr lang="en-US"/>
              <a:t/>
            </a:fld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1480557" y="2996213"/>
            <a:ext cx="9802427" cy="0"/>
          </a:xfrm>
          <a:prstGeom prst="line">
            <a:avLst/>
          </a:prstGeom>
          <a:ln w="19049" cap="flat" cmpd="sng" algn="ctr">
            <a:solidFill>
              <a:schemeClr val="accent2">
                <a:alpha val="99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421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Получение практических навыков работы в консоли с расширенными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атрибутами файлов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641994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FB4613-F051-F017-0352-EA6DC46E2D19}" type="slidenum">
              <a:rPr lang="en-US"/>
              <a:t/>
            </a:fld>
            <a:endParaRPr/>
          </a:p>
        </p:txBody>
      </p:sp>
      <p:sp>
        <p:nvSpPr>
          <p:cNvPr id="10263758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Введение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0368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845B82-85E3-F11E-8E98-BDE7CD99B006}" type="slidenum">
              <a:rPr lang="en-US"/>
              <a:t/>
            </a:fld>
            <a:endParaRPr/>
          </a:p>
        </p:txBody>
      </p:sp>
      <p:sp>
        <p:nvSpPr>
          <p:cNvPr id="4094874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3223662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97645" y="1100460"/>
            <a:ext cx="5940424" cy="1444968"/>
          </a:xfrm>
          <a:prstGeom prst="rect">
            <a:avLst/>
          </a:prstGeom>
        </p:spPr>
      </p:pic>
      <p:pic>
        <p:nvPicPr>
          <p:cNvPr id="15493040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397645" y="2827036"/>
            <a:ext cx="5940424" cy="601962"/>
          </a:xfrm>
          <a:prstGeom prst="rect">
            <a:avLst/>
          </a:prstGeom>
        </p:spPr>
      </p:pic>
      <p:pic>
        <p:nvPicPr>
          <p:cNvPr id="56999629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397645" y="3874732"/>
            <a:ext cx="5940424" cy="931978"/>
          </a:xfrm>
          <a:prstGeom prst="rect">
            <a:avLst/>
          </a:prstGeom>
        </p:spPr>
      </p:pic>
      <p:pic>
        <p:nvPicPr>
          <p:cNvPr id="103751097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0" flipH="0" flipV="0">
            <a:off x="397645" y="5197115"/>
            <a:ext cx="5940424" cy="1029766"/>
          </a:xfrm>
          <a:prstGeom prst="rect">
            <a:avLst/>
          </a:prstGeom>
        </p:spPr>
      </p:pic>
      <p:pic>
        <p:nvPicPr>
          <p:cNvPr id="85848098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rot="0" flipH="0" flipV="0">
            <a:off x="6421298" y="1100460"/>
            <a:ext cx="5630868" cy="1029766"/>
          </a:xfrm>
          <a:prstGeom prst="rect">
            <a:avLst/>
          </a:prstGeom>
        </p:spPr>
      </p:pic>
      <p:pic>
        <p:nvPicPr>
          <p:cNvPr id="599782937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rot="0" flipH="0" flipV="0">
            <a:off x="6412051" y="2827036"/>
            <a:ext cx="5640116" cy="573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4609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результате выполнения работы  повысил навыки использова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ния интерфейса командой строки (CLI), познакомились на примерах с тем,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 используются основные и расширенные атрибуты при разграничении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доступа. Имел возможность связать теорию дискреционного разделения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доступа (дискреционная политика безопасности) с её реализацией на прак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тике в ОС Linux. </a:t>
            </a:r>
            <a:endParaRPr sz="1800"/>
          </a:p>
        </p:txBody>
      </p:sp>
      <p:sp>
        <p:nvSpPr>
          <p:cNvPr id="497607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8639BE7-DB87-06C0-4BD3-39041D27486A}" type="slidenum">
              <a:rPr lang="en-US"/>
              <a:t/>
            </a:fld>
            <a:endParaRPr/>
          </a:p>
        </p:txBody>
      </p:sp>
      <p:sp>
        <p:nvSpPr>
          <p:cNvPr id="20099293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Вывод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5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023851" name="Title 1"/>
          <p:cNvSpPr>
            <a:spLocks noGrp="1"/>
          </p:cNvSpPr>
          <p:nvPr>
            <p:ph type="title"/>
          </p:nvPr>
        </p:nvSpPr>
        <p:spPr bwMode="auto">
          <a:xfrm>
            <a:off x="2798685" y="295444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2024-09-26T19:15:52Z</dcterms:modified>
  <cp:category/>
  <cp:contentStatus/>
  <cp:version/>
</cp:coreProperties>
</file>