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84FDA6-7A9B-9BB1-B7DA-D791E574ADC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5B7B97-5C5C-76DF-761C-0F751560BF8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D3D41A-B09F-7371-F779-760AE3B886D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945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993829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11105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43936C-DD19-9463-D8E7-99454DEFFF4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5242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620434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57061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5E2FAD-89A3-963B-87FA-BB5A71A789D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508D73-0676-8894-2193-F3651CE9F940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769E64-1AA0-C340-351C-A91B5F71573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94533" y="234595"/>
            <a:ext cx="9144000" cy="2387599"/>
          </a:xfrm>
          <a:prstGeom prst="rect">
            <a:avLst/>
          </a:prstGeom>
          <a:ln w="19049">
            <a:noFill/>
            <a:prstDash val="solid"/>
          </a:ln>
        </p:spPr>
        <p:txBody>
          <a:bodyPr/>
          <a:lstStyle/>
          <a:p>
            <a:pPr algn="l">
              <a:defRPr/>
            </a:pPr>
            <a:r>
              <a:rPr lang="en-US" sz="3600" b="0"/>
              <a:t>Тител</a:t>
            </a:r>
            <a:endParaRPr sz="3600" b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Абд эль хай мохамад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РУДН, Москва, Российская Федерация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7503802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35CA181-2014-4AF0-F327-E47C3C104AB7}" type="slidenum">
              <a:rPr lang="en-US"/>
              <a:t/>
            </a:fld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1480557" y="2996213"/>
            <a:ext cx="9802427" cy="0"/>
          </a:xfrm>
          <a:prstGeom prst="line">
            <a:avLst/>
          </a:prstGeom>
          <a:ln w="19049" cap="flat" cmpd="sng" algn="ctr">
            <a:solidFill>
              <a:schemeClr val="accent2">
                <a:alpha val="99999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342185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/>
              <a:t>Текст ...</a:t>
            </a:r>
            <a:endParaRPr sz="1800"/>
          </a:p>
        </p:txBody>
      </p:sp>
      <p:sp>
        <p:nvSpPr>
          <p:cNvPr id="7641994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FB4613-F051-F017-0352-EA6DC46E2D19}" type="slidenum">
              <a:rPr lang="en-US"/>
              <a:t/>
            </a:fld>
            <a:endParaRPr/>
          </a:p>
        </p:txBody>
      </p:sp>
      <p:sp>
        <p:nvSpPr>
          <p:cNvPr id="102637588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Введение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109033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/>
              <a:t>Текст ...</a:t>
            </a:r>
            <a:endParaRPr sz="1800"/>
          </a:p>
        </p:txBody>
      </p:sp>
      <p:sp>
        <p:nvSpPr>
          <p:cNvPr id="62003687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845B82-85E3-F11E-8E98-BDE7CD99B006}" type="slidenum">
              <a:rPr lang="en-US"/>
              <a:t/>
            </a:fld>
            <a:endParaRPr/>
          </a:p>
        </p:txBody>
      </p:sp>
      <p:sp>
        <p:nvSpPr>
          <p:cNvPr id="40948749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16917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/>
              <a:t>Текст ...</a:t>
            </a:r>
            <a:endParaRPr sz="1800"/>
          </a:p>
        </p:txBody>
      </p:sp>
      <p:sp>
        <p:nvSpPr>
          <p:cNvPr id="11261166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C3B5488-35B2-2A69-2A2C-6E170A346F0F}" type="slidenum">
              <a:rPr lang="en-US"/>
              <a:t/>
            </a:fld>
            <a:endParaRPr/>
          </a:p>
        </p:txBody>
      </p:sp>
      <p:sp>
        <p:nvSpPr>
          <p:cNvPr id="157292288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143032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/>
              <a:t>Текст ...</a:t>
            </a:r>
            <a:endParaRPr sz="1800"/>
          </a:p>
        </p:txBody>
      </p:sp>
      <p:sp>
        <p:nvSpPr>
          <p:cNvPr id="87347041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CC3D05B-EE15-A100-BE08-B39FAD481E01}" type="slidenum">
              <a:rPr lang="en-US"/>
              <a:t/>
            </a:fld>
            <a:endParaRPr/>
          </a:p>
        </p:txBody>
      </p:sp>
      <p:sp>
        <p:nvSpPr>
          <p:cNvPr id="128489345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746090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/>
              <a:t>Текст ...</a:t>
            </a:r>
            <a:endParaRPr sz="1800"/>
          </a:p>
        </p:txBody>
      </p:sp>
      <p:sp>
        <p:nvSpPr>
          <p:cNvPr id="4976076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8639BE7-DB87-06C0-4BD3-39041D27486A}" type="slidenum">
              <a:rPr lang="en-US"/>
              <a:t/>
            </a:fld>
            <a:endParaRPr/>
          </a:p>
        </p:txBody>
      </p:sp>
      <p:sp>
        <p:nvSpPr>
          <p:cNvPr id="20099293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Вывод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>
            <a:lumMod val="5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023851" name="Title 1"/>
          <p:cNvSpPr>
            <a:spLocks noGrp="1"/>
          </p:cNvSpPr>
          <p:nvPr>
            <p:ph type="title"/>
          </p:nvPr>
        </p:nvSpPr>
        <p:spPr bwMode="auto">
          <a:xfrm>
            <a:off x="2798685" y="295444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Arial"/>
                <a:cs typeface="Arial"/>
              </a:rPr>
              <a:t>Спасибо За Внимание</a:t>
            </a:r>
            <a:endParaRPr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DocSecurity>0</DocSecurity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2024-12-20T16:48:41Z</dcterms:modified>
  <cp:category/>
  <cp:contentStatus/>
  <cp:version/>
</cp:coreProperties>
</file>