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4FDA6-7A9B-9BB1-B7DA-D791E574ADC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5B7B97-5C5C-76DF-761C-0F751560BF8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D3D41A-B09F-7371-F779-760AE3B886D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45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93829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11105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43936C-DD19-9463-D8E7-99454DEFFF4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5242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620434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57061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5E2FAD-89A3-963B-87FA-BB5A71A789D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508D73-0676-8894-2193-F3651CE9F94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769E64-1AA0-C340-351C-A91B5F71573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94533" y="234595"/>
            <a:ext cx="9144000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/>
          <a:lstStyle/>
          <a:p>
            <a:pPr algn="l">
              <a:defRPr/>
            </a:pPr>
            <a:r>
              <a:rPr sz="4800" b="1">
                <a:latin typeface="Times New Roman"/>
                <a:ea typeface="Times New Roman"/>
                <a:cs typeface="Times New Roman"/>
              </a:rPr>
              <a:t>Введение в Mininet</a:t>
            </a:r>
            <a:endParaRPr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Абд эль хай мохамад</a:t>
            </a:r>
            <a:endParaRPr sz="18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РУДН, Москва, Российская Федерация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750380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35CA181-2014-4AF0-F327-E47C3C104AB7}" type="slidenum">
              <a:rPr lang="en-US"/>
              <a:t/>
            </a:fld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1480557" y="2996213"/>
            <a:ext cx="9802427" cy="0"/>
          </a:xfrm>
          <a:prstGeom prst="line">
            <a:avLst/>
          </a:prstGeom>
          <a:ln w="19049" cap="flat" cmpd="sng" algn="ctr">
            <a:solidFill>
              <a:schemeClr val="accent2">
                <a:alpha val="99999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421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Основной целью работы является развёртывание в системе виртуализаци </a:t>
            </a:r>
            <a:r>
              <a:rPr>
                <a:latin typeface="Times New Roman"/>
                <a:cs typeface="Times New Roman"/>
              </a:rPr>
              <a:t>(например, в VirtualBox) mininet, знакомство с основными командами для рабо </a:t>
            </a:r>
            <a:r>
              <a:rPr>
                <a:latin typeface="Times New Roman"/>
                <a:cs typeface="Times New Roman"/>
              </a:rPr>
              <a:t>ты с Mininet через командную строку и через графический интерфейс.</a:t>
            </a:r>
            <a:endParaRPr sz="1800"/>
          </a:p>
        </p:txBody>
      </p:sp>
      <p:sp>
        <p:nvSpPr>
          <p:cNvPr id="764199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FB4613-F051-F017-0352-EA6DC46E2D19}" type="slidenum">
              <a:rPr lang="en-US"/>
              <a:t/>
            </a:fld>
            <a:endParaRPr/>
          </a:p>
        </p:txBody>
      </p:sp>
      <p:sp>
        <p:nvSpPr>
          <p:cNvPr id="102637588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Введение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0368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845B82-85E3-F11E-8E98-BDE7CD99B006}" type="slidenum">
              <a:rPr lang="en-US"/>
              <a:t/>
            </a:fld>
            <a:endParaRPr/>
          </a:p>
        </p:txBody>
      </p:sp>
      <p:sp>
        <p:nvSpPr>
          <p:cNvPr id="4094874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2296528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38747" y="1188974"/>
            <a:ext cx="5249906" cy="3747574"/>
          </a:xfrm>
          <a:prstGeom prst="rect">
            <a:avLst/>
          </a:prstGeom>
        </p:spPr>
      </p:pic>
      <p:pic>
        <p:nvPicPr>
          <p:cNvPr id="175655141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5049" y="2607278"/>
            <a:ext cx="5773170" cy="3602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1166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C3B5488-35B2-2A69-2A2C-6E170A346F0F}" type="slidenum">
              <a:rPr lang="en-US"/>
              <a:t/>
            </a:fld>
            <a:endParaRPr/>
          </a:p>
        </p:txBody>
      </p:sp>
      <p:sp>
        <p:nvSpPr>
          <p:cNvPr id="157292288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153041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300528" y="1959951"/>
            <a:ext cx="5940424" cy="1767253"/>
          </a:xfrm>
          <a:prstGeom prst="rect">
            <a:avLst/>
          </a:prstGeom>
        </p:spPr>
      </p:pic>
      <p:pic>
        <p:nvPicPr>
          <p:cNvPr id="4393174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4963990" y="4231297"/>
            <a:ext cx="5600699" cy="771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4704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CC3D05B-EE15-A100-BE08-B39FAD481E01}" type="slidenum">
              <a:rPr lang="en-US"/>
              <a:t/>
            </a:fld>
            <a:endParaRPr/>
          </a:p>
        </p:txBody>
      </p:sp>
      <p:sp>
        <p:nvSpPr>
          <p:cNvPr id="128489345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8" y="9246"/>
            <a:ext cx="12188299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Выполнение задачи</a:t>
            </a:r>
            <a:endParaRPr sz="3600">
              <a:solidFill>
                <a:schemeClr val="bg1"/>
              </a:solidFill>
            </a:endParaRPr>
          </a:p>
        </p:txBody>
      </p:sp>
      <p:pic>
        <p:nvPicPr>
          <p:cNvPr id="10491570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912451" y="1809317"/>
            <a:ext cx="5940424" cy="3239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4609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Я узнал, как настроить виртуальную машину Mininet и подключиться к ней с помощью SSH.</a:t>
            </a:r>
            <a:endParaRPr/>
          </a:p>
        </p:txBody>
      </p:sp>
      <p:sp>
        <p:nvSpPr>
          <p:cNvPr id="497607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639BE7-DB87-06C0-4BD3-39041D27486A}" type="slidenum">
              <a:rPr lang="en-US"/>
              <a:t/>
            </a:fld>
            <a:endParaRPr/>
          </a:p>
        </p:txBody>
      </p:sp>
      <p:sp>
        <p:nvSpPr>
          <p:cNvPr id="20099293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849" y="9247"/>
            <a:ext cx="12188300" cy="9046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Вывод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5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023851" name="Title 1"/>
          <p:cNvSpPr>
            <a:spLocks noGrp="1"/>
          </p:cNvSpPr>
          <p:nvPr>
            <p:ph type="title"/>
          </p:nvPr>
        </p:nvSpPr>
        <p:spPr bwMode="auto">
          <a:xfrm>
            <a:off x="2798685" y="295444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bg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>
              <a:ln>
                <a:noFill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DocSecurity>0</DocSecurity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2024-12-20T17:53:27Z</dcterms:modified>
  <cp:category/>
  <cp:contentStatus/>
  <cp:version/>
</cp:coreProperties>
</file>