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4FDA6-7A9B-9BB1-B7DA-D791E574ADC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5B7B97-5C5C-76DF-761C-0F751560BF8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D3D41A-B09F-7371-F779-760AE3B886D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0788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55573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47025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22B1B4-F30D-D7FC-5F00-F192056A3EC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2150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41457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87373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E83AA8-56B2-8FDC-0651-DABCBC8F4F4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7438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34151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29287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1F7598-3AD9-84BE-D1F9-C776D31700B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769E64-1AA0-C340-351C-A91B5F71573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4533" y="234595"/>
            <a:ext cx="9144000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/>
          <a:lstStyle/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Измерение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 тестирование пропускной способности сети.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Интерактивный эксперимент</a:t>
            </a:r>
            <a:endParaRPr lang="en-US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Абд эль хай мохамад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РУДН, Москва, Российская Федерация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50380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5CA181-2014-4AF0-F327-E47C3C104AB7}" type="slidenum">
              <a:rPr lang="en-US"/>
              <a:t/>
            </a:fld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480557" y="2996213"/>
            <a:ext cx="9802427" cy="0"/>
          </a:xfrm>
          <a:prstGeom prst="line">
            <a:avLst/>
          </a:prstGeom>
          <a:ln w="19049" cap="flat" cmpd="sng" algn="ctr">
            <a:solidFill>
              <a:schemeClr val="accent2">
                <a:alpha val="99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42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Основной целью работы является знакомство с инструментом для измерения пропускной способности сети в режиме реального времени — iPerf3, а также получение навыков проведения интерактивного эксперимента по измерению пропускной способности моделируемой сети в среде Mininet</a:t>
            </a:r>
            <a:endParaRPr sz="1800"/>
          </a:p>
        </p:txBody>
      </p:sp>
      <p:sp>
        <p:nvSpPr>
          <p:cNvPr id="76419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FB4613-F051-F017-0352-EA6DC46E2D19}" type="slidenum">
              <a:rPr lang="en-US"/>
              <a:t/>
            </a:fld>
            <a:endParaRPr/>
          </a:p>
        </p:txBody>
      </p:sp>
      <p:sp>
        <p:nvSpPr>
          <p:cNvPr id="102637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0368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45B82-85E3-F11E-8E98-BDE7CD99B006}" type="slidenum">
              <a:rPr lang="en-US"/>
              <a:t/>
            </a:fld>
            <a:endParaRPr/>
          </a:p>
        </p:txBody>
      </p:sp>
      <p:sp>
        <p:nvSpPr>
          <p:cNvPr id="4094874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496191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56442" y="1071375"/>
            <a:ext cx="5332211" cy="4575118"/>
          </a:xfrm>
          <a:prstGeom prst="rect">
            <a:avLst/>
          </a:prstGeom>
        </p:spPr>
      </p:pic>
      <p:pic>
        <p:nvPicPr>
          <p:cNvPr id="183016685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209567" y="2244690"/>
            <a:ext cx="5405480" cy="2368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22803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8C4D421-F4C1-C319-566E-FFC65E51293F}" type="slidenum">
              <a:rPr lang="en-US"/>
              <a:t/>
            </a:fld>
            <a:endParaRPr/>
          </a:p>
        </p:txBody>
      </p:sp>
      <p:sp>
        <p:nvSpPr>
          <p:cNvPr id="32502372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8839826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94567" y="1373797"/>
            <a:ext cx="5940424" cy="3400948"/>
          </a:xfrm>
          <a:prstGeom prst="rect">
            <a:avLst/>
          </a:prstGeom>
        </p:spPr>
      </p:pic>
      <p:pic>
        <p:nvPicPr>
          <p:cNvPr id="15581311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015528" y="1596628"/>
            <a:ext cx="4507932" cy="4563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91499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6F8ACF6-FE89-E599-5BF0-0ED8FF32CB5D}" type="slidenum">
              <a:rPr lang="en-US"/>
              <a:t/>
            </a:fld>
            <a:endParaRPr/>
          </a:p>
        </p:txBody>
      </p:sp>
      <p:sp>
        <p:nvSpPr>
          <p:cNvPr id="129091267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4821879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299923" y="1217341"/>
            <a:ext cx="4963056" cy="5139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98518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5EBA803-CD7C-1296-7453-5D7879FF5460}" type="slidenum">
              <a:rPr lang="en-US"/>
              <a:t/>
            </a:fld>
            <a:endParaRPr/>
          </a:p>
        </p:txBody>
      </p:sp>
      <p:sp>
        <p:nvSpPr>
          <p:cNvPr id="6302787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384018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43378" y="1366975"/>
            <a:ext cx="3520995" cy="3770835"/>
          </a:xfrm>
          <a:prstGeom prst="rect">
            <a:avLst/>
          </a:prstGeom>
        </p:spPr>
      </p:pic>
      <p:pic>
        <p:nvPicPr>
          <p:cNvPr id="4321792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170323" y="1366975"/>
            <a:ext cx="3631310" cy="391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23851" name="Title 1"/>
          <p:cNvSpPr>
            <a:spLocks noGrp="1"/>
          </p:cNvSpPr>
          <p:nvPr>
            <p:ph type="title"/>
          </p:nvPr>
        </p:nvSpPr>
        <p:spPr bwMode="auto">
          <a:xfrm>
            <a:off x="2798685" y="295444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2025-01-28T19:52:18Z</dcterms:modified>
  <cp:category/>
  <cp:contentStatus/>
  <cp:version/>
</cp:coreProperties>
</file>