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4FDA6-7A9B-9BB1-B7DA-D791E574ADC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5B7B97-5C5C-76DF-761C-0F751560BF8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D3D41A-B09F-7371-F779-760AE3B886D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1109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30811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14884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795B7D-2B13-E40F-1CDC-5BEE336F74B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1266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93948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1511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F9078-54CE-9C13-75DF-AD4093F1824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26357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24358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00854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446DAD-7E7D-393E-798F-78133D12E85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508D73-0676-8894-2193-F3651CE9F94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769E64-1AA0-C340-351C-A91B5F71573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4533" y="234595"/>
            <a:ext cx="9144000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/>
          <a:lstStyle/>
          <a:p>
            <a:pPr algn="l">
              <a:defRPr/>
            </a:pPr>
            <a:r>
              <a:rPr sz="3600" b="1">
                <a:latin typeface="Times New Roman"/>
                <a:ea typeface="Times New Roman"/>
                <a:cs typeface="Times New Roman"/>
              </a:rPr>
              <a:t>Измерение </a:t>
            </a:r>
            <a:r>
              <a:rPr sz="3600" b="1">
                <a:latin typeface="Times New Roman"/>
                <a:ea typeface="Times New Roman"/>
                <a:cs typeface="Times New Roman"/>
              </a:rPr>
              <a:t>и тестирование пропускной способности сети. </a:t>
            </a:r>
            <a:r>
              <a:rPr sz="3600" b="1">
                <a:latin typeface="Times New Roman"/>
                <a:ea typeface="Times New Roman"/>
                <a:cs typeface="Times New Roman"/>
              </a:rPr>
              <a:t>Воспроизводимый эксперимент</a:t>
            </a:r>
            <a:endParaRPr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Абд эль хай мохамад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РУДН, Москва, Российская Федерация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50380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5CA181-2014-4AF0-F327-E47C3C104AB7}" type="slidenum">
              <a:rPr lang="en-US"/>
              <a:t/>
            </a:fld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480557" y="2996213"/>
            <a:ext cx="9802427" cy="0"/>
          </a:xfrm>
          <a:prstGeom prst="line">
            <a:avLst/>
          </a:prstGeom>
          <a:ln w="19049" cap="flat" cmpd="sng" algn="ctr">
            <a:solidFill>
              <a:schemeClr val="accent2">
                <a:alpha val="99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42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Текст ...</a:t>
            </a:r>
            <a:endParaRPr sz="1800"/>
          </a:p>
        </p:txBody>
      </p:sp>
      <p:sp>
        <p:nvSpPr>
          <p:cNvPr id="76419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FB4613-F051-F017-0352-EA6DC46E2D19}" type="slidenum">
              <a:rPr lang="en-US"/>
              <a:t/>
            </a:fld>
            <a:endParaRPr/>
          </a:p>
        </p:txBody>
      </p:sp>
      <p:sp>
        <p:nvSpPr>
          <p:cNvPr id="102637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0368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45B82-85E3-F11E-8E98-BDE7CD99B006}" type="slidenum">
              <a:rPr lang="en-US"/>
              <a:t/>
            </a:fld>
            <a:endParaRPr/>
          </a:p>
        </p:txBody>
      </p:sp>
      <p:sp>
        <p:nvSpPr>
          <p:cNvPr id="4094874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20845320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57932" y="1055198"/>
            <a:ext cx="3610384" cy="5071574"/>
          </a:xfrm>
          <a:prstGeom prst="rect">
            <a:avLst/>
          </a:prstGeom>
        </p:spPr>
      </p:pic>
      <p:pic>
        <p:nvPicPr>
          <p:cNvPr id="188005570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640386" y="1135662"/>
            <a:ext cx="5940424" cy="4586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97080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5ABE8E9-F8A5-A8B5-BAF5-D937F2CA55B3}" type="slidenum">
              <a:rPr lang="en-US"/>
              <a:t/>
            </a:fld>
            <a:endParaRPr/>
          </a:p>
        </p:txBody>
      </p:sp>
      <p:sp>
        <p:nvSpPr>
          <p:cNvPr id="116314294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6775917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84663" y="1355480"/>
            <a:ext cx="5940424" cy="2470209"/>
          </a:xfrm>
          <a:prstGeom prst="rect">
            <a:avLst/>
          </a:prstGeom>
        </p:spPr>
      </p:pic>
      <p:pic>
        <p:nvPicPr>
          <p:cNvPr id="1804683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764703" y="1776130"/>
            <a:ext cx="4672788" cy="3913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81877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EF57028-0B52-7F3D-67FA-A62007222081}" type="slidenum">
              <a:rPr lang="en-US"/>
              <a:t/>
            </a:fld>
            <a:endParaRPr/>
          </a:p>
        </p:txBody>
      </p:sp>
      <p:sp>
        <p:nvSpPr>
          <p:cNvPr id="117388668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0210939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84663" y="1117355"/>
            <a:ext cx="5940424" cy="4975623"/>
          </a:xfrm>
          <a:prstGeom prst="rect">
            <a:avLst/>
          </a:prstGeom>
        </p:spPr>
      </p:pic>
      <p:pic>
        <p:nvPicPr>
          <p:cNvPr id="6507606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487848" y="1703667"/>
            <a:ext cx="5511862" cy="1179958"/>
          </a:xfrm>
          <a:prstGeom prst="rect">
            <a:avLst/>
          </a:prstGeom>
        </p:spPr>
      </p:pic>
      <p:pic>
        <p:nvPicPr>
          <p:cNvPr id="185660423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6515324" y="3395885"/>
            <a:ext cx="5456910" cy="1114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32815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130CA6-97AB-0E65-C141-036DFCEDA813}" type="slidenum">
              <a:rPr lang="en-US"/>
              <a:t/>
            </a:fld>
            <a:endParaRPr/>
          </a:p>
        </p:txBody>
      </p:sp>
      <p:sp>
        <p:nvSpPr>
          <p:cNvPr id="206278759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0092708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278797" y="1038262"/>
            <a:ext cx="5057451" cy="5632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4609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Текст ...</a:t>
            </a:r>
            <a:endParaRPr sz="1800"/>
          </a:p>
        </p:txBody>
      </p:sp>
      <p:sp>
        <p:nvSpPr>
          <p:cNvPr id="497607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639BE7-DB87-06C0-4BD3-39041D27486A}" type="slidenum">
              <a:rPr lang="en-US"/>
              <a:t/>
            </a:fld>
            <a:endParaRPr/>
          </a:p>
        </p:txBody>
      </p:sp>
      <p:sp>
        <p:nvSpPr>
          <p:cNvPr id="2009929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Вывод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23851" name="Title 1"/>
          <p:cNvSpPr>
            <a:spLocks noGrp="1"/>
          </p:cNvSpPr>
          <p:nvPr>
            <p:ph type="title"/>
          </p:nvPr>
        </p:nvSpPr>
        <p:spPr bwMode="auto">
          <a:xfrm>
            <a:off x="2798685" y="295444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DocSecurity>0</DocSecurity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2025-01-29T14:06:29Z</dcterms:modified>
  <cp:category/>
  <cp:contentStatus/>
  <cp:version/>
</cp:coreProperties>
</file>