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84FDA6-7A9B-9BB1-B7DA-D791E574ADC9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55B7B97-5C5C-76DF-761C-0F751560BF88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CD3D41A-B09F-7371-F779-760AE3B886D3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507578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5375134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9368730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BE67A53-CF8B-3E90-A5C7-325F31B6FC22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198756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9106316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4018114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00B73C4-F308-83B3-5B1C-CEF66807C6D4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3769E64-1AA0-C340-351C-A91B5F71573B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394533" y="234595"/>
            <a:ext cx="9144000" cy="2387599"/>
          </a:xfrm>
          <a:prstGeom prst="rect">
            <a:avLst/>
          </a:prstGeom>
          <a:ln w="19049">
            <a:noFill/>
            <a:prstDash val="solid"/>
          </a:ln>
        </p:spPr>
        <p:txBody>
          <a:bodyPr/>
          <a:lstStyle/>
          <a:p>
            <a:pPr algn="l">
              <a:defRPr/>
            </a:pPr>
            <a:r>
              <a:rPr sz="3600" b="1">
                <a:latin typeface="Times New Roman"/>
                <a:ea typeface="Times New Roman"/>
                <a:cs typeface="Times New Roman"/>
              </a:rPr>
              <a:t>Эмуляция и измерение </a:t>
            </a:r>
            <a:r>
              <a:rPr sz="3600" b="1">
                <a:latin typeface="Times New Roman"/>
                <a:ea typeface="Times New Roman"/>
                <a:cs typeface="Times New Roman"/>
              </a:rPr>
              <a:t>задержек в глобальных сетях</a:t>
            </a:r>
            <a:endParaRPr sz="3600" b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Абд эль хай мохамад</a:t>
            </a:r>
            <a:endParaRPr sz="1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РУДН, Москва, Российская Федерация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7503802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35CA181-2014-4AF0-F327-E47C3C104AB7}" type="slidenum">
              <a:rPr lang="en-US"/>
              <a:t/>
            </a:fld>
            <a:endParaRPr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1480557" y="2996213"/>
            <a:ext cx="9802427" cy="0"/>
          </a:xfrm>
          <a:prstGeom prst="line">
            <a:avLst/>
          </a:prstGeom>
          <a:ln w="19049" cap="flat" cmpd="sng" algn="ctr">
            <a:solidFill>
              <a:schemeClr val="accent2">
                <a:alpha val="99999"/>
              </a:schemeClr>
            </a:solidFill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342185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Основной целью работы является знакомство с NETEM — инструментом для </a:t>
            </a:r>
            <a:r>
              <a:rPr/>
              <a:t>тестирования производительности приложений в виртуальной сети, а также </a:t>
            </a:r>
            <a:r>
              <a:rPr/>
              <a:t>получение навыков проведения интерактивного и воспроизводимого экспе- </a:t>
            </a:r>
            <a:r>
              <a:rPr/>
              <a:t>риментов по измерению задержки и её дрожания (jitter) в моделируемой сети </a:t>
            </a:r>
            <a:r>
              <a:rPr/>
              <a:t>в среде Mininet.</a:t>
            </a:r>
            <a:endParaRPr sz="1800"/>
          </a:p>
        </p:txBody>
      </p:sp>
      <p:sp>
        <p:nvSpPr>
          <p:cNvPr id="76419946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7FB4613-F051-F017-0352-EA6DC46E2D19}" type="slidenum">
              <a:rPr lang="en-US"/>
              <a:t/>
            </a:fld>
            <a:endParaRPr/>
          </a:p>
        </p:txBody>
      </p:sp>
      <p:sp>
        <p:nvSpPr>
          <p:cNvPr id="102637588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849" y="9247"/>
            <a:ext cx="12188300" cy="9046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Введение</a:t>
            </a:r>
            <a:endParaRPr sz="3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003687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4845B82-85E3-F11E-8E98-BDE7CD99B006}" type="slidenum">
              <a:rPr lang="en-US"/>
              <a:t/>
            </a:fld>
            <a:endParaRPr/>
          </a:p>
        </p:txBody>
      </p:sp>
      <p:sp>
        <p:nvSpPr>
          <p:cNvPr id="40948749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849" y="9247"/>
            <a:ext cx="12188300" cy="9046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Выполнение задачи</a:t>
            </a:r>
            <a:endParaRPr sz="3600">
              <a:solidFill>
                <a:schemeClr val="bg1"/>
              </a:solidFill>
            </a:endParaRPr>
          </a:p>
        </p:txBody>
      </p:sp>
      <p:pic>
        <p:nvPicPr>
          <p:cNvPr id="142664324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70363" y="1080721"/>
            <a:ext cx="6117229" cy="3682511"/>
          </a:xfrm>
          <a:prstGeom prst="rect">
            <a:avLst/>
          </a:prstGeom>
        </p:spPr>
      </p:pic>
      <p:pic>
        <p:nvPicPr>
          <p:cNvPr id="202572841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315807" y="2307980"/>
            <a:ext cx="5594126" cy="34275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257824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9CD2AC6-9032-07AE-5BFB-F6225681D51F}" type="slidenum">
              <a:rPr lang="en-US"/>
              <a:t/>
            </a:fld>
            <a:endParaRPr/>
          </a:p>
        </p:txBody>
      </p:sp>
      <p:sp>
        <p:nvSpPr>
          <p:cNvPr id="132524103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848" y="9246"/>
            <a:ext cx="12188299" cy="9046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Выполнение задачи</a:t>
            </a:r>
            <a:endParaRPr sz="3600">
              <a:solidFill>
                <a:schemeClr val="bg1"/>
              </a:solidFill>
            </a:endParaRPr>
          </a:p>
        </p:txBody>
      </p:sp>
      <p:pic>
        <p:nvPicPr>
          <p:cNvPr id="9493053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46171" y="1282211"/>
            <a:ext cx="6043169" cy="3736730"/>
          </a:xfrm>
          <a:prstGeom prst="rect">
            <a:avLst/>
          </a:prstGeom>
        </p:spPr>
      </p:pic>
      <p:pic>
        <p:nvPicPr>
          <p:cNvPr id="50855801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676456" y="2298996"/>
            <a:ext cx="6116397" cy="33306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301799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F45B0DD-47F1-3ADB-1AE2-724AA650DDD2}" type="slidenum">
              <a:rPr lang="en-US"/>
              <a:t/>
            </a:fld>
            <a:endParaRPr/>
          </a:p>
        </p:txBody>
      </p:sp>
      <p:sp>
        <p:nvSpPr>
          <p:cNvPr id="1522493495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848" y="9246"/>
            <a:ext cx="12188299" cy="9046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Выполнение задачи</a:t>
            </a:r>
            <a:endParaRPr sz="3600">
              <a:solidFill>
                <a:schemeClr val="bg1"/>
              </a:solidFill>
            </a:endParaRPr>
          </a:p>
        </p:txBody>
      </p:sp>
      <p:pic>
        <p:nvPicPr>
          <p:cNvPr id="140101143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504949" y="1747837"/>
            <a:ext cx="9182099" cy="33623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1">
            <a:lumMod val="5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1023851" name="Title 1"/>
          <p:cNvSpPr>
            <a:spLocks noGrp="1"/>
          </p:cNvSpPr>
          <p:nvPr>
            <p:ph type="title"/>
          </p:nvPr>
        </p:nvSpPr>
        <p:spPr bwMode="auto">
          <a:xfrm>
            <a:off x="2798685" y="2954445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ln>
                  <a:noFill/>
                </a:ln>
                <a:solidFill>
                  <a:schemeClr val="bg1"/>
                </a:solidFill>
                <a:latin typeface="Arial"/>
                <a:ea typeface="Arial"/>
                <a:cs typeface="Arial"/>
              </a:rPr>
              <a:t>Спасибо За Внимание</a:t>
            </a:r>
            <a:endParaRPr>
              <a:ln>
                <a:noFill/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ONLYOFFICE/8.2.2.22</Application>
  <DocSecurity>0</DocSecurity>
  <PresentationFormat>On-screen Show (4:3)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modified xsi:type="dcterms:W3CDTF">2025-01-30T12:03:21Z</dcterms:modified>
  <cp:category/>
  <cp:contentStatus/>
  <cp:version/>
</cp:coreProperties>
</file>