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FDA6-7A9B-9BB1-B7DA-D791E574ADC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69E64-1AA0-C340-351C-A91B5F71573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B7B97-5C5C-76DF-761C-0F751560BF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3377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00313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30208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6EB1BA-7FCB-29AA-CED4-A7F7556F197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3D41A-B09F-7371-F779-760AE3B886D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7381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8391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17007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F125C1-6D0C-0BF0-1849-12645F3AD48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4150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02532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0169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737A68-6DA0-AB33-72D0-07442B24794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8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3314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75006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712B0D-36BF-269B-5E83-A99C69870ED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6338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60799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42302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FA1125-D534-9E32-661C-6E52E6FBA6D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894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87879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77572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B86B25-C0E2-3DE5-2B6B-C4CDF89AE8D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Эмуляция и измерение</a:t>
            </a:r>
            <a:endParaRPr lang="en-US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потерь пакетов в глобальных сетях</a:t>
            </a:r>
            <a:endParaRPr sz="3600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Основной целью работы является получение навыков проведения интер- активных экспериментов в среде Mininet по исследованию параметров сети, связанных с потерей, дублированием, изменением порядка и повреждением пакетов при передаче данных. Эти параметры влияют на производительность протоколов и сетей.</a:t>
            </a:r>
            <a:endParaRPr sz="2400" b="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46700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7D6372-0988-6F44-E294-D7F6063C38AF}" type="slidenum">
              <a:rPr lang="en-US"/>
              <a:t/>
            </a:fld>
            <a:endParaRPr/>
          </a:p>
        </p:txBody>
      </p:sp>
      <p:sp>
        <p:nvSpPr>
          <p:cNvPr id="37759683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2811971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60343" y="913890"/>
            <a:ext cx="6871964" cy="4185882"/>
          </a:xfrm>
          <a:prstGeom prst="rect">
            <a:avLst/>
          </a:prstGeom>
        </p:spPr>
      </p:pic>
      <p:pic>
        <p:nvPicPr>
          <p:cNvPr id="15615130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160343" y="5270945"/>
            <a:ext cx="5691186" cy="1450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20007653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78835" y="1311885"/>
            <a:ext cx="5694013" cy="4234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19636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358BA8-FF59-3F00-612B-21FDBCBB2472}" type="slidenum">
              <a:rPr lang="en-US"/>
              <a:t/>
            </a:fld>
            <a:endParaRPr/>
          </a:p>
        </p:txBody>
      </p:sp>
      <p:sp>
        <p:nvSpPr>
          <p:cNvPr id="207297703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8874236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67710" y="1831730"/>
            <a:ext cx="7214486" cy="3831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47916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51DCCED-3944-12A6-2B0B-3A381CC112DE}" type="slidenum">
              <a:rPr lang="en-US"/>
              <a:t/>
            </a:fld>
            <a:endParaRPr/>
          </a:p>
        </p:txBody>
      </p:sp>
      <p:sp>
        <p:nvSpPr>
          <p:cNvPr id="860953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403609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4989" y="1119920"/>
            <a:ext cx="7305674" cy="2200275"/>
          </a:xfrm>
          <a:prstGeom prst="rect">
            <a:avLst/>
          </a:prstGeom>
        </p:spPr>
      </p:pic>
      <p:pic>
        <p:nvPicPr>
          <p:cNvPr id="9269988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382473" y="3957635"/>
            <a:ext cx="7515225" cy="2581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6847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3171F7-F017-EFF1-C7F8-7B0AB34F15B9}" type="slidenum">
              <a:rPr lang="en-US"/>
              <a:t/>
            </a:fld>
            <a:endParaRPr/>
          </a:p>
        </p:txBody>
      </p:sp>
      <p:sp>
        <p:nvSpPr>
          <p:cNvPr id="193178737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458069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62112" y="1109662"/>
            <a:ext cx="8867774" cy="4638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42026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295C0C3-B550-F019-2320-5D10FCDA2D84}" type="slidenum">
              <a:rPr lang="en-US"/>
              <a:t/>
            </a:fld>
            <a:endParaRPr/>
          </a:p>
        </p:txBody>
      </p:sp>
      <p:sp>
        <p:nvSpPr>
          <p:cNvPr id="143260597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20719231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88122" y="1153854"/>
            <a:ext cx="8717982" cy="530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1482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C85E25-F554-9CD5-423D-9E104EBED306}" type="slidenum">
              <a:rPr lang="en-US"/>
              <a:t/>
            </a:fld>
            <a:endParaRPr/>
          </a:p>
        </p:txBody>
      </p:sp>
      <p:sp>
        <p:nvSpPr>
          <p:cNvPr id="23100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5881028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69880" y="1595437"/>
            <a:ext cx="7029450" cy="3667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2025-01-30T12:14:50Z</dcterms:modified>
  <cp:category/>
  <cp:contentStatus/>
  <cp:version/>
</cp:coreProperties>
</file>