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7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1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5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EB24-C12F-4FB2-9082-500F2E93DE4E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7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HttpPush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／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配信</a:t>
            </a:r>
            <a:r>
              <a:rPr lang="ja-JP" altLang="en-US" dirty="0" smtClean="0"/>
              <a:t>サーバアプリケーション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8639"/>
            <a:ext cx="10515600" cy="61495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　利用イメージ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24" y="2039077"/>
            <a:ext cx="3322275" cy="300586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363"/>
            <a:ext cx="1930400" cy="1447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267075"/>
            <a:ext cx="1536700" cy="103547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926127"/>
            <a:ext cx="1930400" cy="14478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575" y="1510600"/>
            <a:ext cx="1536700" cy="1035472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 flipH="1">
            <a:off x="7391400" y="2028336"/>
            <a:ext cx="2727325" cy="70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8077199" y="3809867"/>
            <a:ext cx="190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8111397" y="4623836"/>
            <a:ext cx="2204179" cy="102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1587500" y="2140677"/>
            <a:ext cx="3167424" cy="68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2164124" y="3674792"/>
            <a:ext cx="2670899" cy="16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139950" y="4379113"/>
            <a:ext cx="2747711" cy="10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37162" y="3394747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Http/Push</a:t>
            </a:r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62689" y="338452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データセット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6122" y="860340"/>
            <a:ext cx="103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さまざまなデバイス、プラットホームで、</a:t>
            </a:r>
            <a:r>
              <a:rPr lang="en-US" altLang="ja-JP" dirty="0" err="1" smtClean="0"/>
              <a:t>HttpPush</a:t>
            </a:r>
            <a:r>
              <a:rPr lang="ja-JP" altLang="en-US" dirty="0" smtClean="0"/>
              <a:t>サービスを経由して、リアルタイム</a:t>
            </a:r>
            <a:r>
              <a:rPr lang="en-US" altLang="ja-JP" dirty="0" smtClean="0"/>
              <a:t>HTTP/Push</a:t>
            </a:r>
            <a:r>
              <a:rPr lang="ja-JP" altLang="en-US" dirty="0" smtClean="0"/>
              <a:t>送信が可能。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4887894"/>
            <a:ext cx="1428750" cy="147637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575" y="3091450"/>
            <a:ext cx="1428750" cy="147637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544251" y="267628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スマホ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2154" y="42281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8740" y="62981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サーバー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526451" y="62258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スマホ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485570" y="449380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サーバー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692173" y="24720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08874" y="4794528"/>
            <a:ext cx="32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HttpPush</a:t>
            </a:r>
            <a:r>
              <a:rPr lang="ja-JP" altLang="en-US" dirty="0" smtClean="0"/>
              <a:t>サーバ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17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利用想定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Push</a:t>
            </a:r>
            <a:r>
              <a:rPr lang="ja-JP" altLang="en-US" dirty="0" smtClean="0"/>
              <a:t>送信を行う場合「１）モバイル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通知」か「２）</a:t>
            </a:r>
            <a:r>
              <a:rPr lang="en-US" altLang="ja-JP" dirty="0" err="1" smtClean="0"/>
              <a:t>WebSocket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Push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送信実装」を行う必要がある。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・「モバイル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通知」は便利だが、モバイル環境しか使えないのと、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通知をアプリ</a:t>
            </a:r>
            <a:r>
              <a:rPr lang="ja-JP" altLang="en-US" dirty="0"/>
              <a:t>の</a:t>
            </a:r>
            <a:r>
              <a:rPr lang="ja-JP" altLang="en-US" dirty="0" smtClean="0"/>
              <a:t>トリガーとして、使えない点がある。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・「</a:t>
            </a:r>
            <a:r>
              <a:rPr kumimoji="1" lang="en-US" altLang="ja-JP" dirty="0" err="1" smtClean="0"/>
              <a:t>WebSocket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送信実装」は、実装と管理が大変である。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・あらゆるデバイスやプラットホームから利用する場合、項１では実現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不可、項２では、対応が大変である。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これらの問題を払拭して、あらゆる環境から、比較的「楽」に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送信が使える、それが「</a:t>
            </a:r>
            <a:r>
              <a:rPr lang="en-US" altLang="ja-JP" dirty="0" err="1" smtClean="0"/>
              <a:t>HttpPush</a:t>
            </a:r>
            <a:r>
              <a:rPr lang="ja-JP" altLang="en-US" dirty="0" smtClean="0"/>
              <a:t>サーバ」です。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5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ローチャート: 磁気ディスク 20"/>
          <p:cNvSpPr/>
          <p:nvPr/>
        </p:nvSpPr>
        <p:spPr>
          <a:xfrm>
            <a:off x="4587857" y="3581400"/>
            <a:ext cx="2629246" cy="15367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911"/>
          </a:xfrm>
        </p:spPr>
        <p:txBody>
          <a:bodyPr/>
          <a:lstStyle/>
          <a:p>
            <a:r>
              <a:rPr lang="ja-JP" altLang="en-US" dirty="0" smtClean="0"/>
              <a:t>機能イメージ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73730" y="1550988"/>
            <a:ext cx="2857500" cy="4976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34325" y="1143496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HttpPush</a:t>
            </a:r>
            <a:r>
              <a:rPr lang="ja-JP" altLang="en-US" dirty="0"/>
              <a:t>サーバ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" y="3485485"/>
            <a:ext cx="1930400" cy="1447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1550988"/>
            <a:ext cx="1930400" cy="144780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7315200" y="2274888"/>
            <a:ext cx="321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466063" y="1844000"/>
            <a:ext cx="2911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Send </a:t>
            </a:r>
            <a:r>
              <a:rPr lang="en-US" altLang="ja-JP" sz="1100" dirty="0" smtClean="0"/>
              <a:t>0000015d-2890-fcf4-0000-000000000001</a:t>
            </a:r>
            <a:br>
              <a:rPr lang="en-US" altLang="ja-JP" sz="1100" dirty="0" smtClean="0"/>
            </a:br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759260" y="4240571"/>
            <a:ext cx="2927043" cy="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87857" y="4122510"/>
            <a:ext cx="26292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 smtClean="0"/>
              <a:t>0000015d-2890-fcf4-0000-000000000001</a:t>
            </a:r>
          </a:p>
          <a:p>
            <a:pPr algn="ctr"/>
            <a:r>
              <a:rPr lang="en-US" altLang="ja-JP" sz="1100" dirty="0" smtClean="0"/>
              <a:t>0000015d-2cf6-05ce-0000-000000000001</a:t>
            </a:r>
          </a:p>
          <a:p>
            <a:pPr algn="ctr"/>
            <a:r>
              <a:rPr lang="en-US" altLang="ja-JP" sz="1100" dirty="0" smtClean="0"/>
              <a:t>0000015d-2cf6-d2d0-0000-000000000001</a:t>
            </a:r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/>
              <a:t>・</a:t>
            </a:r>
            <a:endParaRPr lang="en-US" altLang="ja-JP" sz="1100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973798" y="2284106"/>
            <a:ext cx="1341402" cy="125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10630" y="3971243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18194" y="3590345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UUID</a:t>
            </a:r>
            <a:r>
              <a:rPr kumimoji="1" lang="ja-JP" altLang="en-US" sz="1100" dirty="0" smtClean="0"/>
              <a:t>検索</a:t>
            </a:r>
            <a:endParaRPr kumimoji="1" lang="ja-JP" alt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03359" y="2614941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Reception</a:t>
            </a:r>
            <a:r>
              <a:rPr kumimoji="1" lang="ja-JP" altLang="en-US" sz="1100" dirty="0" smtClean="0"/>
              <a:t>接続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(HTTP)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48849" y="5065076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Sse</a:t>
            </a:r>
            <a:r>
              <a:rPr kumimoji="1" lang="ja-JP" altLang="en-US" sz="1100" dirty="0" smtClean="0"/>
              <a:t>接続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Comet</a:t>
            </a:r>
            <a:r>
              <a:rPr lang="ja-JP" altLang="en-US" sz="1100" dirty="0" smtClean="0"/>
              <a:t>接続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（</a:t>
            </a:r>
            <a:r>
              <a:rPr kumimoji="1" lang="en-US" altLang="ja-JP" sz="1100" dirty="0" smtClean="0"/>
              <a:t>HTTP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58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kumimoji="1" lang="ja-JP" altLang="en-US" dirty="0" smtClean="0"/>
              <a:t>機能説明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6524"/>
            <a:ext cx="10515600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ja-JP" altLang="en-US" dirty="0"/>
              <a:t>）</a:t>
            </a:r>
            <a:r>
              <a:rPr lang="ja-JP" altLang="en-US" dirty="0" smtClean="0"/>
              <a:t>リアルタイム受信待ち（</a:t>
            </a:r>
            <a:r>
              <a:rPr lang="en-US" altLang="ja-JP" dirty="0" smtClean="0"/>
              <a:t>SSE</a:t>
            </a:r>
            <a:r>
              <a:rPr lang="ja-JP" altLang="en-US" dirty="0" smtClean="0"/>
              <a:t>接続部</a:t>
            </a:r>
            <a:r>
              <a:rPr lang="ja-JP" altLang="en-US" dirty="0" smtClean="0"/>
              <a:t>）で</a:t>
            </a:r>
            <a:r>
              <a:rPr lang="en-US" altLang="ja-JP" dirty="0" smtClean="0"/>
              <a:t>HTTP</a:t>
            </a:r>
            <a:r>
              <a:rPr lang="en-US" altLang="ja-JP" dirty="0" smtClean="0"/>
              <a:t>/Push</a:t>
            </a:r>
            <a:r>
              <a:rPr lang="ja-JP" altLang="en-US" dirty="0" smtClean="0"/>
              <a:t>通知を待つ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</a:t>
            </a:r>
            <a:r>
              <a:rPr lang="ja-JP" altLang="en-US" dirty="0"/>
              <a:t>）</a:t>
            </a:r>
            <a:r>
              <a:rPr kumimoji="1" lang="ja-JP" altLang="en-US" dirty="0" smtClean="0"/>
              <a:t>リアルタイムデータ受付（</a:t>
            </a:r>
            <a:r>
              <a:rPr kumimoji="1" lang="en-US" altLang="ja-JP" dirty="0" smtClean="0"/>
              <a:t>Reception</a:t>
            </a:r>
            <a:r>
              <a:rPr kumimoji="1" lang="ja-JP" altLang="en-US" dirty="0" smtClean="0"/>
              <a:t>接続部）に</a:t>
            </a:r>
            <a:r>
              <a:rPr lang="ja-JP" altLang="en-US" dirty="0" smtClean="0"/>
              <a:t>データ送信を</a:t>
            </a:r>
            <a:r>
              <a:rPr lang="ja-JP" altLang="en-US" dirty="0" smtClean="0"/>
              <a:t>行う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ことで、対するリアルタイム受信待ちに</a:t>
            </a:r>
            <a:r>
              <a:rPr lang="en-US" altLang="ja-JP" dirty="0" smtClean="0"/>
              <a:t>HTTP/Push</a:t>
            </a:r>
            <a:r>
              <a:rPr lang="ja-JP" altLang="en-US" dirty="0" smtClean="0"/>
              <a:t>通知を行う。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３）</a:t>
            </a:r>
            <a:r>
              <a:rPr kumimoji="1" lang="en-US" altLang="ja-JP" dirty="0" smtClean="0"/>
              <a:t>CORS</a:t>
            </a:r>
            <a:r>
              <a:rPr kumimoji="1" lang="ja-JP" altLang="en-US" dirty="0" smtClean="0"/>
              <a:t>対応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４）</a:t>
            </a:r>
            <a:r>
              <a:rPr lang="en-US" altLang="ja-JP" dirty="0" smtClean="0"/>
              <a:t>SSE(</a:t>
            </a:r>
            <a:r>
              <a:rPr lang="en-US" altLang="ja-JP" dirty="0" err="1" smtClean="0"/>
              <a:t>ServerSentEvent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に対応していないブラウザ向けに、</a:t>
            </a:r>
            <a:r>
              <a:rPr lang="en-US" altLang="ja-JP" dirty="0" smtClean="0"/>
              <a:t>Comet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同様の機能を提供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15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現在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問題点</a:t>
            </a:r>
            <a:r>
              <a:rPr kumimoji="1" lang="ja-JP" altLang="en-US" dirty="0" smtClean="0"/>
              <a:t>・課題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reception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sse</a:t>
            </a:r>
            <a:r>
              <a:rPr kumimoji="1" lang="en-US" altLang="ja-JP" dirty="0" smtClean="0"/>
              <a:t>(or comet)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の接続に対して、セキュリティが無い。</a:t>
            </a:r>
            <a:r>
              <a:rPr lang="ja-JP" altLang="en-US" dirty="0" smtClean="0"/>
              <a:t>問題としては</a:t>
            </a:r>
            <a:r>
              <a:rPr lang="en-US" altLang="ja-JP" dirty="0" smtClean="0"/>
              <a:t>UUID</a:t>
            </a:r>
            <a:r>
              <a:rPr lang="ja-JP" altLang="en-US" dirty="0" smtClean="0"/>
              <a:t>が分かれば、誰でも接続できてしまう。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Client</a:t>
            </a:r>
            <a:r>
              <a:rPr lang="ja-JP" altLang="en-US" dirty="0" smtClean="0"/>
              <a:t>が切断された時に、再接続しない。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・複数台</a:t>
            </a:r>
            <a:r>
              <a:rPr lang="en-US" altLang="ja-JP" dirty="0" err="1" smtClean="0"/>
              <a:t>HttpPush</a:t>
            </a:r>
            <a:r>
              <a:rPr lang="ja-JP" altLang="en-US" dirty="0" smtClean="0"/>
              <a:t>サーバを起動しても、スケールしない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・現在のバージョン（１．０．０）ではグループ配信機能は無いので、グループチャットなどには、向いていない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Client</a:t>
            </a:r>
            <a:r>
              <a:rPr lang="ja-JP" altLang="en-US" dirty="0" smtClean="0"/>
              <a:t>接続機能の提供、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）のみ、</a:t>
            </a:r>
            <a:r>
              <a:rPr lang="en-US" altLang="ja-JP" dirty="0" smtClean="0"/>
              <a:t>swift(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)</a:t>
            </a:r>
            <a:r>
              <a:rPr lang="ja-JP" altLang="en-US" dirty="0" smtClean="0"/>
              <a:t>提供予定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68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222</Words>
  <Application>Microsoft Office PowerPoint</Application>
  <PresentationFormat>ワイド画面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HttpPush</vt:lpstr>
      <vt:lpstr>　利用イメージ</vt:lpstr>
      <vt:lpstr>利用想定</vt:lpstr>
      <vt:lpstr>機能イメージ</vt:lpstr>
      <vt:lpstr>機能説明</vt:lpstr>
      <vt:lpstr>現在の問題点・課題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HttpPush</dc:title>
  <dc:creator>maachang</dc:creator>
  <cp:lastModifiedBy>maachang</cp:lastModifiedBy>
  <cp:revision>60</cp:revision>
  <dcterms:created xsi:type="dcterms:W3CDTF">2017-07-10T14:33:33Z</dcterms:created>
  <dcterms:modified xsi:type="dcterms:W3CDTF">2017-07-31T04:17:38Z</dcterms:modified>
</cp:coreProperties>
</file>