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EB24-C12F-4FB2-9082-500F2E93DE4E}" type="datetimeFigureOut">
              <a:rPr kumimoji="1" lang="ja-JP" altLang="en-US" smtClean="0"/>
              <a:t>2017/7/13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D0DE-F1AE-42AB-AF54-DCD50C9F3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4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EB24-C12F-4FB2-9082-500F2E93DE4E}" type="datetimeFigureOut">
              <a:rPr kumimoji="1" lang="ja-JP" altLang="en-US" smtClean="0"/>
              <a:t>2017/7/13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D0DE-F1AE-42AB-AF54-DCD50C9F3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8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EB24-C12F-4FB2-9082-500F2E93DE4E}" type="datetimeFigureOut">
              <a:rPr kumimoji="1" lang="ja-JP" altLang="en-US" smtClean="0"/>
              <a:t>2017/7/13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D0DE-F1AE-42AB-AF54-DCD50C9F3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75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EB24-C12F-4FB2-9082-500F2E93DE4E}" type="datetimeFigureOut">
              <a:rPr kumimoji="1" lang="ja-JP" altLang="en-US" smtClean="0"/>
              <a:t>2017/7/13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D0DE-F1AE-42AB-AF54-DCD50C9F3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17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EB24-C12F-4FB2-9082-500F2E93DE4E}" type="datetimeFigureOut">
              <a:rPr kumimoji="1" lang="ja-JP" altLang="en-US" smtClean="0"/>
              <a:t>2017/7/13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D0DE-F1AE-42AB-AF54-DCD50C9F3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92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EB24-C12F-4FB2-9082-500F2E93DE4E}" type="datetimeFigureOut">
              <a:rPr kumimoji="1" lang="ja-JP" altLang="en-US" smtClean="0"/>
              <a:t>2017/7/13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D0DE-F1AE-42AB-AF54-DCD50C9F3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75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EB24-C12F-4FB2-9082-500F2E93DE4E}" type="datetimeFigureOut">
              <a:rPr kumimoji="1" lang="ja-JP" altLang="en-US" smtClean="0"/>
              <a:t>2017/7/13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D0DE-F1AE-42AB-AF54-DCD50C9F3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8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EB24-C12F-4FB2-9082-500F2E93DE4E}" type="datetimeFigureOut">
              <a:rPr kumimoji="1" lang="ja-JP" altLang="en-US" smtClean="0"/>
              <a:t>2017/7/13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D0DE-F1AE-42AB-AF54-DCD50C9F3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26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EB24-C12F-4FB2-9082-500F2E93DE4E}" type="datetimeFigureOut">
              <a:rPr kumimoji="1" lang="ja-JP" altLang="en-US" smtClean="0"/>
              <a:t>2017/7/13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D0DE-F1AE-42AB-AF54-DCD50C9F3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16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EB24-C12F-4FB2-9082-500F2E93DE4E}" type="datetimeFigureOut">
              <a:rPr kumimoji="1" lang="ja-JP" altLang="en-US" smtClean="0"/>
              <a:t>2017/7/13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D0DE-F1AE-42AB-AF54-DCD50C9F3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05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EB24-C12F-4FB2-9082-500F2E93DE4E}" type="datetimeFigureOut">
              <a:rPr kumimoji="1" lang="ja-JP" altLang="en-US" smtClean="0"/>
              <a:t>2017/7/13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D0DE-F1AE-42AB-AF54-DCD50C9F3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5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2EB24-C12F-4FB2-9082-500F2E93DE4E}" type="datetimeFigureOut">
              <a:rPr kumimoji="1" lang="ja-JP" altLang="en-US" smtClean="0"/>
              <a:t>2017/7/13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1D0DE-F1AE-42AB-AF54-DCD50C9F3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72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HttpPush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リアルタイム</a:t>
            </a:r>
            <a:r>
              <a:rPr kumimoji="1" lang="en-US" altLang="ja-JP" dirty="0" smtClean="0"/>
              <a:t>Http</a:t>
            </a:r>
            <a:r>
              <a:rPr kumimoji="1" lang="ja-JP" altLang="en-US" dirty="0" smtClean="0"/>
              <a:t>／</a:t>
            </a:r>
            <a:r>
              <a:rPr kumimoji="1" lang="en-US" altLang="ja-JP" dirty="0" smtClean="0"/>
              <a:t>Push</a:t>
            </a:r>
            <a:r>
              <a:rPr kumimoji="1" lang="ja-JP" altLang="en-US" dirty="0" smtClean="0"/>
              <a:t>データ</a:t>
            </a:r>
            <a:r>
              <a:rPr kumimoji="1" lang="ja-JP" altLang="en-US" dirty="0" smtClean="0"/>
              <a:t>配信</a:t>
            </a:r>
            <a:r>
              <a:rPr lang="ja-JP" altLang="en-US" dirty="0"/>
              <a:t>サービス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204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フローチャート: 磁気ディスク 20"/>
          <p:cNvSpPr/>
          <p:nvPr/>
        </p:nvSpPr>
        <p:spPr>
          <a:xfrm>
            <a:off x="4587857" y="3721100"/>
            <a:ext cx="2629246" cy="15367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構成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473730" y="1690688"/>
            <a:ext cx="2857500" cy="4976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34325" y="1283196"/>
            <a:ext cx="173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HttpPush</a:t>
            </a:r>
            <a:r>
              <a:rPr lang="ja-JP" altLang="en-US" dirty="0"/>
              <a:t>サーバ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44" y="3625185"/>
            <a:ext cx="1930400" cy="14478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700" y="1690688"/>
            <a:ext cx="1930400" cy="1447800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 flipH="1">
            <a:off x="7315200" y="2414588"/>
            <a:ext cx="3213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7466063" y="1983700"/>
            <a:ext cx="29113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Send </a:t>
            </a:r>
            <a:r>
              <a:rPr lang="en-US" altLang="ja-JP" sz="1100" dirty="0" smtClean="0"/>
              <a:t>0000015d-2890-fcf4-0000-000000000001</a:t>
            </a:r>
            <a:br>
              <a:rPr lang="en-US" altLang="ja-JP" sz="1100" dirty="0" smtClean="0"/>
            </a:br>
            <a:r>
              <a:rPr lang="en-US" altLang="ja-JP" sz="1100" dirty="0" smtClean="0"/>
              <a:t>{message : “hello” }</a:t>
            </a:r>
            <a:endParaRPr kumimoji="1" lang="ja-JP" altLang="en-US" sz="1100" dirty="0"/>
          </a:p>
        </p:txBody>
      </p:sp>
      <p:cxnSp>
        <p:nvCxnSpPr>
          <p:cNvPr id="12" name="直線矢印コネクタ 11"/>
          <p:cNvCxnSpPr/>
          <p:nvPr/>
        </p:nvCxnSpPr>
        <p:spPr>
          <a:xfrm flipH="1" flipV="1">
            <a:off x="1759260" y="4380271"/>
            <a:ext cx="2927043" cy="1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587857" y="4262210"/>
            <a:ext cx="26292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dirty="0" smtClean="0"/>
              <a:t>0000015d-2890-fcf4-0000-000000000001</a:t>
            </a:r>
          </a:p>
          <a:p>
            <a:pPr algn="ctr"/>
            <a:r>
              <a:rPr lang="en-US" altLang="ja-JP" sz="1100" dirty="0" smtClean="0"/>
              <a:t>0000015d-2cf6-05ce-0000-000000000001</a:t>
            </a:r>
          </a:p>
          <a:p>
            <a:pPr algn="ctr"/>
            <a:r>
              <a:rPr lang="en-US" altLang="ja-JP" sz="1100" dirty="0" smtClean="0"/>
              <a:t>0000015d-2cf6-d2d0-0000-000000000001</a:t>
            </a:r>
          </a:p>
          <a:p>
            <a:pPr algn="ctr"/>
            <a:r>
              <a:rPr lang="ja-JP" altLang="en-US" sz="1100" dirty="0" smtClean="0"/>
              <a:t>・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・</a:t>
            </a:r>
            <a:endParaRPr lang="en-US" altLang="ja-JP" sz="1100" dirty="0" smtClean="0"/>
          </a:p>
          <a:p>
            <a:pPr algn="ctr"/>
            <a:r>
              <a:rPr lang="ja-JP" altLang="en-US" sz="1100" dirty="0"/>
              <a:t>・</a:t>
            </a:r>
            <a:endParaRPr lang="en-US" altLang="ja-JP" sz="1100" dirty="0" smtClean="0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5973798" y="2423806"/>
            <a:ext cx="1341402" cy="125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510630" y="4110943"/>
            <a:ext cx="1305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{message : “hello” }</a:t>
            </a:r>
            <a:endParaRPr kumimoji="1" lang="ja-JP" altLang="en-US" sz="11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518194" y="3730045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UUID</a:t>
            </a:r>
            <a:r>
              <a:rPr kumimoji="1" lang="ja-JP" altLang="en-US" sz="1100" dirty="0" smtClean="0"/>
              <a:t>検索</a:t>
            </a:r>
            <a:endParaRPr kumimoji="1" lang="ja-JP" altLang="en-US" sz="11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003359" y="2754641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Reception</a:t>
            </a:r>
            <a:r>
              <a:rPr kumimoji="1" lang="ja-JP" altLang="en-US" sz="1100" dirty="0" smtClean="0"/>
              <a:t>接続</a:t>
            </a:r>
            <a:endParaRPr kumimoji="1" lang="ja-JP" altLang="en-US" sz="11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125049" y="5204776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/>
              <a:t>Sse</a:t>
            </a:r>
            <a:r>
              <a:rPr kumimoji="1" lang="ja-JP" altLang="en-US" sz="1100" dirty="0" smtClean="0"/>
              <a:t>接続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2589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１</a:t>
            </a:r>
            <a:r>
              <a:rPr lang="ja-JP" altLang="en-US" dirty="0"/>
              <a:t>）</a:t>
            </a:r>
            <a:r>
              <a:rPr lang="ja-JP" altLang="en-US" dirty="0" smtClean="0"/>
              <a:t>リアルタイム受信待ち（</a:t>
            </a:r>
            <a:r>
              <a:rPr lang="en-US" altLang="ja-JP" dirty="0" smtClean="0"/>
              <a:t>SSE</a:t>
            </a:r>
            <a:r>
              <a:rPr lang="ja-JP" altLang="en-US" dirty="0" smtClean="0"/>
              <a:t>接続部）を行う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２</a:t>
            </a:r>
            <a:r>
              <a:rPr lang="ja-JP" altLang="en-US" dirty="0"/>
              <a:t>）</a:t>
            </a:r>
            <a:r>
              <a:rPr kumimoji="1" lang="ja-JP" altLang="en-US" dirty="0" smtClean="0"/>
              <a:t>リアルタイムデータ受付（</a:t>
            </a:r>
            <a:r>
              <a:rPr kumimoji="1" lang="en-US" altLang="ja-JP" dirty="0" smtClean="0"/>
              <a:t>Reception</a:t>
            </a:r>
            <a:r>
              <a:rPr kumimoji="1" lang="ja-JP" altLang="en-US" dirty="0" smtClean="0"/>
              <a:t>接続部）</a:t>
            </a:r>
            <a:r>
              <a:rPr kumimoji="1" lang="ja-JP" altLang="en-US" dirty="0" smtClean="0"/>
              <a:t>に</a:t>
            </a:r>
            <a:r>
              <a:rPr lang="ja-JP" altLang="en-US" dirty="0" smtClean="0"/>
              <a:t>データ送信を行う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３）</a:t>
            </a:r>
            <a:r>
              <a:rPr kumimoji="1" lang="en-US" altLang="ja-JP" dirty="0" smtClean="0"/>
              <a:t>CORS</a:t>
            </a:r>
            <a:r>
              <a:rPr kumimoji="1" lang="ja-JP" altLang="en-US" dirty="0" smtClean="0"/>
              <a:t>対応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項２に対して、データ送信を行うことで、項１で</a:t>
            </a:r>
            <a:r>
              <a:rPr lang="en-US" altLang="ja-JP" dirty="0" smtClean="0"/>
              <a:t>SSE</a:t>
            </a:r>
            <a:r>
              <a:rPr lang="ja-JP" altLang="en-US" dirty="0" smtClean="0"/>
              <a:t>（</a:t>
            </a:r>
            <a:r>
              <a:rPr lang="en-US" altLang="ja-JP" dirty="0" err="1" smtClean="0"/>
              <a:t>ServerSentEvent</a:t>
            </a:r>
            <a:r>
              <a:rPr lang="en-US" altLang="ja-JP" dirty="0" smtClean="0"/>
              <a:t>)</a:t>
            </a:r>
            <a:r>
              <a:rPr lang="ja-JP" altLang="en-US" dirty="0" smtClean="0"/>
              <a:t>受信待ちに対して、リアルタイムデータ受信が行える。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SSE</a:t>
            </a:r>
            <a:r>
              <a:rPr lang="ja-JP" altLang="en-US" dirty="0" smtClean="0"/>
              <a:t>（</a:t>
            </a:r>
            <a:r>
              <a:rPr lang="en-US" altLang="ja-JP" dirty="0" err="1" smtClean="0"/>
              <a:t>ServerSentEvent</a:t>
            </a:r>
            <a:r>
              <a:rPr lang="ja-JP" altLang="en-US" dirty="0" smtClean="0"/>
              <a:t>）機能を用いて実装しているので、ブラウザがサポートしている場合は</a:t>
            </a:r>
            <a:r>
              <a:rPr lang="ja-JP" altLang="en-US" dirty="0" smtClean="0"/>
              <a:t>、通常の</a:t>
            </a:r>
            <a:r>
              <a:rPr lang="en-US" altLang="ja-JP" dirty="0" smtClean="0"/>
              <a:t>HTTP</a:t>
            </a:r>
            <a:r>
              <a:rPr lang="ja-JP" altLang="en-US" dirty="0" smtClean="0"/>
              <a:t>プロトコルと同じく利用</a:t>
            </a:r>
            <a:r>
              <a:rPr lang="ja-JP" altLang="en-US" dirty="0" smtClean="0"/>
              <a:t>できる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0154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詳細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・単一でシーケンシャルな</a:t>
            </a:r>
            <a:r>
              <a:rPr lang="en-US" altLang="ja-JP" dirty="0" smtClean="0"/>
              <a:t>UUID</a:t>
            </a:r>
            <a:r>
              <a:rPr lang="ja-JP" altLang="en-US" dirty="0" smtClean="0"/>
              <a:t>を発行し、その</a:t>
            </a:r>
            <a:r>
              <a:rPr lang="en-US" altLang="ja-JP" dirty="0" smtClean="0"/>
              <a:t>UUID</a:t>
            </a:r>
            <a:r>
              <a:rPr lang="ja-JP" altLang="en-US" dirty="0" smtClean="0"/>
              <a:t>同士で、</a:t>
            </a:r>
            <a:r>
              <a:rPr lang="en-US" altLang="ja-JP" dirty="0" smtClean="0"/>
              <a:t>Reception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SSE</a:t>
            </a:r>
            <a:r>
              <a:rPr lang="ja-JP" altLang="en-US" dirty="0" smtClean="0"/>
              <a:t>の接続を行う。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Reception</a:t>
            </a:r>
            <a:r>
              <a:rPr lang="ja-JP" altLang="en-US" dirty="0" smtClean="0"/>
              <a:t>で受け付けたデータは</a:t>
            </a:r>
            <a:r>
              <a:rPr lang="en-US" altLang="ja-JP" dirty="0" smtClean="0"/>
              <a:t>Queue</a:t>
            </a:r>
            <a:r>
              <a:rPr lang="ja-JP" altLang="en-US" dirty="0" smtClean="0"/>
              <a:t>で管理しているので、確実に</a:t>
            </a:r>
            <a:r>
              <a:rPr lang="en-US" altLang="ja-JP" dirty="0" smtClean="0"/>
              <a:t>SSE</a:t>
            </a:r>
            <a:r>
              <a:rPr lang="ja-JP" altLang="en-US" dirty="0" smtClean="0"/>
              <a:t>受信側に送信できる。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（ただし、サーバが定める</a:t>
            </a:r>
            <a:r>
              <a:rPr kumimoji="1" lang="en-US" altLang="ja-JP" dirty="0" smtClean="0"/>
              <a:t>Expire</a:t>
            </a:r>
            <a:r>
              <a:rPr kumimoji="1" lang="ja-JP" altLang="en-US" dirty="0" smtClean="0"/>
              <a:t>値を超える場合、データロストする）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049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利用想定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・リアルタイムなデータ</a:t>
            </a:r>
            <a:r>
              <a:rPr kumimoji="1" lang="en-US" altLang="ja-JP" dirty="0" smtClean="0"/>
              <a:t>Push</a:t>
            </a:r>
            <a:r>
              <a:rPr kumimoji="1" lang="ja-JP" altLang="en-US" dirty="0" smtClean="0"/>
              <a:t>が必要なシステム。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・現在のバージョン（１．０．０）ではグループ配信機能は無いので、グループチャットなどには、向いていない。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・逆に１対１のチャットシステムのようなものには向いている。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95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231</Words>
  <Application>Microsoft Office PowerPoint</Application>
  <PresentationFormat>ワイド画面</PresentationFormat>
  <Paragraphs>34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HttpPush</vt:lpstr>
      <vt:lpstr>構成</vt:lpstr>
      <vt:lpstr>機能</vt:lpstr>
      <vt:lpstr>詳細</vt:lpstr>
      <vt:lpstr>利用想定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HttpPush</dc:title>
  <dc:creator>maachang</dc:creator>
  <cp:lastModifiedBy>maachang</cp:lastModifiedBy>
  <cp:revision>19</cp:revision>
  <dcterms:created xsi:type="dcterms:W3CDTF">2017-07-10T14:33:33Z</dcterms:created>
  <dcterms:modified xsi:type="dcterms:W3CDTF">2017-07-12T22:52:30Z</dcterms:modified>
</cp:coreProperties>
</file>