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58" r:id="rId7"/>
    <p:sldId id="259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Editor Games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Sublime text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to edit code faster.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44738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Mainly because it makes coding more fun!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Code at the speed you think.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Don’t get bogged down in repetition.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1077" y="4149969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don’t need to type fast to be a good programmer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6124" y="46071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(But, it doesn’t hurt)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4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Golf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902112"/>
          </a:xfrm>
        </p:spPr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/>
              <a:t>Get from "a" to "b" in as few strokes as possible</a:t>
            </a:r>
            <a:r>
              <a:rPr lang="en-US" dirty="0" smtClean="0"/>
              <a:t>.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following actions count as a single "</a:t>
            </a:r>
            <a:r>
              <a:rPr lang="en-US" dirty="0" smtClean="0"/>
              <a:t>stroke”: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typing </a:t>
            </a:r>
            <a:r>
              <a:rPr lang="en-US" dirty="0"/>
              <a:t>any number of ordinary </a:t>
            </a:r>
            <a:r>
              <a:rPr lang="en-US" dirty="0" smtClean="0"/>
              <a:t>characters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adding/removing whitespace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typing a particular keystroke command *one or more times</a:t>
            </a:r>
            <a:r>
              <a:rPr lang="en-US" dirty="0" smtClean="0"/>
              <a:t>*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performing </a:t>
            </a:r>
            <a:r>
              <a:rPr lang="en-US" dirty="0"/>
              <a:t>any number of movement </a:t>
            </a:r>
            <a:r>
              <a:rPr lang="en-US" dirty="0" smtClean="0"/>
              <a:t>commands</a:t>
            </a:r>
          </a:p>
          <a:p>
            <a:pPr lvl="2">
              <a:buFont typeface="Courier New" charset="0"/>
              <a:buChar char="o"/>
            </a:pPr>
            <a:r>
              <a:rPr lang="en-US" dirty="0" smtClean="0"/>
              <a:t>using </a:t>
            </a:r>
            <a:r>
              <a:rPr lang="en-US" dirty="0"/>
              <a:t>arrow </a:t>
            </a:r>
            <a:r>
              <a:rPr lang="en-US" dirty="0" smtClean="0"/>
              <a:t>keys</a:t>
            </a:r>
          </a:p>
          <a:p>
            <a:pPr lvl="2">
              <a:buFont typeface="Courier New" charset="0"/>
              <a:buChar char="o"/>
            </a:pPr>
            <a:r>
              <a:rPr lang="en-US" dirty="0" smtClean="0"/>
              <a:t>using </a:t>
            </a:r>
            <a:r>
              <a:rPr lang="en-US" dirty="0"/>
              <a:t>commands which move the </a:t>
            </a:r>
            <a:r>
              <a:rPr lang="en-US" dirty="0" smtClean="0"/>
              <a:t>cursor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3015" y="2312779"/>
            <a:ext cx="5533293" cy="2435067"/>
            <a:chOff x="668215" y="1737360"/>
            <a:chExt cx="6201508" cy="27291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8215" y="1834011"/>
              <a:ext cx="6201508" cy="263248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26123" y="1737360"/>
              <a:ext cx="5545015" cy="2623625"/>
            </a:xfrm>
            <a:prstGeom prst="line">
              <a:avLst/>
            </a:prstGeom>
            <a:ln w="666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97280" y="5029200"/>
            <a:ext cx="695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second thought</a:t>
            </a:r>
            <a:r>
              <a:rPr lang="mr-IN" sz="2400" dirty="0" smtClean="0"/>
              <a:t>…</a:t>
            </a:r>
            <a:r>
              <a:rPr lang="en-US" sz="2400" dirty="0" smtClean="0"/>
              <a:t>let’s just see what happens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93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Tournament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484012" cy="4023360"/>
          </a:xfrm>
        </p:spPr>
        <p:txBody>
          <a:bodyPr/>
          <a:lstStyle/>
          <a:p>
            <a:r>
              <a:rPr lang="en-US" dirty="0" smtClean="0"/>
              <a:t>Get from “a” to “b” as </a:t>
            </a:r>
            <a:r>
              <a:rPr lang="en-US" dirty="0" smtClean="0">
                <a:solidFill>
                  <a:schemeClr val="accent1"/>
                </a:solidFill>
              </a:rPr>
              <a:t>quickly as possible!</a:t>
            </a:r>
          </a:p>
          <a:p>
            <a:r>
              <a:rPr lang="en-US" dirty="0"/>
              <a:t>We'll do a round-robin or elimination tournament, two players </a:t>
            </a:r>
            <a:r>
              <a:rPr lang="en-US" dirty="0" smtClean="0"/>
              <a:t>on two different computers face </a:t>
            </a:r>
            <a:r>
              <a:rPr lang="en-US" dirty="0"/>
              <a:t>off in a time trial to get from "a" to "b</a:t>
            </a:r>
            <a:r>
              <a:rPr lang="en-US" dirty="0" smtClean="0"/>
              <a:t>".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we can hook up a video session, we can see both screens at once (can someone work on this?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)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51386" y="3598985"/>
            <a:ext cx="2781877" cy="1225116"/>
            <a:chOff x="3751386" y="3598985"/>
            <a:chExt cx="2781877" cy="1225116"/>
          </a:xfrm>
        </p:grpSpPr>
        <p:sp>
          <p:nvSpPr>
            <p:cNvPr id="4" name="TextBox 3"/>
            <p:cNvSpPr txBox="1"/>
            <p:nvPr/>
          </p:nvSpPr>
          <p:spPr>
            <a:xfrm>
              <a:off x="4067908" y="4454769"/>
              <a:ext cx="2465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(weird Microsoft smiley)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stCxn id="4" idx="1"/>
            </p:cNvCxnSpPr>
            <p:nvPr/>
          </p:nvCxnSpPr>
          <p:spPr>
            <a:xfrm rot="10800000">
              <a:off x="3751386" y="3598985"/>
              <a:ext cx="316523" cy="1040450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cover some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Sublime Text keyboard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Use Alt, Ctrl, and </a:t>
            </a:r>
            <a:r>
              <a:rPr lang="en-US" dirty="0" err="1" smtClean="0"/>
              <a:t>Cmd</a:t>
            </a:r>
            <a:r>
              <a:rPr lang="en-US" dirty="0" smtClean="0"/>
              <a:t> to change cursor movement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Hold Shift while moving to select stuff</a:t>
            </a:r>
          </a:p>
          <a:p>
            <a:pPr>
              <a:buFont typeface="Courier New" charset="0"/>
              <a:buChar char="o"/>
            </a:pPr>
            <a:r>
              <a:rPr lang="en-US" dirty="0" err="1" smtClean="0"/>
              <a:t>Cmd</a:t>
            </a:r>
            <a:r>
              <a:rPr lang="en-US" dirty="0" smtClean="0"/>
              <a:t> + Click for multiple cursors</a:t>
            </a:r>
          </a:p>
          <a:p>
            <a:pPr>
              <a:buFont typeface="Courier New" charset="0"/>
              <a:buChar char="o"/>
            </a:pPr>
            <a:r>
              <a:rPr lang="en-US" dirty="0" err="1" smtClean="0"/>
              <a:t>Cmd</a:t>
            </a:r>
            <a:r>
              <a:rPr lang="en-US" dirty="0" smtClean="0"/>
              <a:t> + / to comment/uncomment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Tab or Shift + Tab on an entire selected block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Parentheses, brackets, braces on entire selected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key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00689" cy="4023360"/>
          </a:xfrm>
        </p:spPr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Expand selection to word (</a:t>
            </a:r>
            <a:r>
              <a:rPr lang="en-US" dirty="0" err="1" smtClean="0"/>
              <a:t>Cmd</a:t>
            </a:r>
            <a:r>
              <a:rPr lang="en-US" dirty="0" smtClean="0"/>
              <a:t> + D)</a:t>
            </a:r>
          </a:p>
          <a:p>
            <a:pPr>
              <a:buFont typeface="Courier New" charset="0"/>
              <a:buChar char="o"/>
            </a:pPr>
            <a:r>
              <a:rPr lang="en-US" dirty="0"/>
              <a:t>Expand selection to word (</a:t>
            </a:r>
            <a:r>
              <a:rPr lang="en-US" dirty="0" err="1"/>
              <a:t>Cmd</a:t>
            </a:r>
            <a:r>
              <a:rPr lang="en-US" dirty="0"/>
              <a:t> + </a:t>
            </a:r>
            <a:r>
              <a:rPr lang="en-US" dirty="0" smtClean="0"/>
              <a:t>L)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Split Lines (</a:t>
            </a:r>
            <a:r>
              <a:rPr lang="en-US" dirty="0" err="1" smtClean="0"/>
              <a:t>Cmd</a:t>
            </a:r>
            <a:r>
              <a:rPr lang="en-US" dirty="0" smtClean="0"/>
              <a:t> + Shift + L)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Duplicate Line (</a:t>
            </a:r>
            <a:r>
              <a:rPr lang="en-US" dirty="0" err="1" smtClean="0"/>
              <a:t>Cmd</a:t>
            </a:r>
            <a:r>
              <a:rPr lang="en-US" dirty="0" smtClean="0"/>
              <a:t> + Shift + D)</a:t>
            </a:r>
            <a:endParaRPr lang="en-US" dirty="0"/>
          </a:p>
          <a:p>
            <a:pPr>
              <a:buFont typeface="Courier New" charset="0"/>
              <a:buChar char="o"/>
            </a:pPr>
            <a:r>
              <a:rPr lang="en-US" dirty="0" smtClean="0"/>
              <a:t>Join (</a:t>
            </a:r>
            <a:r>
              <a:rPr lang="en-US" dirty="0" err="1" smtClean="0"/>
              <a:t>Cmd</a:t>
            </a:r>
            <a:r>
              <a:rPr lang="en-US" dirty="0" smtClean="0"/>
              <a:t> + J)</a:t>
            </a:r>
          </a:p>
          <a:p>
            <a:pPr>
              <a:buFont typeface="Courier New" charset="0"/>
              <a:buChar char="o"/>
            </a:pPr>
            <a:r>
              <a:rPr lang="en-US" dirty="0"/>
              <a:t>Move selection up/down (Ctrl + </a:t>
            </a:r>
            <a:r>
              <a:rPr lang="en-US" dirty="0" err="1"/>
              <a:t>Cmd</a:t>
            </a:r>
            <a:r>
              <a:rPr lang="en-US" dirty="0"/>
              <a:t> + Up/Down</a:t>
            </a:r>
            <a:r>
              <a:rPr lang="en-US" dirty="0" smtClean="0"/>
              <a:t>)</a:t>
            </a:r>
          </a:p>
          <a:p>
            <a:pPr>
              <a:buFont typeface="Courier New" charset="0"/>
              <a:buChar char="o"/>
            </a:pPr>
            <a:r>
              <a:rPr lang="en-US" dirty="0"/>
              <a:t>Add </a:t>
            </a:r>
            <a:r>
              <a:rPr lang="en-US" dirty="0" smtClean="0"/>
              <a:t>cursor to previous/next line </a:t>
            </a:r>
            <a:r>
              <a:rPr lang="en-US" dirty="0"/>
              <a:t>(Ctrl + Shift + Up/Down)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7969" y="1845734"/>
            <a:ext cx="314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/>
              <a:t>Uppercase (</a:t>
            </a:r>
            <a:r>
              <a:rPr lang="en-US" dirty="0" err="1"/>
              <a:t>Cmd</a:t>
            </a:r>
            <a:r>
              <a:rPr lang="en-US" dirty="0"/>
              <a:t> K, </a:t>
            </a:r>
            <a:r>
              <a:rPr lang="en-US" dirty="0" err="1"/>
              <a:t>Cmd</a:t>
            </a:r>
            <a:r>
              <a:rPr lang="en-US" dirty="0"/>
              <a:t> U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/>
              <a:t>Lowercase (</a:t>
            </a:r>
            <a:r>
              <a:rPr lang="en-US" dirty="0" err="1"/>
              <a:t>Cmd</a:t>
            </a:r>
            <a:r>
              <a:rPr lang="en-US" dirty="0"/>
              <a:t> K, </a:t>
            </a:r>
            <a:r>
              <a:rPr lang="en-US" dirty="0" err="1"/>
              <a:t>Cmd</a:t>
            </a:r>
            <a:r>
              <a:rPr lang="en-US" dirty="0"/>
              <a:t> L)</a:t>
            </a:r>
          </a:p>
        </p:txBody>
      </p:sp>
    </p:spTree>
    <p:extLst>
      <p:ext uri="{BB962C8B-B14F-4D97-AF65-F5344CB8AC3E}">
        <p14:creationId xmlns:p14="http://schemas.microsoft.com/office/powerpoint/2010/main" val="20790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but helpful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multiple things have been selected, copy and paste is very powerful!</a:t>
            </a:r>
          </a:p>
          <a:p>
            <a:endParaRPr lang="en-US" dirty="0"/>
          </a:p>
          <a:p>
            <a:r>
              <a:rPr lang="en-US" dirty="0" smtClean="0"/>
              <a:t>Panes</a:t>
            </a:r>
          </a:p>
          <a:p>
            <a:endParaRPr lang="en-US" dirty="0"/>
          </a:p>
          <a:p>
            <a:r>
              <a:rPr lang="en-US" dirty="0"/>
              <a:t>Oh yeah, and Ctrl + P to open files </a:t>
            </a:r>
            <a:r>
              <a:rPr lang="en-US" dirty="0" smtClean="0"/>
              <a:t>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1254154" cy="6072553"/>
          </a:xfrm>
        </p:spPr>
        <p:txBody>
          <a:bodyPr>
            <a:noAutofit/>
          </a:bodyPr>
          <a:lstStyle/>
          <a:p>
            <a:r>
              <a:rPr lang="en-US" sz="15000" dirty="0" smtClean="0"/>
              <a:t>LET THE GAMES BEGIN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2329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375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Courier New</vt:lpstr>
      <vt:lpstr>Mangal</vt:lpstr>
      <vt:lpstr>Wingdings</vt:lpstr>
      <vt:lpstr>Retrospect</vt:lpstr>
      <vt:lpstr>Editor Games 2017</vt:lpstr>
      <vt:lpstr>Learn to edit code faster. Why?</vt:lpstr>
      <vt:lpstr>Editor Golf</vt:lpstr>
      <vt:lpstr>Speed Tournament</vt:lpstr>
      <vt:lpstr>Let’s cover some basics</vt:lpstr>
      <vt:lpstr>Basic Sublime Text keyboard tricks</vt:lpstr>
      <vt:lpstr>Essential key commands</vt:lpstr>
      <vt:lpstr>Miscellaneous but helpful stuff</vt:lpstr>
      <vt:lpstr>LET THE GAMES BEGIN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Games 2017</dc:title>
  <dc:creator>Microsoft Office User</dc:creator>
  <cp:lastModifiedBy>Microsoft Office User</cp:lastModifiedBy>
  <cp:revision>6</cp:revision>
  <dcterms:created xsi:type="dcterms:W3CDTF">2017-12-01T01:37:50Z</dcterms:created>
  <dcterms:modified xsi:type="dcterms:W3CDTF">2017-12-01T02:02:20Z</dcterms:modified>
</cp:coreProperties>
</file>