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89" r:id="rId4"/>
    <p:sldId id="277" r:id="rId5"/>
    <p:sldId id="278" r:id="rId6"/>
    <p:sldId id="280" r:id="rId7"/>
    <p:sldId id="287" r:id="rId8"/>
    <p:sldId id="290" r:id="rId9"/>
    <p:sldId id="291" r:id="rId10"/>
    <p:sldId id="293" r:id="rId11"/>
    <p:sldId id="281" r:id="rId12"/>
    <p:sldId id="294" r:id="rId13"/>
    <p:sldId id="286" r:id="rId14"/>
    <p:sldId id="282" r:id="rId15"/>
    <p:sldId id="283" r:id="rId16"/>
    <p:sldId id="284" r:id="rId17"/>
    <p:sldId id="295" r:id="rId18"/>
    <p:sldId id="27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Vivek" initials="GV" lastIdx="1" clrIdx="0">
    <p:extLst>
      <p:ext uri="{19B8F6BF-5375-455C-9EA6-DF929625EA0E}">
        <p15:presenceInfo xmlns:p15="http://schemas.microsoft.com/office/powerpoint/2012/main" userId="63580e73b2ca65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5"/>
  </p:normalViewPr>
  <p:slideViewPr>
    <p:cSldViewPr snapToGrid="0" snapToObjects="1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somalla" userId="27caa774a72bdc39" providerId="LiveId" clId="{29D20590-8B96-485F-B0AF-D0BED3077133}"/>
    <pc:docChg chg="custSel delSld modSld">
      <pc:chgData name="suresh somalla" userId="27caa774a72bdc39" providerId="LiveId" clId="{29D20590-8B96-485F-B0AF-D0BED3077133}" dt="2021-10-31T05:29:00.480" v="595" actId="47"/>
      <pc:docMkLst>
        <pc:docMk/>
      </pc:docMkLst>
      <pc:sldChg chg="addSp modSp mod">
        <pc:chgData name="suresh somalla" userId="27caa774a72bdc39" providerId="LiveId" clId="{29D20590-8B96-485F-B0AF-D0BED3077133}" dt="2021-10-31T05:26:48.791" v="580" actId="20577"/>
        <pc:sldMkLst>
          <pc:docMk/>
          <pc:sldMk cId="620097863" sldId="256"/>
        </pc:sldMkLst>
        <pc:spChg chg="add mod">
          <ac:chgData name="suresh somalla" userId="27caa774a72bdc39" providerId="LiveId" clId="{29D20590-8B96-485F-B0AF-D0BED3077133}" dt="2021-10-31T05:26:48.791" v="580" actId="20577"/>
          <ac:spMkLst>
            <pc:docMk/>
            <pc:sldMk cId="620097863" sldId="256"/>
            <ac:spMk id="2" creationId="{2B8C9994-EDC6-4CBB-B7E9-32937AA0BF14}"/>
          </ac:spMkLst>
        </pc:spChg>
      </pc:sldChg>
      <pc:sldChg chg="modSp mod">
        <pc:chgData name="suresh somalla" userId="27caa774a72bdc39" providerId="LiveId" clId="{29D20590-8B96-485F-B0AF-D0BED3077133}" dt="2021-10-31T04:28:37.121" v="51" actId="20577"/>
        <pc:sldMkLst>
          <pc:docMk/>
          <pc:sldMk cId="2142722125" sldId="282"/>
        </pc:sldMkLst>
        <pc:spChg chg="mod">
          <ac:chgData name="suresh somalla" userId="27caa774a72bdc39" providerId="LiveId" clId="{29D20590-8B96-485F-B0AF-D0BED3077133}" dt="2021-10-31T04:28:37.121" v="51" actId="20577"/>
          <ac:spMkLst>
            <pc:docMk/>
            <pc:sldMk cId="2142722125" sldId="282"/>
            <ac:spMk id="3" creationId="{2F055333-49EA-4F78-B95B-0F874EF544B6}"/>
          </ac:spMkLst>
        </pc:spChg>
      </pc:sldChg>
      <pc:sldChg chg="modSp mod">
        <pc:chgData name="suresh somalla" userId="27caa774a72bdc39" providerId="LiveId" clId="{29D20590-8B96-485F-B0AF-D0BED3077133}" dt="2021-10-31T04:30:48.457" v="138" actId="5793"/>
        <pc:sldMkLst>
          <pc:docMk/>
          <pc:sldMk cId="2174988354" sldId="283"/>
        </pc:sldMkLst>
        <pc:spChg chg="mod">
          <ac:chgData name="suresh somalla" userId="27caa774a72bdc39" providerId="LiveId" clId="{29D20590-8B96-485F-B0AF-D0BED3077133}" dt="2021-10-31T04:30:28.748" v="126" actId="20577"/>
          <ac:spMkLst>
            <pc:docMk/>
            <pc:sldMk cId="2174988354" sldId="283"/>
            <ac:spMk id="2" creationId="{01982E65-5EDC-4246-8ECB-C4BC8E0C22DE}"/>
          </ac:spMkLst>
        </pc:spChg>
        <pc:spChg chg="mod">
          <ac:chgData name="suresh somalla" userId="27caa774a72bdc39" providerId="LiveId" clId="{29D20590-8B96-485F-B0AF-D0BED3077133}" dt="2021-10-31T04:30:48.457" v="138" actId="5793"/>
          <ac:spMkLst>
            <pc:docMk/>
            <pc:sldMk cId="2174988354" sldId="283"/>
            <ac:spMk id="3" creationId="{C29AA3A7-E76A-4ECA-817C-9201DBE18C4F}"/>
          </ac:spMkLst>
        </pc:spChg>
      </pc:sldChg>
      <pc:sldChg chg="modSp mod">
        <pc:chgData name="suresh somalla" userId="27caa774a72bdc39" providerId="LiveId" clId="{29D20590-8B96-485F-B0AF-D0BED3077133}" dt="2021-10-31T04:32:50.278" v="335" actId="20577"/>
        <pc:sldMkLst>
          <pc:docMk/>
          <pc:sldMk cId="4266814294" sldId="284"/>
        </pc:sldMkLst>
        <pc:spChg chg="mod">
          <ac:chgData name="suresh somalla" userId="27caa774a72bdc39" providerId="LiveId" clId="{29D20590-8B96-485F-B0AF-D0BED3077133}" dt="2021-10-31T04:31:51.344" v="226" actId="20577"/>
          <ac:spMkLst>
            <pc:docMk/>
            <pc:sldMk cId="4266814294" sldId="284"/>
            <ac:spMk id="2" creationId="{47B2DC06-079C-4CAB-B581-DF21A3813ADF}"/>
          </ac:spMkLst>
        </pc:spChg>
        <pc:spChg chg="mod">
          <ac:chgData name="suresh somalla" userId="27caa774a72bdc39" providerId="LiveId" clId="{29D20590-8B96-485F-B0AF-D0BED3077133}" dt="2021-10-31T04:32:50.278" v="335" actId="20577"/>
          <ac:spMkLst>
            <pc:docMk/>
            <pc:sldMk cId="4266814294" sldId="284"/>
            <ac:spMk id="3" creationId="{9C9B35CD-5A5F-4971-9BE8-A1B14E3FAA99}"/>
          </ac:spMkLst>
        </pc:spChg>
      </pc:sldChg>
      <pc:sldChg chg="del">
        <pc:chgData name="suresh somalla" userId="27caa774a72bdc39" providerId="LiveId" clId="{29D20590-8B96-485F-B0AF-D0BED3077133}" dt="2021-10-31T04:33:28.189" v="336" actId="47"/>
        <pc:sldMkLst>
          <pc:docMk/>
          <pc:sldMk cId="3150323268" sldId="285"/>
        </pc:sldMkLst>
      </pc:sldChg>
      <pc:sldChg chg="addSp modSp mod">
        <pc:chgData name="suresh somalla" userId="27caa774a72bdc39" providerId="LiveId" clId="{29D20590-8B96-485F-B0AF-D0BED3077133}" dt="2021-10-31T05:27:54.506" v="590" actId="1076"/>
        <pc:sldMkLst>
          <pc:docMk/>
          <pc:sldMk cId="641209060" sldId="288"/>
        </pc:sldMkLst>
        <pc:spChg chg="mod">
          <ac:chgData name="suresh somalla" userId="27caa774a72bdc39" providerId="LiveId" clId="{29D20590-8B96-485F-B0AF-D0BED3077133}" dt="2021-10-31T05:27:25.718" v="582" actId="21"/>
          <ac:spMkLst>
            <pc:docMk/>
            <pc:sldMk cId="641209060" sldId="288"/>
            <ac:spMk id="2" creationId="{934534B2-6095-49D2-8AC6-D63EEC6A38BC}"/>
          </ac:spMkLst>
        </pc:spChg>
        <pc:spChg chg="add mod">
          <ac:chgData name="suresh somalla" userId="27caa774a72bdc39" providerId="LiveId" clId="{29D20590-8B96-485F-B0AF-D0BED3077133}" dt="2021-10-31T05:27:54.506" v="590" actId="1076"/>
          <ac:spMkLst>
            <pc:docMk/>
            <pc:sldMk cId="641209060" sldId="288"/>
            <ac:spMk id="3" creationId="{A8E132C3-48A8-4C66-839D-EB26F4FA9CEF}"/>
          </ac:spMkLst>
        </pc:spChg>
      </pc:sldChg>
      <pc:sldChg chg="modSp mod">
        <pc:chgData name="suresh somalla" userId="27caa774a72bdc39" providerId="LiveId" clId="{29D20590-8B96-485F-B0AF-D0BED3077133}" dt="2021-10-31T05:28:07.270" v="591" actId="255"/>
        <pc:sldMkLst>
          <pc:docMk/>
          <pc:sldMk cId="3529068424" sldId="289"/>
        </pc:sldMkLst>
        <pc:spChg chg="mod">
          <ac:chgData name="suresh somalla" userId="27caa774a72bdc39" providerId="LiveId" clId="{29D20590-8B96-485F-B0AF-D0BED3077133}" dt="2021-10-31T05:28:07.270" v="591" actId="255"/>
          <ac:spMkLst>
            <pc:docMk/>
            <pc:sldMk cId="3529068424" sldId="289"/>
            <ac:spMk id="2" creationId="{64A898F0-EA78-4C88-B2C3-A11F2C552887}"/>
          </ac:spMkLst>
        </pc:spChg>
      </pc:sldChg>
      <pc:sldChg chg="modSp del mod">
        <pc:chgData name="suresh somalla" userId="27caa774a72bdc39" providerId="LiveId" clId="{29D20590-8B96-485F-B0AF-D0BED3077133}" dt="2021-10-31T05:29:00.480" v="595" actId="47"/>
        <pc:sldMkLst>
          <pc:docMk/>
          <pc:sldMk cId="4267967266" sldId="292"/>
        </pc:sldMkLst>
        <pc:spChg chg="mod">
          <ac:chgData name="suresh somalla" userId="27caa774a72bdc39" providerId="LiveId" clId="{29D20590-8B96-485F-B0AF-D0BED3077133}" dt="2021-10-31T05:28:35.803" v="594" actId="5793"/>
          <ac:spMkLst>
            <pc:docMk/>
            <pc:sldMk cId="4267967266" sldId="292"/>
            <ac:spMk id="3" creationId="{522BCF33-3DA6-4D34-9D75-C2222DED8A2A}"/>
          </ac:spMkLst>
        </pc:spChg>
      </pc:sldChg>
      <pc:sldChg chg="addSp modSp mod">
        <pc:chgData name="suresh somalla" userId="27caa774a72bdc39" providerId="LiveId" clId="{29D20590-8B96-485F-B0AF-D0BED3077133}" dt="2021-10-31T04:26:35.570" v="43" actId="5793"/>
        <pc:sldMkLst>
          <pc:docMk/>
          <pc:sldMk cId="1460095429" sldId="293"/>
        </pc:sldMkLst>
        <pc:spChg chg="mod">
          <ac:chgData name="suresh somalla" userId="27caa774a72bdc39" providerId="LiveId" clId="{29D20590-8B96-485F-B0AF-D0BED3077133}" dt="2021-10-31T03:27:34.886" v="2" actId="21"/>
          <ac:spMkLst>
            <pc:docMk/>
            <pc:sldMk cId="1460095429" sldId="293"/>
            <ac:spMk id="2" creationId="{598F2813-2450-4967-AC96-9A7A384A5489}"/>
          </ac:spMkLst>
        </pc:spChg>
        <pc:spChg chg="add mod">
          <ac:chgData name="suresh somalla" userId="27caa774a72bdc39" providerId="LiveId" clId="{29D20590-8B96-485F-B0AF-D0BED3077133}" dt="2021-10-31T04:26:35.570" v="43" actId="5793"/>
          <ac:spMkLst>
            <pc:docMk/>
            <pc:sldMk cId="1460095429" sldId="293"/>
            <ac:spMk id="3" creationId="{3BFF112B-B5C7-4D7A-ACD6-AE1665A20CC9}"/>
          </ac:spMkLst>
        </pc:spChg>
      </pc:sldChg>
      <pc:sldChg chg="modSp mod">
        <pc:chgData name="suresh somalla" userId="27caa774a72bdc39" providerId="LiveId" clId="{29D20590-8B96-485F-B0AF-D0BED3077133}" dt="2021-10-31T04:27:50.912" v="46" actId="20577"/>
        <pc:sldMkLst>
          <pc:docMk/>
          <pc:sldMk cId="3817220350" sldId="294"/>
        </pc:sldMkLst>
        <pc:spChg chg="mod">
          <ac:chgData name="suresh somalla" userId="27caa774a72bdc39" providerId="LiveId" clId="{29D20590-8B96-485F-B0AF-D0BED3077133}" dt="2021-10-31T04:27:50.912" v="46" actId="20577"/>
          <ac:spMkLst>
            <pc:docMk/>
            <pc:sldMk cId="3817220350" sldId="294"/>
            <ac:spMk id="3" creationId="{FA22EB04-911B-4F4D-BAA7-D974A5150C1E}"/>
          </ac:spMkLst>
        </pc:spChg>
      </pc:sldChg>
      <pc:sldChg chg="modSp mod">
        <pc:chgData name="suresh somalla" userId="27caa774a72bdc39" providerId="LiveId" clId="{29D20590-8B96-485F-B0AF-D0BED3077133}" dt="2021-10-31T04:45:16.074" v="350" actId="20577"/>
        <pc:sldMkLst>
          <pc:docMk/>
          <pc:sldMk cId="1940700402" sldId="295"/>
        </pc:sldMkLst>
        <pc:spChg chg="mod">
          <ac:chgData name="suresh somalla" userId="27caa774a72bdc39" providerId="LiveId" clId="{29D20590-8B96-485F-B0AF-D0BED3077133}" dt="2021-10-31T04:45:16.074" v="350" actId="20577"/>
          <ac:spMkLst>
            <pc:docMk/>
            <pc:sldMk cId="1940700402" sldId="295"/>
            <ac:spMk id="2" creationId="{A95E5FBF-447A-4503-97B4-B0921B503F31}"/>
          </ac:spMkLst>
        </pc:spChg>
      </pc:sldChg>
    </pc:docChg>
  </pc:docChgLst>
  <pc:docChgLst>
    <pc:chgData name="G Vivek" userId="63580e73b2ca65cc" providerId="LiveId" clId="{BAFF5EF9-FC6B-4008-950C-1331CEFE555F}"/>
    <pc:docChg chg="undo custSel addSld delSld modSld sldOrd">
      <pc:chgData name="G Vivek" userId="63580e73b2ca65cc" providerId="LiveId" clId="{BAFF5EF9-FC6B-4008-950C-1331CEFE555F}" dt="2021-10-19T07:49:54.845" v="2093" actId="1076"/>
      <pc:docMkLst>
        <pc:docMk/>
      </pc:docMkLst>
      <pc:sldChg chg="addSp modSp mod">
        <pc:chgData name="G Vivek" userId="63580e73b2ca65cc" providerId="LiveId" clId="{BAFF5EF9-FC6B-4008-950C-1331CEFE555F}" dt="2021-10-19T07:49:54.845" v="2093" actId="1076"/>
        <pc:sldMkLst>
          <pc:docMk/>
          <pc:sldMk cId="620097863" sldId="256"/>
        </pc:sldMkLst>
        <pc:spChg chg="mod">
          <ac:chgData name="G Vivek" userId="63580e73b2ca65cc" providerId="LiveId" clId="{BAFF5EF9-FC6B-4008-950C-1331CEFE555F}" dt="2021-10-19T07:03:57.456" v="2030" actId="20577"/>
          <ac:spMkLst>
            <pc:docMk/>
            <pc:sldMk cId="620097863" sldId="256"/>
            <ac:spMk id="4" creationId="{37D65F2E-0D79-C94B-AD78-3623A42A0A38}"/>
          </ac:spMkLst>
        </pc:spChg>
        <pc:picChg chg="add mod">
          <ac:chgData name="G Vivek" userId="63580e73b2ca65cc" providerId="LiveId" clId="{BAFF5EF9-FC6B-4008-950C-1331CEFE555F}" dt="2021-10-19T07:49:54.845" v="2093" actId="1076"/>
          <ac:picMkLst>
            <pc:docMk/>
            <pc:sldMk cId="620097863" sldId="256"/>
            <ac:picMk id="3" creationId="{5D92AF9E-4DED-4951-8E52-D7FE720479A6}"/>
          </ac:picMkLst>
        </pc:picChg>
      </pc:sldChg>
      <pc:sldChg chg="addSp modSp mod ord">
        <pc:chgData name="G Vivek" userId="63580e73b2ca65cc" providerId="LiveId" clId="{BAFF5EF9-FC6B-4008-950C-1331CEFE555F}" dt="2021-10-19T07:04:37.782" v="2034" actId="1440"/>
        <pc:sldMkLst>
          <pc:docMk/>
          <pc:sldMk cId="4153850377" sldId="277"/>
        </pc:sldMkLst>
        <pc:picChg chg="mod">
          <ac:chgData name="G Vivek" userId="63580e73b2ca65cc" providerId="LiveId" clId="{BAFF5EF9-FC6B-4008-950C-1331CEFE555F}" dt="2021-10-19T07:04:37.782" v="2034" actId="1440"/>
          <ac:picMkLst>
            <pc:docMk/>
            <pc:sldMk cId="4153850377" sldId="277"/>
            <ac:picMk id="5" creationId="{ACFB02AB-363E-4961-B2BE-D1A068D68B03}"/>
          </ac:picMkLst>
        </pc:picChg>
        <pc:picChg chg="add mod modCrop">
          <ac:chgData name="G Vivek" userId="63580e73b2ca65cc" providerId="LiveId" clId="{BAFF5EF9-FC6B-4008-950C-1331CEFE555F}" dt="2021-10-19T05:48:26.058" v="204" actId="1440"/>
          <ac:picMkLst>
            <pc:docMk/>
            <pc:sldMk cId="4153850377" sldId="277"/>
            <ac:picMk id="6" creationId="{8ADED63B-EDA0-439F-AC4E-2A063AABC3DA}"/>
          </ac:picMkLst>
        </pc:picChg>
      </pc:sldChg>
      <pc:sldChg chg="addSp delSp modSp mod">
        <pc:chgData name="G Vivek" userId="63580e73b2ca65cc" providerId="LiveId" clId="{BAFF5EF9-FC6B-4008-950C-1331CEFE555F}" dt="2021-10-19T07:06:06.920" v="2047" actId="14100"/>
        <pc:sldMkLst>
          <pc:docMk/>
          <pc:sldMk cId="1384747786" sldId="278"/>
        </pc:sldMkLst>
        <pc:spChg chg="del mod">
          <ac:chgData name="G Vivek" userId="63580e73b2ca65cc" providerId="LiveId" clId="{BAFF5EF9-FC6B-4008-950C-1331CEFE555F}" dt="2021-10-19T07:05:12.045" v="2036" actId="478"/>
          <ac:spMkLst>
            <pc:docMk/>
            <pc:sldMk cId="1384747786" sldId="278"/>
            <ac:spMk id="6" creationId="{27E41817-122F-4CB8-9B0C-772156A2AE52}"/>
          </ac:spMkLst>
        </pc:spChg>
        <pc:picChg chg="add mod">
          <ac:chgData name="G Vivek" userId="63580e73b2ca65cc" providerId="LiveId" clId="{BAFF5EF9-FC6B-4008-950C-1331CEFE555F}" dt="2021-10-19T07:06:06.920" v="2047" actId="14100"/>
          <ac:picMkLst>
            <pc:docMk/>
            <pc:sldMk cId="1384747786" sldId="278"/>
            <ac:picMk id="5" creationId="{DE3C16A8-5994-4602-8339-D364B29269AE}"/>
          </ac:picMkLst>
        </pc:picChg>
        <pc:picChg chg="mod">
          <ac:chgData name="G Vivek" userId="63580e73b2ca65cc" providerId="LiveId" clId="{BAFF5EF9-FC6B-4008-950C-1331CEFE555F}" dt="2021-10-19T07:05:58.208" v="2044" actId="1076"/>
          <ac:picMkLst>
            <pc:docMk/>
            <pc:sldMk cId="1384747786" sldId="278"/>
            <ac:picMk id="8" creationId="{3698DC27-73F7-4ED1-9706-E7EF3ECA1D24}"/>
          </ac:picMkLst>
        </pc:picChg>
      </pc:sldChg>
      <pc:sldChg chg="modSp del mod">
        <pc:chgData name="G Vivek" userId="63580e73b2ca65cc" providerId="LiveId" clId="{BAFF5EF9-FC6B-4008-950C-1331CEFE555F}" dt="2021-10-19T07:06:14.062" v="2048" actId="2696"/>
        <pc:sldMkLst>
          <pc:docMk/>
          <pc:sldMk cId="3003347842" sldId="279"/>
        </pc:sldMkLst>
        <pc:picChg chg="mod">
          <ac:chgData name="G Vivek" userId="63580e73b2ca65cc" providerId="LiveId" clId="{BAFF5EF9-FC6B-4008-950C-1331CEFE555F}" dt="2021-10-19T07:05:25.436" v="2038" actId="1076"/>
          <ac:picMkLst>
            <pc:docMk/>
            <pc:sldMk cId="3003347842" sldId="279"/>
            <ac:picMk id="7" creationId="{FCC1F9A7-ED9F-4804-9EEE-D5A5459EAC4C}"/>
          </ac:picMkLst>
        </pc:picChg>
      </pc:sldChg>
      <pc:sldChg chg="modSp mod">
        <pc:chgData name="G Vivek" userId="63580e73b2ca65cc" providerId="LiveId" clId="{BAFF5EF9-FC6B-4008-950C-1331CEFE555F}" dt="2021-10-19T07:35:35.669" v="2092" actId="20577"/>
        <pc:sldMkLst>
          <pc:docMk/>
          <pc:sldMk cId="1366163264" sldId="280"/>
        </pc:sldMkLst>
        <pc:spChg chg="mod">
          <ac:chgData name="G Vivek" userId="63580e73b2ca65cc" providerId="LiveId" clId="{BAFF5EF9-FC6B-4008-950C-1331CEFE555F}" dt="2021-10-19T07:35:35.669" v="2092" actId="20577"/>
          <ac:spMkLst>
            <pc:docMk/>
            <pc:sldMk cId="1366163264" sldId="280"/>
            <ac:spMk id="3" creationId="{CD330444-3DB0-441A-8962-14863BB1727E}"/>
          </ac:spMkLst>
        </pc:spChg>
        <pc:picChg chg="mod">
          <ac:chgData name="G Vivek" userId="63580e73b2ca65cc" providerId="LiveId" clId="{BAFF5EF9-FC6B-4008-950C-1331CEFE555F}" dt="2021-10-19T07:06:26.779" v="2049" actId="1440"/>
          <ac:picMkLst>
            <pc:docMk/>
            <pc:sldMk cId="1366163264" sldId="280"/>
            <ac:picMk id="5" creationId="{C6930CA7-BCB1-471A-BABD-AF35448DF4A2}"/>
          </ac:picMkLst>
        </pc:picChg>
      </pc:sldChg>
      <pc:sldChg chg="addSp delSp modSp add del mod ord addCm delCm modCm">
        <pc:chgData name="G Vivek" userId="63580e73b2ca65cc" providerId="LiveId" clId="{BAFF5EF9-FC6B-4008-950C-1331CEFE555F}" dt="2021-10-19T06:47:54.465" v="1881"/>
        <pc:sldMkLst>
          <pc:docMk/>
          <pc:sldMk cId="3597701663" sldId="281"/>
        </pc:sldMkLst>
        <pc:spChg chg="mod">
          <ac:chgData name="G Vivek" userId="63580e73b2ca65cc" providerId="LiveId" clId="{BAFF5EF9-FC6B-4008-950C-1331CEFE555F}" dt="2021-10-19T06:33:52.900" v="1564" actId="5793"/>
          <ac:spMkLst>
            <pc:docMk/>
            <pc:sldMk cId="3597701663" sldId="281"/>
            <ac:spMk id="3" creationId="{C7D7518A-E534-4568-B793-006C917103D6}"/>
          </ac:spMkLst>
        </pc:spChg>
        <pc:spChg chg="add">
          <ac:chgData name="G Vivek" userId="63580e73b2ca65cc" providerId="LiveId" clId="{BAFF5EF9-FC6B-4008-950C-1331CEFE555F}" dt="2021-10-19T06:28:09.537" v="1445" actId="11529"/>
          <ac:spMkLst>
            <pc:docMk/>
            <pc:sldMk cId="3597701663" sldId="281"/>
            <ac:spMk id="4" creationId="{9929B2CF-57D9-43C4-8D67-4011C9C9A260}"/>
          </ac:spMkLst>
        </pc:spChg>
        <pc:spChg chg="add del mod">
          <ac:chgData name="G Vivek" userId="63580e73b2ca65cc" providerId="LiveId" clId="{BAFF5EF9-FC6B-4008-950C-1331CEFE555F}" dt="2021-10-19T06:30:11.007" v="1460"/>
          <ac:spMkLst>
            <pc:docMk/>
            <pc:sldMk cId="3597701663" sldId="281"/>
            <ac:spMk id="15" creationId="{80AD3A90-A19B-4873-A03B-93E2B5C7EFB0}"/>
          </ac:spMkLst>
        </pc:spChg>
        <pc:spChg chg="add mod">
          <ac:chgData name="G Vivek" userId="63580e73b2ca65cc" providerId="LiveId" clId="{BAFF5EF9-FC6B-4008-950C-1331CEFE555F}" dt="2021-10-19T06:30:44.204" v="1467" actId="1076"/>
          <ac:spMkLst>
            <pc:docMk/>
            <pc:sldMk cId="3597701663" sldId="281"/>
            <ac:spMk id="16" creationId="{30ABA05E-5CEE-4607-9EB0-9CE81491BB37}"/>
          </ac:spMkLst>
        </pc:spChg>
        <pc:spChg chg="add mod">
          <ac:chgData name="G Vivek" userId="63580e73b2ca65cc" providerId="LiveId" clId="{BAFF5EF9-FC6B-4008-950C-1331CEFE555F}" dt="2021-10-19T06:31:03.991" v="1487" actId="20577"/>
          <ac:spMkLst>
            <pc:docMk/>
            <pc:sldMk cId="3597701663" sldId="281"/>
            <ac:spMk id="17" creationId="{CE9CB59E-8857-4244-8A40-690F4C9BEAE4}"/>
          </ac:spMkLst>
        </pc:spChg>
        <pc:spChg chg="add mod">
          <ac:chgData name="G Vivek" userId="63580e73b2ca65cc" providerId="LiveId" clId="{BAFF5EF9-FC6B-4008-950C-1331CEFE555F}" dt="2021-10-19T06:32:55.345" v="1521" actId="20577"/>
          <ac:spMkLst>
            <pc:docMk/>
            <pc:sldMk cId="3597701663" sldId="281"/>
            <ac:spMk id="20" creationId="{55231CD1-6A95-421E-B4FB-3CD0456223B3}"/>
          </ac:spMkLst>
        </pc:spChg>
        <pc:cxnChg chg="add del mod">
          <ac:chgData name="G Vivek" userId="63580e73b2ca65cc" providerId="LiveId" clId="{BAFF5EF9-FC6B-4008-950C-1331CEFE555F}" dt="2021-10-19T06:29:20.906" v="1452" actId="21"/>
          <ac:cxnSpMkLst>
            <pc:docMk/>
            <pc:sldMk cId="3597701663" sldId="281"/>
            <ac:cxnSpMk id="7" creationId="{72218B25-61C2-4FCD-B241-5E74608CF1D6}"/>
          </ac:cxnSpMkLst>
        </pc:cxnChg>
        <pc:cxnChg chg="add del mod">
          <ac:chgData name="G Vivek" userId="63580e73b2ca65cc" providerId="LiveId" clId="{BAFF5EF9-FC6B-4008-950C-1331CEFE555F}" dt="2021-10-19T06:29:12.562" v="1451" actId="21"/>
          <ac:cxnSpMkLst>
            <pc:docMk/>
            <pc:sldMk cId="3597701663" sldId="281"/>
            <ac:cxnSpMk id="9" creationId="{ED8714E0-1778-426E-976E-3DFE2CD601FD}"/>
          </ac:cxnSpMkLst>
        </pc:cxnChg>
        <pc:cxnChg chg="add mod">
          <ac:chgData name="G Vivek" userId="63580e73b2ca65cc" providerId="LiveId" clId="{BAFF5EF9-FC6B-4008-950C-1331CEFE555F}" dt="2021-10-19T06:29:29.106" v="1454" actId="13822"/>
          <ac:cxnSpMkLst>
            <pc:docMk/>
            <pc:sldMk cId="3597701663" sldId="281"/>
            <ac:cxnSpMk id="12" creationId="{DAE85B59-8162-43D3-8C26-04D6F0E73FDF}"/>
          </ac:cxnSpMkLst>
        </pc:cxnChg>
        <pc:cxnChg chg="add mod">
          <ac:chgData name="G Vivek" userId="63580e73b2ca65cc" providerId="LiveId" clId="{BAFF5EF9-FC6B-4008-950C-1331CEFE555F}" dt="2021-10-19T06:29:44.830" v="1456" actId="13822"/>
          <ac:cxnSpMkLst>
            <pc:docMk/>
            <pc:sldMk cId="3597701663" sldId="281"/>
            <ac:cxnSpMk id="14" creationId="{E7026EAE-2CEF-4B74-BDB1-44171FA835E9}"/>
          </ac:cxnSpMkLst>
        </pc:cxnChg>
        <pc:cxnChg chg="add mod">
          <ac:chgData name="G Vivek" userId="63580e73b2ca65cc" providerId="LiveId" clId="{BAFF5EF9-FC6B-4008-950C-1331CEFE555F}" dt="2021-10-19T06:31:39.598" v="1489" actId="13822"/>
          <ac:cxnSpMkLst>
            <pc:docMk/>
            <pc:sldMk cId="3597701663" sldId="281"/>
            <ac:cxnSpMk id="19" creationId="{7F3DA036-F599-4B13-BB83-1CDFAB4B8701}"/>
          </ac:cxnSpMkLst>
        </pc:cxnChg>
      </pc:sldChg>
      <pc:sldChg chg="modSp mod">
        <pc:chgData name="G Vivek" userId="63580e73b2ca65cc" providerId="LiveId" clId="{BAFF5EF9-FC6B-4008-950C-1331CEFE555F}" dt="2021-10-19T06:59:14.617" v="2026" actId="20577"/>
        <pc:sldMkLst>
          <pc:docMk/>
          <pc:sldMk cId="2142722125" sldId="282"/>
        </pc:sldMkLst>
        <pc:spChg chg="mod">
          <ac:chgData name="G Vivek" userId="63580e73b2ca65cc" providerId="LiveId" clId="{BAFF5EF9-FC6B-4008-950C-1331CEFE555F}" dt="2021-10-19T06:59:14.617" v="2026" actId="20577"/>
          <ac:spMkLst>
            <pc:docMk/>
            <pc:sldMk cId="2142722125" sldId="282"/>
            <ac:spMk id="2" creationId="{E6849566-A142-463C-8EAD-7EFC28B84846}"/>
          </ac:spMkLst>
        </pc:spChg>
        <pc:spChg chg="mod">
          <ac:chgData name="G Vivek" userId="63580e73b2ca65cc" providerId="LiveId" clId="{BAFF5EF9-FC6B-4008-950C-1331CEFE555F}" dt="2021-10-19T06:33:46.977" v="1562" actId="5793"/>
          <ac:spMkLst>
            <pc:docMk/>
            <pc:sldMk cId="2142722125" sldId="282"/>
            <ac:spMk id="3" creationId="{2F055333-49EA-4F78-B95B-0F874EF544B6}"/>
          </ac:spMkLst>
        </pc:spChg>
      </pc:sldChg>
      <pc:sldChg chg="addSp delSp modSp new mod">
        <pc:chgData name="G Vivek" userId="63580e73b2ca65cc" providerId="LiveId" clId="{BAFF5EF9-FC6B-4008-950C-1331CEFE555F}" dt="2021-10-19T06:33:07.666" v="1522" actId="113"/>
        <pc:sldMkLst>
          <pc:docMk/>
          <pc:sldMk cId="2937878283" sldId="286"/>
        </pc:sldMkLst>
        <pc:spChg chg="mod">
          <ac:chgData name="G Vivek" userId="63580e73b2ca65cc" providerId="LiveId" clId="{BAFF5EF9-FC6B-4008-950C-1331CEFE555F}" dt="2021-10-19T06:33:07.666" v="1522" actId="113"/>
          <ac:spMkLst>
            <pc:docMk/>
            <pc:sldMk cId="2937878283" sldId="286"/>
            <ac:spMk id="2" creationId="{9BAD6BD6-7270-4A80-A7B4-AFA029A3476B}"/>
          </ac:spMkLst>
        </pc:spChg>
        <pc:spChg chg="del">
          <ac:chgData name="G Vivek" userId="63580e73b2ca65cc" providerId="LiveId" clId="{BAFF5EF9-FC6B-4008-950C-1331CEFE555F}" dt="2021-10-19T05:13:10.527" v="1"/>
          <ac:spMkLst>
            <pc:docMk/>
            <pc:sldMk cId="2937878283" sldId="286"/>
            <ac:spMk id="3" creationId="{44433729-83EF-4F4E-B626-EEE6C4D5FCB2}"/>
          </ac:spMkLst>
        </pc:spChg>
        <pc:picChg chg="add mod">
          <ac:chgData name="G Vivek" userId="63580e73b2ca65cc" providerId="LiveId" clId="{BAFF5EF9-FC6B-4008-950C-1331CEFE555F}" dt="2021-10-19T05:13:10.527" v="1"/>
          <ac:picMkLst>
            <pc:docMk/>
            <pc:sldMk cId="2937878283" sldId="286"/>
            <ac:picMk id="5" creationId="{9EB0614B-BDE1-48F5-A586-9B662D26EDF9}"/>
          </ac:picMkLst>
        </pc:picChg>
      </pc:sldChg>
      <pc:sldChg chg="modSp new mod ord">
        <pc:chgData name="G Vivek" userId="63580e73b2ca65cc" providerId="LiveId" clId="{BAFF5EF9-FC6B-4008-950C-1331CEFE555F}" dt="2021-10-19T06:41:14.031" v="1652" actId="20577"/>
        <pc:sldMkLst>
          <pc:docMk/>
          <pc:sldMk cId="894889951" sldId="287"/>
        </pc:sldMkLst>
        <pc:spChg chg="mod">
          <ac:chgData name="G Vivek" userId="63580e73b2ca65cc" providerId="LiveId" clId="{BAFF5EF9-FC6B-4008-950C-1331CEFE555F}" dt="2021-10-19T05:55:09.538" v="468" actId="20577"/>
          <ac:spMkLst>
            <pc:docMk/>
            <pc:sldMk cId="894889951" sldId="287"/>
            <ac:spMk id="2" creationId="{6901B07C-C3D7-447D-954D-01B084A09BC6}"/>
          </ac:spMkLst>
        </pc:spChg>
        <pc:spChg chg="mod">
          <ac:chgData name="G Vivek" userId="63580e73b2ca65cc" providerId="LiveId" clId="{BAFF5EF9-FC6B-4008-950C-1331CEFE555F}" dt="2021-10-19T06:41:14.031" v="1652" actId="20577"/>
          <ac:spMkLst>
            <pc:docMk/>
            <pc:sldMk cId="894889951" sldId="287"/>
            <ac:spMk id="3" creationId="{B4772146-8721-498C-AE51-3CCF9735F355}"/>
          </ac:spMkLst>
        </pc:spChg>
      </pc:sldChg>
      <pc:sldChg chg="add del">
        <pc:chgData name="G Vivek" userId="63580e73b2ca65cc" providerId="LiveId" clId="{BAFF5EF9-FC6B-4008-950C-1331CEFE555F}" dt="2021-10-19T05:13:27.634" v="3" actId="2696"/>
        <pc:sldMkLst>
          <pc:docMk/>
          <pc:sldMk cId="2036582572" sldId="287"/>
        </pc:sldMkLst>
      </pc:sldChg>
      <pc:sldChg chg="modSp new mod">
        <pc:chgData name="G Vivek" userId="63580e73b2ca65cc" providerId="LiveId" clId="{BAFF5EF9-FC6B-4008-950C-1331CEFE555F}" dt="2021-10-19T07:32:21.070" v="2069" actId="20577"/>
        <pc:sldMkLst>
          <pc:docMk/>
          <pc:sldMk cId="641209060" sldId="288"/>
        </pc:sldMkLst>
        <pc:spChg chg="mod">
          <ac:chgData name="G Vivek" userId="63580e73b2ca65cc" providerId="LiveId" clId="{BAFF5EF9-FC6B-4008-950C-1331CEFE555F}" dt="2021-10-19T07:32:21.070" v="2069" actId="20577"/>
          <ac:spMkLst>
            <pc:docMk/>
            <pc:sldMk cId="641209060" sldId="288"/>
            <ac:spMk id="2" creationId="{934534B2-6095-49D2-8AC6-D63EEC6A38BC}"/>
          </ac:spMkLst>
        </pc:spChg>
      </pc:sldChg>
      <pc:sldChg chg="modSp new mod">
        <pc:chgData name="G Vivek" userId="63580e73b2ca65cc" providerId="LiveId" clId="{BAFF5EF9-FC6B-4008-950C-1331CEFE555F}" dt="2021-10-19T07:32:46.638" v="2072"/>
        <pc:sldMkLst>
          <pc:docMk/>
          <pc:sldMk cId="3529068424" sldId="289"/>
        </pc:sldMkLst>
        <pc:spChg chg="mod">
          <ac:chgData name="G Vivek" userId="63580e73b2ca65cc" providerId="LiveId" clId="{BAFF5EF9-FC6B-4008-950C-1331CEFE555F}" dt="2021-10-19T07:32:46.638" v="2072"/>
          <ac:spMkLst>
            <pc:docMk/>
            <pc:sldMk cId="3529068424" sldId="289"/>
            <ac:spMk id="2" creationId="{64A898F0-EA78-4C88-B2C3-A11F2C552887}"/>
          </ac:spMkLst>
        </pc:spChg>
      </pc:sldChg>
      <pc:sldChg chg="addSp delSp modSp new mod">
        <pc:chgData name="G Vivek" userId="63580e73b2ca65cc" providerId="LiveId" clId="{BAFF5EF9-FC6B-4008-950C-1331CEFE555F}" dt="2021-10-19T06:02:09.606" v="505" actId="1076"/>
        <pc:sldMkLst>
          <pc:docMk/>
          <pc:sldMk cId="1802138200" sldId="290"/>
        </pc:sldMkLst>
        <pc:spChg chg="mod">
          <ac:chgData name="G Vivek" userId="63580e73b2ca65cc" providerId="LiveId" clId="{BAFF5EF9-FC6B-4008-950C-1331CEFE555F}" dt="2021-10-19T06:01:57.098" v="503" actId="20577"/>
          <ac:spMkLst>
            <pc:docMk/>
            <pc:sldMk cId="1802138200" sldId="290"/>
            <ac:spMk id="2" creationId="{837DE0AA-544A-41CE-9948-A23BCA907D8B}"/>
          </ac:spMkLst>
        </pc:spChg>
        <pc:spChg chg="del">
          <ac:chgData name="G Vivek" userId="63580e73b2ca65cc" providerId="LiveId" clId="{BAFF5EF9-FC6B-4008-950C-1331CEFE555F}" dt="2021-10-19T05:56:26.121" v="470"/>
          <ac:spMkLst>
            <pc:docMk/>
            <pc:sldMk cId="1802138200" sldId="290"/>
            <ac:spMk id="3" creationId="{E15B9E3B-F526-4B89-B715-98AA289572DA}"/>
          </ac:spMkLst>
        </pc:spChg>
        <pc:spChg chg="add del mod">
          <ac:chgData name="G Vivek" userId="63580e73b2ca65cc" providerId="LiveId" clId="{BAFF5EF9-FC6B-4008-950C-1331CEFE555F}" dt="2021-10-19T06:01:32.451" v="487"/>
          <ac:spMkLst>
            <pc:docMk/>
            <pc:sldMk cId="1802138200" sldId="290"/>
            <ac:spMk id="10" creationId="{82B43069-CBCC-4A0C-B565-384A7127B849}"/>
          </ac:spMkLst>
        </pc:spChg>
        <pc:graphicFrameChg chg="add del mod">
          <ac:chgData name="G Vivek" userId="63580e73b2ca65cc" providerId="LiveId" clId="{BAFF5EF9-FC6B-4008-950C-1331CEFE555F}" dt="2021-10-19T05:59:38.036" v="482" actId="21"/>
          <ac:graphicFrameMkLst>
            <pc:docMk/>
            <pc:sldMk cId="1802138200" sldId="290"/>
            <ac:graphicFrameMk id="6" creationId="{D55F0E99-CE1E-49E7-9CCC-5D7DE265C7EA}"/>
          </ac:graphicFrameMkLst>
        </pc:graphicFrameChg>
        <pc:picChg chg="add del mod modCrop">
          <ac:chgData name="G Vivek" userId="63580e73b2ca65cc" providerId="LiveId" clId="{BAFF5EF9-FC6B-4008-950C-1331CEFE555F}" dt="2021-10-19T06:00:03.015" v="486" actId="21"/>
          <ac:picMkLst>
            <pc:docMk/>
            <pc:sldMk cId="1802138200" sldId="290"/>
            <ac:picMk id="5" creationId="{02E2EE33-5ACC-4346-A2CE-804C67A50BB3}"/>
          </ac:picMkLst>
        </pc:picChg>
        <pc:picChg chg="add mod">
          <ac:chgData name="G Vivek" userId="63580e73b2ca65cc" providerId="LiveId" clId="{BAFF5EF9-FC6B-4008-950C-1331CEFE555F}" dt="2021-10-19T06:02:07.368" v="504" actId="1076"/>
          <ac:picMkLst>
            <pc:docMk/>
            <pc:sldMk cId="1802138200" sldId="290"/>
            <ac:picMk id="8" creationId="{25202DBE-EC43-4F11-A734-899D59BEA13B}"/>
          </ac:picMkLst>
        </pc:picChg>
        <pc:picChg chg="add mod">
          <ac:chgData name="G Vivek" userId="63580e73b2ca65cc" providerId="LiveId" clId="{BAFF5EF9-FC6B-4008-950C-1331CEFE555F}" dt="2021-10-19T06:02:09.606" v="505" actId="1076"/>
          <ac:picMkLst>
            <pc:docMk/>
            <pc:sldMk cId="1802138200" sldId="290"/>
            <ac:picMk id="12" creationId="{3BC10801-F6E7-4CC2-86B5-0D70A98180C2}"/>
          </ac:picMkLst>
        </pc:picChg>
      </pc:sldChg>
      <pc:sldChg chg="addSp delSp modSp new mod">
        <pc:chgData name="G Vivek" userId="63580e73b2ca65cc" providerId="LiveId" clId="{BAFF5EF9-FC6B-4008-950C-1331CEFE555F}" dt="2021-10-19T07:07:52.189" v="2060" actId="21"/>
        <pc:sldMkLst>
          <pc:docMk/>
          <pc:sldMk cId="1904040945" sldId="291"/>
        </pc:sldMkLst>
        <pc:spChg chg="mod">
          <ac:chgData name="G Vivek" userId="63580e73b2ca65cc" providerId="LiveId" clId="{BAFF5EF9-FC6B-4008-950C-1331CEFE555F}" dt="2021-10-19T06:02:48.411" v="527" actId="20577"/>
          <ac:spMkLst>
            <pc:docMk/>
            <pc:sldMk cId="1904040945" sldId="291"/>
            <ac:spMk id="2" creationId="{0272FDA2-585C-4801-A16C-9B3955AF236C}"/>
          </ac:spMkLst>
        </pc:spChg>
        <pc:spChg chg="del">
          <ac:chgData name="G Vivek" userId="63580e73b2ca65cc" providerId="LiveId" clId="{BAFF5EF9-FC6B-4008-950C-1331CEFE555F}" dt="2021-10-19T06:02:29.895" v="507"/>
          <ac:spMkLst>
            <pc:docMk/>
            <pc:sldMk cId="1904040945" sldId="291"/>
            <ac:spMk id="3" creationId="{C7EBE848-72E9-4BE9-A99E-D77AC7436824}"/>
          </ac:spMkLst>
        </pc:spChg>
        <pc:spChg chg="add mod">
          <ac:chgData name="G Vivek" userId="63580e73b2ca65cc" providerId="LiveId" clId="{BAFF5EF9-FC6B-4008-950C-1331CEFE555F}" dt="2021-10-19T06:50:21.529" v="1895" actId="1076"/>
          <ac:spMkLst>
            <pc:docMk/>
            <pc:sldMk cId="1904040945" sldId="291"/>
            <ac:spMk id="12" creationId="{16DFECB7-8FDF-4B5D-98E1-6DBE4C91E6D2}"/>
          </ac:spMkLst>
        </pc:spChg>
        <pc:spChg chg="add mod">
          <ac:chgData name="G Vivek" userId="63580e73b2ca65cc" providerId="LiveId" clId="{BAFF5EF9-FC6B-4008-950C-1331CEFE555F}" dt="2021-10-19T06:50:40.347" v="1901" actId="1076"/>
          <ac:spMkLst>
            <pc:docMk/>
            <pc:sldMk cId="1904040945" sldId="291"/>
            <ac:spMk id="13" creationId="{1C1F03A6-3A53-48C4-9A34-2B0CFE4116F1}"/>
          </ac:spMkLst>
        </pc:spChg>
        <pc:spChg chg="add mod">
          <ac:chgData name="G Vivek" userId="63580e73b2ca65cc" providerId="LiveId" clId="{BAFF5EF9-FC6B-4008-950C-1331CEFE555F}" dt="2021-10-19T06:50:58.892" v="1916" actId="20577"/>
          <ac:spMkLst>
            <pc:docMk/>
            <pc:sldMk cId="1904040945" sldId="291"/>
            <ac:spMk id="14" creationId="{2D75C394-28F9-425C-9F05-17F13E992920}"/>
          </ac:spMkLst>
        </pc:spChg>
        <pc:spChg chg="add mod">
          <ac:chgData name="G Vivek" userId="63580e73b2ca65cc" providerId="LiveId" clId="{BAFF5EF9-FC6B-4008-950C-1331CEFE555F}" dt="2021-10-19T06:51:31.722" v="1924" actId="20577"/>
          <ac:spMkLst>
            <pc:docMk/>
            <pc:sldMk cId="1904040945" sldId="291"/>
            <ac:spMk id="17" creationId="{CFB09515-3C3C-47FE-B7C4-0C4B94C2CE29}"/>
          </ac:spMkLst>
        </pc:spChg>
        <pc:picChg chg="add mod">
          <ac:chgData name="G Vivek" userId="63580e73b2ca65cc" providerId="LiveId" clId="{BAFF5EF9-FC6B-4008-950C-1331CEFE555F}" dt="2021-10-19T07:07:08.821" v="2053" actId="1076"/>
          <ac:picMkLst>
            <pc:docMk/>
            <pc:sldMk cId="1904040945" sldId="291"/>
            <ac:picMk id="5" creationId="{B5691486-A70C-45C5-91AF-511D35B33072}"/>
          </ac:picMkLst>
        </pc:picChg>
        <pc:picChg chg="add del mod">
          <ac:chgData name="G Vivek" userId="63580e73b2ca65cc" providerId="LiveId" clId="{BAFF5EF9-FC6B-4008-950C-1331CEFE555F}" dt="2021-10-19T07:07:52.189" v="2060" actId="21"/>
          <ac:picMkLst>
            <pc:docMk/>
            <pc:sldMk cId="1904040945" sldId="291"/>
            <ac:picMk id="19" creationId="{A45FAF8F-8163-4565-B514-7BC834D38FCD}"/>
          </ac:picMkLst>
        </pc:picChg>
        <pc:cxnChg chg="add mod">
          <ac:chgData name="G Vivek" userId="63580e73b2ca65cc" providerId="LiveId" clId="{BAFF5EF9-FC6B-4008-950C-1331CEFE555F}" dt="2021-10-19T06:49:16.774" v="1883" actId="13822"/>
          <ac:cxnSpMkLst>
            <pc:docMk/>
            <pc:sldMk cId="1904040945" sldId="291"/>
            <ac:cxnSpMk id="7" creationId="{6BA5B332-A3BB-41BB-AD75-F8FD3B455CCA}"/>
          </ac:cxnSpMkLst>
        </pc:cxnChg>
        <pc:cxnChg chg="add mod">
          <ac:chgData name="G Vivek" userId="63580e73b2ca65cc" providerId="LiveId" clId="{BAFF5EF9-FC6B-4008-950C-1331CEFE555F}" dt="2021-10-19T06:49:40.753" v="1885" actId="13822"/>
          <ac:cxnSpMkLst>
            <pc:docMk/>
            <pc:sldMk cId="1904040945" sldId="291"/>
            <ac:cxnSpMk id="9" creationId="{707C9CFC-6554-4103-844E-C6AE84612691}"/>
          </ac:cxnSpMkLst>
        </pc:cxnChg>
        <pc:cxnChg chg="add mod">
          <ac:chgData name="G Vivek" userId="63580e73b2ca65cc" providerId="LiveId" clId="{BAFF5EF9-FC6B-4008-950C-1331CEFE555F}" dt="2021-10-19T06:49:53.509" v="1887" actId="13822"/>
          <ac:cxnSpMkLst>
            <pc:docMk/>
            <pc:sldMk cId="1904040945" sldId="291"/>
            <ac:cxnSpMk id="11" creationId="{05F4950D-A87F-4033-863C-C69C8FC9A37A}"/>
          </ac:cxnSpMkLst>
        </pc:cxnChg>
        <pc:cxnChg chg="add mod">
          <ac:chgData name="G Vivek" userId="63580e73b2ca65cc" providerId="LiveId" clId="{BAFF5EF9-FC6B-4008-950C-1331CEFE555F}" dt="2021-10-19T06:51:18.698" v="1918" actId="13822"/>
          <ac:cxnSpMkLst>
            <pc:docMk/>
            <pc:sldMk cId="1904040945" sldId="291"/>
            <ac:cxnSpMk id="16" creationId="{D4DF80D4-F903-40EB-B609-D0DDF63DF6D4}"/>
          </ac:cxnSpMkLst>
        </pc:cxnChg>
      </pc:sldChg>
      <pc:sldChg chg="modSp new mod">
        <pc:chgData name="G Vivek" userId="63580e73b2ca65cc" providerId="LiveId" clId="{BAFF5EF9-FC6B-4008-950C-1331CEFE555F}" dt="2021-10-19T06:06:19.451" v="663" actId="20577"/>
        <pc:sldMkLst>
          <pc:docMk/>
          <pc:sldMk cId="4267967266" sldId="292"/>
        </pc:sldMkLst>
        <pc:spChg chg="mod">
          <ac:chgData name="G Vivek" userId="63580e73b2ca65cc" providerId="LiveId" clId="{BAFF5EF9-FC6B-4008-950C-1331CEFE555F}" dt="2021-10-19T06:06:19.451" v="663" actId="20577"/>
          <ac:spMkLst>
            <pc:docMk/>
            <pc:sldMk cId="4267967266" sldId="292"/>
            <ac:spMk id="2" creationId="{7CEF36BA-2167-4148-A17D-4A7409C0816E}"/>
          </ac:spMkLst>
        </pc:spChg>
        <pc:spChg chg="mod">
          <ac:chgData name="G Vivek" userId="63580e73b2ca65cc" providerId="LiveId" clId="{BAFF5EF9-FC6B-4008-950C-1331CEFE555F}" dt="2021-10-19T06:04:33.759" v="630" actId="20577"/>
          <ac:spMkLst>
            <pc:docMk/>
            <pc:sldMk cId="4267967266" sldId="292"/>
            <ac:spMk id="3" creationId="{522BCF33-3DA6-4D34-9D75-C2222DED8A2A}"/>
          </ac:spMkLst>
        </pc:spChg>
      </pc:sldChg>
      <pc:sldChg chg="delSp modSp new mod">
        <pc:chgData name="G Vivek" userId="63580e73b2ca65cc" providerId="LiveId" clId="{BAFF5EF9-FC6B-4008-950C-1331CEFE555F}" dt="2021-10-19T06:58:36.795" v="2004" actId="20577"/>
        <pc:sldMkLst>
          <pc:docMk/>
          <pc:sldMk cId="1460095429" sldId="293"/>
        </pc:sldMkLst>
        <pc:spChg chg="mod">
          <ac:chgData name="G Vivek" userId="63580e73b2ca65cc" providerId="LiveId" clId="{BAFF5EF9-FC6B-4008-950C-1331CEFE555F}" dt="2021-10-19T06:58:36.795" v="2004" actId="20577"/>
          <ac:spMkLst>
            <pc:docMk/>
            <pc:sldMk cId="1460095429" sldId="293"/>
            <ac:spMk id="2" creationId="{598F2813-2450-4967-AC96-9A7A384A5489}"/>
          </ac:spMkLst>
        </pc:spChg>
        <pc:spChg chg="del mod">
          <ac:chgData name="G Vivek" userId="63580e73b2ca65cc" providerId="LiveId" clId="{BAFF5EF9-FC6B-4008-950C-1331CEFE555F}" dt="2021-10-19T06:17:05.008" v="889" actId="21"/>
          <ac:spMkLst>
            <pc:docMk/>
            <pc:sldMk cId="1460095429" sldId="293"/>
            <ac:spMk id="3" creationId="{0B12BB2A-7087-4544-B1D2-D9FF1613E1BA}"/>
          </ac:spMkLst>
        </pc:spChg>
      </pc:sldChg>
      <pc:sldChg chg="modSp new add del mod">
        <pc:chgData name="G Vivek" userId="63580e73b2ca65cc" providerId="LiveId" clId="{BAFF5EF9-FC6B-4008-950C-1331CEFE555F}" dt="2021-10-19T07:34:39.044" v="2078" actId="20577"/>
        <pc:sldMkLst>
          <pc:docMk/>
          <pc:sldMk cId="3817220350" sldId="294"/>
        </pc:sldMkLst>
        <pc:spChg chg="mod">
          <ac:chgData name="G Vivek" userId="63580e73b2ca65cc" providerId="LiveId" clId="{BAFF5EF9-FC6B-4008-950C-1331CEFE555F}" dt="2021-10-19T06:22:46.187" v="1177" actId="20577"/>
          <ac:spMkLst>
            <pc:docMk/>
            <pc:sldMk cId="3817220350" sldId="294"/>
            <ac:spMk id="2" creationId="{3B6CDC2A-F442-4B47-B778-D1F820E66595}"/>
          </ac:spMkLst>
        </pc:spChg>
        <pc:spChg chg="mod">
          <ac:chgData name="G Vivek" userId="63580e73b2ca65cc" providerId="LiveId" clId="{BAFF5EF9-FC6B-4008-950C-1331CEFE555F}" dt="2021-10-19T07:34:39.044" v="2078" actId="20577"/>
          <ac:spMkLst>
            <pc:docMk/>
            <pc:sldMk cId="3817220350" sldId="294"/>
            <ac:spMk id="3" creationId="{FA22EB04-911B-4F4D-BAA7-D974A5150C1E}"/>
          </ac:spMkLst>
        </pc:spChg>
      </pc:sldChg>
      <pc:sldChg chg="addSp delSp modSp new mod">
        <pc:chgData name="G Vivek" userId="63580e73b2ca65cc" providerId="LiveId" clId="{BAFF5EF9-FC6B-4008-950C-1331CEFE555F}" dt="2021-10-19T07:34:26.279" v="2077" actId="313"/>
        <pc:sldMkLst>
          <pc:docMk/>
          <pc:sldMk cId="1940700402" sldId="295"/>
        </pc:sldMkLst>
        <pc:spChg chg="mod">
          <ac:chgData name="G Vivek" userId="63580e73b2ca65cc" providerId="LiveId" clId="{BAFF5EF9-FC6B-4008-950C-1331CEFE555F}" dt="2021-10-19T06:39:49.358" v="1605" actId="20577"/>
          <ac:spMkLst>
            <pc:docMk/>
            <pc:sldMk cId="1940700402" sldId="295"/>
            <ac:spMk id="2" creationId="{A95E5FBF-447A-4503-97B4-B0921B503F31}"/>
          </ac:spMkLst>
        </pc:spChg>
        <pc:spChg chg="del">
          <ac:chgData name="G Vivek" userId="63580e73b2ca65cc" providerId="LiveId" clId="{BAFF5EF9-FC6B-4008-950C-1331CEFE555F}" dt="2021-10-19T06:39:16.400" v="1566"/>
          <ac:spMkLst>
            <pc:docMk/>
            <pc:sldMk cId="1940700402" sldId="295"/>
            <ac:spMk id="3" creationId="{1A0F0D0B-222A-4EE1-A206-0F18ECDF42F3}"/>
          </ac:spMkLst>
        </pc:spChg>
        <pc:spChg chg="add del">
          <ac:chgData name="G Vivek" userId="63580e73b2ca65cc" providerId="LiveId" clId="{BAFF5EF9-FC6B-4008-950C-1331CEFE555F}" dt="2021-10-19T06:52:11.046" v="1926" actId="21"/>
          <ac:spMkLst>
            <pc:docMk/>
            <pc:sldMk cId="1940700402" sldId="295"/>
            <ac:spMk id="6" creationId="{E1D3BB64-7C8F-4308-960A-554ADFF5A782}"/>
          </ac:spMkLst>
        </pc:spChg>
        <pc:spChg chg="add del">
          <ac:chgData name="G Vivek" userId="63580e73b2ca65cc" providerId="LiveId" clId="{BAFF5EF9-FC6B-4008-950C-1331CEFE555F}" dt="2021-10-19T06:52:20.984" v="1928" actId="21"/>
          <ac:spMkLst>
            <pc:docMk/>
            <pc:sldMk cId="1940700402" sldId="295"/>
            <ac:spMk id="7" creationId="{E3889281-BEDE-407A-B079-3E44D1EF44B8}"/>
          </ac:spMkLst>
        </pc:spChg>
        <pc:spChg chg="add mod">
          <ac:chgData name="G Vivek" userId="63580e73b2ca65cc" providerId="LiveId" clId="{BAFF5EF9-FC6B-4008-950C-1331CEFE555F}" dt="2021-10-19T06:55:09.071" v="1973" actId="1076"/>
          <ac:spMkLst>
            <pc:docMk/>
            <pc:sldMk cId="1940700402" sldId="295"/>
            <ac:spMk id="8" creationId="{48217342-1D29-4217-8543-88936F1A5623}"/>
          </ac:spMkLst>
        </pc:spChg>
        <pc:spChg chg="add mod">
          <ac:chgData name="G Vivek" userId="63580e73b2ca65cc" providerId="LiveId" clId="{BAFF5EF9-FC6B-4008-950C-1331CEFE555F}" dt="2021-10-19T06:53:52.050" v="1932" actId="17032"/>
          <ac:spMkLst>
            <pc:docMk/>
            <pc:sldMk cId="1940700402" sldId="295"/>
            <ac:spMk id="9" creationId="{F53DCB0A-7CA4-417F-818F-016B6B9E13AC}"/>
          </ac:spMkLst>
        </pc:spChg>
        <pc:spChg chg="add mod">
          <ac:chgData name="G Vivek" userId="63580e73b2ca65cc" providerId="LiveId" clId="{BAFF5EF9-FC6B-4008-950C-1331CEFE555F}" dt="2021-10-19T07:34:26.279" v="2077" actId="313"/>
          <ac:spMkLst>
            <pc:docMk/>
            <pc:sldMk cId="1940700402" sldId="295"/>
            <ac:spMk id="10" creationId="{17ADDC11-B119-4E08-BC76-16909D5946A4}"/>
          </ac:spMkLst>
        </pc:spChg>
        <pc:spChg chg="add mod">
          <ac:chgData name="G Vivek" userId="63580e73b2ca65cc" providerId="LiveId" clId="{BAFF5EF9-FC6B-4008-950C-1331CEFE555F}" dt="2021-10-19T06:54:42.020" v="1970" actId="20577"/>
          <ac:spMkLst>
            <pc:docMk/>
            <pc:sldMk cId="1940700402" sldId="295"/>
            <ac:spMk id="11" creationId="{5E55D969-D3A7-4ADD-8068-9E6ED31F548C}"/>
          </ac:spMkLst>
        </pc:spChg>
        <pc:spChg chg="add">
          <ac:chgData name="G Vivek" userId="63580e73b2ca65cc" providerId="LiveId" clId="{BAFF5EF9-FC6B-4008-950C-1331CEFE555F}" dt="2021-10-19T06:55:37.981" v="1974" actId="11529"/>
          <ac:spMkLst>
            <pc:docMk/>
            <pc:sldMk cId="1940700402" sldId="295"/>
            <ac:spMk id="12" creationId="{05D5B9B1-0181-4332-A3E3-AE580E10F959}"/>
          </ac:spMkLst>
        </pc:spChg>
        <pc:spChg chg="add mod">
          <ac:chgData name="G Vivek" userId="63580e73b2ca65cc" providerId="LiveId" clId="{BAFF5EF9-FC6B-4008-950C-1331CEFE555F}" dt="2021-10-19T06:56:39.376" v="1991" actId="20577"/>
          <ac:spMkLst>
            <pc:docMk/>
            <pc:sldMk cId="1940700402" sldId="295"/>
            <ac:spMk id="13" creationId="{365EC1D9-C175-47F7-BDA2-F4640FCF8D56}"/>
          </ac:spMkLst>
        </pc:spChg>
        <pc:picChg chg="add mod">
          <ac:chgData name="G Vivek" userId="63580e73b2ca65cc" providerId="LiveId" clId="{BAFF5EF9-FC6B-4008-950C-1331CEFE555F}" dt="2021-10-19T06:55:00.772" v="1972" actId="14100"/>
          <ac:picMkLst>
            <pc:docMk/>
            <pc:sldMk cId="1940700402" sldId="295"/>
            <ac:picMk id="5" creationId="{DD79D346-F0A9-4569-9AFA-7B2C0DAC58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6BA5-21CA-4EA3-A3FE-3B4184D2960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812C5-D4FA-470F-9524-18DDC6936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0EC2-A2E6-DD4C-B637-696A5B81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23049-D74B-4243-9C42-7CF78402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5A6F-11AA-CC42-A8A9-7344322C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1B49-7EE1-9547-8D99-7ADAE22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709F-9E14-E349-835B-589CC949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860F-CFA2-6B4C-9A23-FCD29FD6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1D042-B959-F04A-AE39-A4A62825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7DD5-3505-D044-953E-7E8D2710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2F7A-B7E7-D644-A856-522A57D9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C6E4-0C8A-5943-A7E8-277BFECC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254D5-05C7-C240-83DB-D094AF814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5EE-1454-A542-9EBB-20A100B08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F04A-CC95-7D42-9E61-02A1542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1266-618C-5E47-AAFE-C7BD1C62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0339-95F8-9C47-A5FF-CA75E94D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937D-AF2B-5A4F-96E2-7435F399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FE5E-3C28-9F45-8070-7D1C1242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FF7-59F7-FE42-B94C-C1375DA9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39E4-FA90-0C41-84D4-741F8BE4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E30D-A127-B847-925E-A017F62C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9948-7781-E847-97F7-9039ABF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50C1-ABEC-CD46-AF30-3022C0D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6026-52A6-574E-B4D7-C83C1497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9555-0DCF-454A-A1E4-16C8CDF3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541A-C7F8-AF45-91FB-C9191F4E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66D3-0DF3-6743-AB2E-69563FE7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9A6A-E0B0-9640-BCC9-F0124D31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A00-70A9-DE49-BCEC-D2E39261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477DD-9C9F-CE4F-BCAF-236BA3B6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3544-FCAE-D544-9509-C6093A6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AFFB-1018-8943-AAED-44022FAF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02F2-ACA8-204A-9BFE-EA58B878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9C9D-4DFE-9B48-8E6B-F4B30D72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C456-A95D-F643-A0A5-3AF1DA53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A828-FF66-C243-8CC8-5CC633D52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DCBB-EBD5-4045-B241-1F020AA04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A380-04DC-7342-8D60-D8D2B635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2E6C8-9242-3044-996A-DD5CA6DB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960C6-96DB-BA45-BEBD-DEF123B3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AD9D-BA2D-A240-8387-D091ADB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CEA31-7957-AD49-BF6C-382CCF7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2D90-2FF9-DA41-AC7B-1025B9F9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089BF-081F-B347-89A7-57D97257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5777D-1335-9C42-A51F-152965F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1601-7B83-4441-B54A-BEE1695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5F3-EB51-FA40-AE85-41FC216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95E9-5BDB-1344-ABDA-C1C60AEE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76CE-F8C4-0240-B055-19169B8B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90F5-2C88-4241-8A0B-BFF568DC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B249E-B507-2E4F-BE46-24B30A1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7763-AFB0-044B-9C63-C2C2057B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6EC7A-E982-224A-9259-61FFC351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0C3-4667-7543-B59B-A011DAB0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903B5-21F4-2A44-9964-946A1956C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2978B-6B0A-4F4A-B220-0523A838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2E79-741F-0248-BF55-F174FD07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5585A2-0B5F-8546-9A52-2C3739C9BF1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2B90-9CA9-484A-A0E7-24C7C296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093F3-31DA-FB47-A27B-227E46F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99A98-344A-634B-AFC3-5DEBBBF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A66EF7A-0BFF-0E4E-BA71-C2313926D39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9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reshsomall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65F2E-0D79-C94B-AD78-3623A42A0A38}"/>
              </a:ext>
            </a:extLst>
          </p:cNvPr>
          <p:cNvSpPr txBox="1">
            <a:spLocks/>
          </p:cNvSpPr>
          <p:nvPr/>
        </p:nvSpPr>
        <p:spPr>
          <a:xfrm>
            <a:off x="3684037" y="2816302"/>
            <a:ext cx="6123432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2AF9E-4DED-4951-8E52-D7FE7204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66" y="2368137"/>
            <a:ext cx="5145468" cy="1219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C9994-EDC6-4CBB-B7E9-32937AA0BF14}"/>
              </a:ext>
            </a:extLst>
          </p:cNvPr>
          <p:cNvSpPr txBox="1"/>
          <p:nvPr/>
        </p:nvSpPr>
        <p:spPr>
          <a:xfrm>
            <a:off x="3818964" y="4410635"/>
            <a:ext cx="4849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Presentation </a:t>
            </a:r>
          </a:p>
          <a:p>
            <a:r>
              <a:rPr lang="en-GB" dirty="0"/>
              <a:t>                                By</a:t>
            </a:r>
          </a:p>
          <a:p>
            <a:endParaRPr lang="en-GB" dirty="0"/>
          </a:p>
          <a:p>
            <a:r>
              <a:rPr lang="en-GB" dirty="0"/>
              <a:t>Somalla Suresh [</a:t>
            </a:r>
            <a:r>
              <a:rPr lang="en-GB" dirty="0" err="1"/>
              <a:t>B.Tech</a:t>
            </a:r>
            <a:r>
              <a:rPr lang="en-GB" dirty="0"/>
              <a:t> &amp; </a:t>
            </a:r>
            <a:r>
              <a:rPr lang="en-GB" dirty="0" err="1"/>
              <a:t>M.tech</a:t>
            </a:r>
            <a:r>
              <a:rPr lang="en-GB" dirty="0"/>
              <a:t> IIT Kharagpur]</a:t>
            </a:r>
          </a:p>
          <a:p>
            <a:r>
              <a:rPr lang="en-GB" dirty="0"/>
              <a:t>Head of IIC, KG Reddy College, HYD</a:t>
            </a:r>
          </a:p>
          <a:p>
            <a:r>
              <a:rPr lang="en-GB" dirty="0">
                <a:hlinkClick r:id="rId3"/>
              </a:rPr>
              <a:t>sureshsomalla@gmail.com</a:t>
            </a:r>
            <a:r>
              <a:rPr lang="en-IN" dirty="0"/>
              <a:t>, </a:t>
            </a:r>
            <a:r>
              <a:rPr lang="en-GB" dirty="0"/>
              <a:t>8967224533</a:t>
            </a:r>
          </a:p>
        </p:txBody>
      </p:sp>
    </p:spTree>
    <p:extLst>
      <p:ext uri="{BB962C8B-B14F-4D97-AF65-F5344CB8AC3E}">
        <p14:creationId xmlns:p14="http://schemas.microsoft.com/office/powerpoint/2010/main" val="62009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813-2450-4967-AC96-9A7A384A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</a:t>
            </a:r>
            <a:br>
              <a:rPr lang="en-US" dirty="0"/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F112B-B5C7-4D7A-ACD6-AE1665A20CC9}"/>
              </a:ext>
            </a:extLst>
          </p:cNvPr>
          <p:cNvSpPr txBox="1"/>
          <p:nvPr/>
        </p:nvSpPr>
        <p:spPr>
          <a:xfrm flipH="1">
            <a:off x="1004943" y="1397675"/>
            <a:ext cx="1004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 CONTROLLER mainly consists of 7 switches and 3 knobs to be controlled and one control handle.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to control the SWITCHES with the PUSHPULL SOLENOIDs and the KNOBS with the MOTORS which run through the received signals from the transmitter.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a farther distance, the transmitter sends the signals based on the soldiers operation of the GUN CONTROLLER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09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75E6-DA6B-4822-BF90-5FF250CC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518A-E534-4568-B793-006C9171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532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35C77-80D3-47D6-9E08-724EFC75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05" y="1233040"/>
            <a:ext cx="5025613" cy="467941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929B2CF-57D9-43C4-8D67-4011C9C9A260}"/>
              </a:ext>
            </a:extLst>
          </p:cNvPr>
          <p:cNvSpPr/>
          <p:nvPr/>
        </p:nvSpPr>
        <p:spPr>
          <a:xfrm>
            <a:off x="5048250" y="3781425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AE85B59-8162-43D3-8C26-04D6F0E73FDF}"/>
              </a:ext>
            </a:extLst>
          </p:cNvPr>
          <p:cNvCxnSpPr/>
          <p:nvPr/>
        </p:nvCxnSpPr>
        <p:spPr>
          <a:xfrm flipV="1">
            <a:off x="5521569" y="1828800"/>
            <a:ext cx="2215662" cy="615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7026EAE-2CEF-4B74-BDB1-44171FA835E9}"/>
              </a:ext>
            </a:extLst>
          </p:cNvPr>
          <p:cNvCxnSpPr/>
          <p:nvPr/>
        </p:nvCxnSpPr>
        <p:spPr>
          <a:xfrm>
            <a:off x="5521569" y="3429000"/>
            <a:ext cx="2347546" cy="712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ABA05E-5CEE-4607-9EB0-9CE81491BB37}"/>
              </a:ext>
            </a:extLst>
          </p:cNvPr>
          <p:cNvSpPr txBox="1"/>
          <p:nvPr/>
        </p:nvSpPr>
        <p:spPr>
          <a:xfrm>
            <a:off x="7797636" y="1629377"/>
            <a:ext cx="25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CB59E-8857-4244-8A40-690F4C9BEAE4}"/>
              </a:ext>
            </a:extLst>
          </p:cNvPr>
          <p:cNvSpPr txBox="1"/>
          <p:nvPr/>
        </p:nvSpPr>
        <p:spPr>
          <a:xfrm>
            <a:off x="7957038" y="3921369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PUSHPULL SOLENOID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3DA036-F599-4B13-BB83-1CDFAB4B8701}"/>
              </a:ext>
            </a:extLst>
          </p:cNvPr>
          <p:cNvCxnSpPr/>
          <p:nvPr/>
        </p:nvCxnSpPr>
        <p:spPr>
          <a:xfrm>
            <a:off x="5662246" y="2655277"/>
            <a:ext cx="262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231CD1-6A95-421E-B4FB-3CD0456223B3}"/>
              </a:ext>
            </a:extLst>
          </p:cNvPr>
          <p:cNvSpPr txBox="1"/>
          <p:nvPr/>
        </p:nvSpPr>
        <p:spPr>
          <a:xfrm>
            <a:off x="8291146" y="2444262"/>
            <a:ext cx="255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GEARS</a:t>
            </a:r>
          </a:p>
          <a:p>
            <a:r>
              <a:rPr lang="en-US" dirty="0"/>
              <a:t> (movement </a:t>
            </a:r>
            <a:r>
              <a:rPr lang="en-US" dirty="0" err="1"/>
              <a:t>tranmitters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DC2A-F442-4B47-B778-D1F820E6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Design: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EB04-911B-4F4D-BAA7-D974A515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MOTORS and PUSHPULL SOLENOIDS, which control the KNOBS and SWITCHES respectively, are to be held intact with the GUN CONTROLLER.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Therefore, a PANEL is designed to hold the motors and </a:t>
            </a:r>
            <a:r>
              <a:rPr lang="en-US" sz="2400" dirty="0" err="1"/>
              <a:t>pushpull</a:t>
            </a:r>
            <a:r>
              <a:rPr lang="en-US" sz="2400" dirty="0"/>
              <a:t> solenoids with the GUN CONTROLLER.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722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6BD6-7270-4A80-A7B4-AFA029A3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VIEW of </a:t>
            </a:r>
            <a:r>
              <a:rPr lang="en-US" b="1" dirty="0"/>
              <a:t>PANEL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0614B-BDE1-48F5-A586-9B662D26E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679" y="1825625"/>
            <a:ext cx="4480641" cy="4351338"/>
          </a:xfrm>
        </p:spPr>
      </p:pic>
    </p:spTree>
    <p:extLst>
      <p:ext uri="{BB962C8B-B14F-4D97-AF65-F5344CB8AC3E}">
        <p14:creationId xmlns:p14="http://schemas.microsoft.com/office/powerpoint/2010/main" val="29378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9566-A142-463C-8EAD-7EFC28B8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view with PANEL: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5333-49EA-4F78-B95B-0F874EF5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ED574-104F-45E1-8536-F3554261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0" y="1367161"/>
            <a:ext cx="5818602" cy="45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2E65-5EDC-4246-8ECB-C4BC8E0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parts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A3A7-E76A-4ECA-817C-9201DBE1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296140"/>
            <a:ext cx="10515600" cy="4774291"/>
          </a:xfrm>
        </p:spPr>
        <p:txBody>
          <a:bodyPr/>
          <a:lstStyle/>
          <a:p>
            <a:r>
              <a:rPr lang="en-GB" dirty="0"/>
              <a:t>Spur/helical gears</a:t>
            </a:r>
          </a:p>
          <a:p>
            <a:r>
              <a:rPr lang="en-GB" dirty="0"/>
              <a:t>DC-motors</a:t>
            </a:r>
          </a:p>
          <a:p>
            <a:r>
              <a:rPr lang="en-GB" dirty="0"/>
              <a:t>Push pull solenoid switches</a:t>
            </a:r>
          </a:p>
          <a:p>
            <a:r>
              <a:rPr lang="en-GB" dirty="0"/>
              <a:t>Rod end ball joint</a:t>
            </a:r>
          </a:p>
          <a:p>
            <a:r>
              <a:rPr lang="en-GB" dirty="0"/>
              <a:t>Acrylic panel</a:t>
            </a:r>
          </a:p>
          <a:p>
            <a:r>
              <a:rPr lang="en-GB" dirty="0"/>
              <a:t>3D printer for prototyping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8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DC06-079C-4CAB-B581-DF21A381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Electronics Part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35CD-5A5F-4971-9BE8-A1B14E3F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449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Simulations and Prototype Testing:</a:t>
            </a:r>
          </a:p>
          <a:p>
            <a:r>
              <a:rPr lang="en-GB" dirty="0" err="1"/>
              <a:t>KiCAD</a:t>
            </a:r>
            <a:r>
              <a:rPr lang="en-GB" dirty="0"/>
              <a:t> Software for developing the electronic circuit and simulations</a:t>
            </a:r>
          </a:p>
          <a:p>
            <a:r>
              <a:rPr lang="en-GB" dirty="0"/>
              <a:t>For prototyping low range antennas will be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8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FBF-447A-4503-97B4-B0921B5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(Representation):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9D346-F0A9-4569-9AFA-7B2C0DAC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5" y="2218059"/>
            <a:ext cx="11641015" cy="356646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217342-1D29-4217-8543-88936F1A5623}"/>
              </a:ext>
            </a:extLst>
          </p:cNvPr>
          <p:cNvSpPr/>
          <p:nvPr/>
        </p:nvSpPr>
        <p:spPr>
          <a:xfrm>
            <a:off x="1459523" y="1441939"/>
            <a:ext cx="4440115" cy="4386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DCB0A-7CA4-417F-818F-016B6B9E13AC}"/>
              </a:ext>
            </a:extLst>
          </p:cNvPr>
          <p:cNvSpPr/>
          <p:nvPr/>
        </p:nvSpPr>
        <p:spPr>
          <a:xfrm>
            <a:off x="1877964" y="1468315"/>
            <a:ext cx="3951336" cy="4316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DDC11-B119-4E08-BC76-16909D5946A4}"/>
              </a:ext>
            </a:extLst>
          </p:cNvPr>
          <p:cNvSpPr txBox="1"/>
          <p:nvPr/>
        </p:nvSpPr>
        <p:spPr>
          <a:xfrm>
            <a:off x="838200" y="1617839"/>
            <a:ext cx="28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SOLDIER’S OPERATION UNIT: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5D969-D3A7-4ADD-8068-9E6ED31F548C}"/>
              </a:ext>
            </a:extLst>
          </p:cNvPr>
          <p:cNvSpPr txBox="1"/>
          <p:nvPr/>
        </p:nvSpPr>
        <p:spPr>
          <a:xfrm>
            <a:off x="7280031" y="169068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T-72 TANKER</a:t>
            </a:r>
          </a:p>
          <a:p>
            <a:endParaRPr lang="en-IN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D5B9B1-0181-4332-A3E3-AE580E10F959}"/>
              </a:ext>
            </a:extLst>
          </p:cNvPr>
          <p:cNvSpPr/>
          <p:nvPr/>
        </p:nvSpPr>
        <p:spPr>
          <a:xfrm>
            <a:off x="5266592" y="3429000"/>
            <a:ext cx="829408" cy="206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EC1D9-C175-47F7-BDA2-F4640FCF8D56}"/>
              </a:ext>
            </a:extLst>
          </p:cNvPr>
          <p:cNvSpPr txBox="1"/>
          <p:nvPr/>
        </p:nvSpPr>
        <p:spPr>
          <a:xfrm>
            <a:off x="5336931" y="2980649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LONG DISTANCE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4070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C8FFB-4DB1-4507-8551-BB0AFDB8079E}"/>
              </a:ext>
            </a:extLst>
          </p:cNvPr>
          <p:cNvSpPr txBox="1"/>
          <p:nvPr/>
        </p:nvSpPr>
        <p:spPr>
          <a:xfrm>
            <a:off x="4292082" y="2537927"/>
            <a:ext cx="306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0260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8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34B2-6095-49D2-8AC6-D63EEC6A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132C3-48A8-4C66-839D-EB26F4FA9CEF}"/>
              </a:ext>
            </a:extLst>
          </p:cNvPr>
          <p:cNvSpPr txBox="1"/>
          <p:nvPr/>
        </p:nvSpPr>
        <p:spPr>
          <a:xfrm>
            <a:off x="838200" y="1304366"/>
            <a:ext cx="8453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[TPD K1]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T-72 Tank through Telecommunication.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98F0-EA78-4C88-B2C3-A11F2C55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Examining the </a:t>
            </a:r>
            <a:r>
              <a:rPr lang="en-US" sz="3200" b="1" dirty="0"/>
              <a:t>GUN</a:t>
            </a:r>
            <a:r>
              <a:rPr lang="en-US" sz="3200" dirty="0"/>
              <a:t> </a:t>
            </a:r>
            <a:r>
              <a:rPr lang="en-US" sz="3200" b="1" dirty="0"/>
              <a:t>CONTROLLER </a:t>
            </a:r>
            <a:r>
              <a:rPr lang="en-US" sz="3200" dirty="0"/>
              <a:t>and drawing 2D sketches of the </a:t>
            </a:r>
            <a:r>
              <a:rPr lang="en-US" sz="3200" b="1" dirty="0"/>
              <a:t>GUN</a:t>
            </a:r>
            <a:r>
              <a:rPr lang="en-US" sz="3200" dirty="0"/>
              <a:t> </a:t>
            </a:r>
            <a:r>
              <a:rPr lang="en-US" sz="3200" b="1" dirty="0"/>
              <a:t>CONTROLLER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90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B7D8-A326-413C-B65E-DD46D504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773"/>
          </a:xfrm>
        </p:spPr>
        <p:txBody>
          <a:bodyPr/>
          <a:lstStyle/>
          <a:p>
            <a:r>
              <a:rPr lang="en-GB" dirty="0"/>
              <a:t>Gun controller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59AFE-DEC3-4E00-AE3C-9071A8414793}"/>
              </a:ext>
            </a:extLst>
          </p:cNvPr>
          <p:cNvSpPr txBox="1"/>
          <p:nvPr/>
        </p:nvSpPr>
        <p:spPr>
          <a:xfrm>
            <a:off x="838200" y="134888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photo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02AB-363E-4961-B2BE-D1A068D6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34" y="1810554"/>
            <a:ext cx="2948230" cy="4149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ED63B-EDA0-439F-AC4E-2A063AABC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6" r="4755" b="1652"/>
          <a:stretch/>
        </p:blipFill>
        <p:spPr>
          <a:xfrm>
            <a:off x="6849208" y="1740877"/>
            <a:ext cx="2488223" cy="4149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38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F75-2296-4CF3-9205-35BAAAD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-Drawings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8DC27-73F7-4ED1-9706-E7EF3ECA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5902" y="1149136"/>
            <a:ext cx="3779190" cy="4770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C16A8-5994-4602-8339-D364B292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26585" y="807647"/>
            <a:ext cx="4506614" cy="5519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47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E1E-9AF3-4902-BB8E-03393C8D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/>
          <a:lstStyle/>
          <a:p>
            <a:r>
              <a:rPr lang="en-GB" dirty="0"/>
              <a:t>2D-Drawing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30444-3DB0-441A-8962-14863BB1727E}"/>
              </a:ext>
            </a:extLst>
          </p:cNvPr>
          <p:cNvSpPr txBox="1"/>
          <p:nvPr/>
        </p:nvSpPr>
        <p:spPr>
          <a:xfrm>
            <a:off x="1145219" y="1340528"/>
            <a:ext cx="99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Handle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30CA7-BCB1-471A-BABD-AF35448D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13642" y="433321"/>
            <a:ext cx="4643022" cy="62621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1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B07C-C3D7-447D-954D-01B084A0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2146-8721-498C-AE51-3CCF9735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OF 2D IMAGE INTO 3D MODEL USING</a:t>
            </a:r>
          </a:p>
          <a:p>
            <a:pPr marL="0" indent="0">
              <a:buNone/>
            </a:pPr>
            <a:r>
              <a:rPr lang="en-US" dirty="0"/>
              <a:t>    SOLIDWORKS(3D DESIGNING SOFTWARE)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8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0AA-544A-41CE-9948-A23BCA90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VIEW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02DBE-EC43-4F11-A734-899D59BE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261"/>
            <a:ext cx="5105842" cy="436663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BC10801-F6E7-4CC2-86B5-0D70A981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911" y="1459261"/>
            <a:ext cx="3743389" cy="4351338"/>
          </a:xfrm>
        </p:spPr>
      </p:pic>
    </p:spTree>
    <p:extLst>
      <p:ext uri="{BB962C8B-B14F-4D97-AF65-F5344CB8AC3E}">
        <p14:creationId xmlns:p14="http://schemas.microsoft.com/office/powerpoint/2010/main" val="18021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A2-585C-4801-A16C-9B3955AF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GUN CONTROLLER: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91486-A70C-45C5-91AF-511D35B3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679" y="1856078"/>
            <a:ext cx="3482642" cy="42904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A5B332-A3BB-41BB-AD75-F8FD3B455CCA}"/>
              </a:ext>
            </a:extLst>
          </p:cNvPr>
          <p:cNvCxnSpPr/>
          <p:nvPr/>
        </p:nvCxnSpPr>
        <p:spPr>
          <a:xfrm>
            <a:off x="6286500" y="3596054"/>
            <a:ext cx="2470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7C9CFC-6554-4103-844E-C6AE84612691}"/>
              </a:ext>
            </a:extLst>
          </p:cNvPr>
          <p:cNvCxnSpPr/>
          <p:nvPr/>
        </p:nvCxnSpPr>
        <p:spPr>
          <a:xfrm flipH="1">
            <a:off x="3675185" y="3780692"/>
            <a:ext cx="195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F4950D-A87F-4033-863C-C69C8FC9A37A}"/>
              </a:ext>
            </a:extLst>
          </p:cNvPr>
          <p:cNvCxnSpPr/>
          <p:nvPr/>
        </p:nvCxnSpPr>
        <p:spPr>
          <a:xfrm>
            <a:off x="7060223" y="5345723"/>
            <a:ext cx="2083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DFECB7-8FDF-4B5D-98E1-6DBE4C91E6D2}"/>
              </a:ext>
            </a:extLst>
          </p:cNvPr>
          <p:cNvSpPr txBox="1"/>
          <p:nvPr/>
        </p:nvSpPr>
        <p:spPr>
          <a:xfrm>
            <a:off x="8815177" y="3429000"/>
            <a:ext cx="190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F03A6-3A53-48C4-9A34-2B0CFE4116F1}"/>
              </a:ext>
            </a:extLst>
          </p:cNvPr>
          <p:cNvSpPr txBox="1"/>
          <p:nvPr/>
        </p:nvSpPr>
        <p:spPr>
          <a:xfrm>
            <a:off x="3004105" y="3596054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KNOB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C394-28F9-425C-9F05-17F13E992920}"/>
              </a:ext>
            </a:extLst>
          </p:cNvPr>
          <p:cNvSpPr txBox="1"/>
          <p:nvPr/>
        </p:nvSpPr>
        <p:spPr>
          <a:xfrm>
            <a:off x="9144000" y="5178669"/>
            <a:ext cx="190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HANDLE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4DF80D4-F903-40EB-B609-D0DDF63DF6D4}"/>
              </a:ext>
            </a:extLst>
          </p:cNvPr>
          <p:cNvCxnSpPr/>
          <p:nvPr/>
        </p:nvCxnSpPr>
        <p:spPr>
          <a:xfrm flipV="1">
            <a:off x="5864469" y="2532185"/>
            <a:ext cx="3191608" cy="826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B09515-3C3C-47FE-B7C4-0C4B94C2CE29}"/>
              </a:ext>
            </a:extLst>
          </p:cNvPr>
          <p:cNvSpPr txBox="1"/>
          <p:nvPr/>
        </p:nvSpPr>
        <p:spPr>
          <a:xfrm>
            <a:off x="9056077" y="2382715"/>
            <a:ext cx="19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0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309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AIM:   </vt:lpstr>
      <vt:lpstr>STEP 1:   Examining the GUN CONTROLLER and drawing 2D sketches of the GUN CONTROLLER </vt:lpstr>
      <vt:lpstr>Gun controller</vt:lpstr>
      <vt:lpstr>2D -Drawings</vt:lpstr>
      <vt:lpstr>2D-Drawing</vt:lpstr>
      <vt:lpstr>STEP 2:</vt:lpstr>
      <vt:lpstr>3D VIEW </vt:lpstr>
      <vt:lpstr>3D GUN CONTROLLER:</vt:lpstr>
      <vt:lpstr>IDEA:  </vt:lpstr>
      <vt:lpstr>3D View</vt:lpstr>
      <vt:lpstr>Mechanical Design:</vt:lpstr>
      <vt:lpstr>3D VIEW of PANEL</vt:lpstr>
      <vt:lpstr>3D view with PANEL:</vt:lpstr>
      <vt:lpstr>List of parts</vt:lpstr>
      <vt:lpstr>Electronics Part </vt:lpstr>
      <vt:lpstr>CIRCUIT (Representation):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Minu Goswami</dc:creator>
  <cp:lastModifiedBy>suresh somalla</cp:lastModifiedBy>
  <cp:revision>30</cp:revision>
  <dcterms:created xsi:type="dcterms:W3CDTF">2021-07-01T10:40:45Z</dcterms:created>
  <dcterms:modified xsi:type="dcterms:W3CDTF">2021-11-17T17:52:19Z</dcterms:modified>
</cp:coreProperties>
</file>