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D754-E733-87F0-0F65-D7DA96530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57AC7-E3DC-9225-7AB0-9B4CB7D12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5DFA-5CEB-68A0-7042-F92FE79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0B06-82D7-8275-2D30-0C29F9A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E8EE-5D05-7351-A2B4-B3B8CA3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E388-0EB0-927B-64CE-1AD0369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F1333-7F46-3AE3-86F9-5A51B288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DBC0-A61A-D1E8-A791-A7953A08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1458-14FB-C2F9-52F7-1281D8D0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FC68-BE83-5DFE-D9DB-A4868119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E6FE7-20A3-9B28-1500-404534A68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E33E-84B2-49F8-25D2-0B074998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A8B5-36E5-D80F-A0FD-9F5BD5D7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68D0-D890-9E27-4C53-2935F94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6FC5-EDFE-8E74-CA55-5A1F41E7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1DF0-7DB0-6F1D-FDC3-207DF6E5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B3D1-238E-687F-D10E-4E762B27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F71F-EFC9-C42A-1F0E-275767A7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9DE-8344-881F-BE4B-87EBBFA4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54B6-B2B1-1C06-292D-EB413D11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161B-572D-1E25-9FED-D850EAA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3080-A6B5-CF75-F28D-0FD39A06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8AF2-39DC-F1C4-FEDA-B839A074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0654-058B-E002-0DAF-BD3C32B8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C6C5-5126-D0DA-A84C-6822367F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017B-2914-0DF3-AABF-C9936151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CEF9-1152-F78A-BBFF-88FA1FD7D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B814-A9FA-E338-D822-DE83E238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67AED-1570-5B9B-1407-1C0FAE9F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3AC05-F2B3-A7CB-684B-5CCA56F9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8BCA3-16E4-607E-E92D-D017DCD8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F255-52DB-A6D8-D5DA-5E3634E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049-8AB2-34CB-4527-59238D38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FA7C-E878-5718-A2A5-0DAAA7B4F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D6B59-E5BB-2766-7E6E-7ED09D95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64397-4FE1-CC02-35EB-B606306E5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0D8EC-5339-AF15-8C5F-432292EE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56C6-0EFE-26F7-E348-50BE0E7C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D0217-D28D-1EBB-3631-FAC55CBA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A254-672E-D909-5644-B7D2C8B9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4B72D-1736-3E76-BEA1-E39D92E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57352-1144-D037-3046-6DFE1B2E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76707-4685-B91B-3F60-09325026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16AF8-1D2C-9BC1-F46F-A01F18AB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105FD-26BF-03BE-8927-F31C1460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E488-3FCF-B4E2-9611-905AFFD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9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4F24-DECF-1477-88E1-D295794F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A998-8C22-D8FE-D238-7D5E6751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CC364-18CF-1D2F-3B5C-B8F4AE8D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ED8D-5A3C-C8FE-993A-579778DC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9560D-7950-6C8B-4416-09771A4F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3B69-2A8C-0894-12A4-16576A1B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00D2-9642-AA66-B77F-C18C608D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921-1B39-2904-8820-31A587293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5F53E-49B2-5439-CAAD-95995EEE5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9ABB-94FB-2DAB-35C6-534E181F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31CA-4EB3-2656-96B0-7A25F0A7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57C03-419F-46A1-9005-17E4FCBB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CCBA3-BEAC-66B0-1D67-C3354E47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DF18D-544C-7AC2-85AC-CAB6F148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888B-73EF-9E52-41AC-3009EA86D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F0A3-1880-4617-9C66-61F5A11EA1E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8738-AD64-21C5-9A83-6EA14126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2562-7A6D-525B-C17D-B7CFA87A9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9134-45A4-4F02-B1F6-5B2A94FA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C874CD-753D-A43B-DCBD-13914244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6" t="12282" r="440" b="9853"/>
          <a:stretch/>
        </p:blipFill>
        <p:spPr>
          <a:xfrm>
            <a:off x="80682" y="571499"/>
            <a:ext cx="12128135" cy="53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claudia Díaz de León Gómez</dc:creator>
  <cp:lastModifiedBy>Jessica claudia Díaz de León Gómez</cp:lastModifiedBy>
  <cp:revision>1</cp:revision>
  <dcterms:created xsi:type="dcterms:W3CDTF">2022-06-05T21:08:08Z</dcterms:created>
  <dcterms:modified xsi:type="dcterms:W3CDTF">2022-06-05T22:16:57Z</dcterms:modified>
</cp:coreProperties>
</file>