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2.xml" ContentType="application/vnd.openxmlformats-officedocument.theme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755" r:id="rId5"/>
    <p:sldMasterId id="2147483835" r:id="rId6"/>
  </p:sldMasterIdLst>
  <p:notesMasterIdLst>
    <p:notesMasterId r:id="rId23"/>
  </p:notesMasterIdLst>
  <p:handoutMasterIdLst>
    <p:handoutMasterId r:id="rId24"/>
  </p:handoutMasterIdLst>
  <p:sldIdLst>
    <p:sldId id="256" r:id="rId7"/>
    <p:sldId id="635" r:id="rId8"/>
    <p:sldId id="646" r:id="rId9"/>
    <p:sldId id="631" r:id="rId10"/>
    <p:sldId id="632" r:id="rId11"/>
    <p:sldId id="637" r:id="rId12"/>
    <p:sldId id="638" r:id="rId13"/>
    <p:sldId id="639" r:id="rId14"/>
    <p:sldId id="641" r:id="rId15"/>
    <p:sldId id="633" r:id="rId16"/>
    <p:sldId id="642" r:id="rId17"/>
    <p:sldId id="643" r:id="rId18"/>
    <p:sldId id="644" r:id="rId19"/>
    <p:sldId id="645" r:id="rId20"/>
    <p:sldId id="505" r:id="rId21"/>
    <p:sldId id="59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75ED43A-3013-0E40-A283-EC2D73FA3C68}">
          <p14:sldIdLst>
            <p14:sldId id="256"/>
            <p14:sldId id="635"/>
            <p14:sldId id="646"/>
            <p14:sldId id="631"/>
            <p14:sldId id="632"/>
            <p14:sldId id="637"/>
            <p14:sldId id="638"/>
            <p14:sldId id="639"/>
            <p14:sldId id="641"/>
            <p14:sldId id="633"/>
            <p14:sldId id="642"/>
            <p14:sldId id="643"/>
            <p14:sldId id="644"/>
            <p14:sldId id="645"/>
            <p14:sldId id="505"/>
            <p14:sldId id="59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2B389D2-838C-B732-8092-F4425A6806FB}" name="Bond, Stephanie T" initials="BST" userId="S::SBOND@ets.org::44d161e0-26c1-48c5-86f1-b4fa8d69271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52988C-7D30-9544-BDE1-D493FB990B17}" v="3" dt="2024-11-11T17:03:08.426"/>
    <p1510:client id="{3AAC83E5-A956-8867-C1D1-06AA6E497AE8}" v="2" dt="2024-11-11T17:00:33.169"/>
    <p1510:client id="{633FA872-5CEF-DBFB-D8EA-AC417D9C737E}" v="136" dt="2024-11-11T01:25:49.208"/>
    <p1510:client id="{B7187E02-BA1E-894C-65BC-11B4D9573701}" v="2" dt="2024-11-11T03:13:10.4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03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DA0E64A-5677-7584-4CAE-80246AD7C5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153B1E-7EA8-5AF2-8DA5-3E945B2F49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F1F5D-F4AB-F54A-9B14-9F8192AE8029}" type="datetimeFigureOut">
              <a:rPr lang="en-US" smtClean="0"/>
              <a:t>9/10/2025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E1C46-CEF5-67C3-B388-869EBCB9DD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E1B50-83CE-9F40-BFE3-FC9741CDA3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00948-F947-8843-A55B-0FF596948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73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5C027-48FF-0B4A-AF34-DF1B2A954163}" type="datetimeFigureOut">
              <a:rPr lang="en-US" smtClean="0"/>
              <a:t>9/10/2025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C3EC4-809B-F44E-AC1A-7FDEE2D63C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76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C3EC4-809B-F44E-AC1A-7FDEE2D63C1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69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518F8-5E48-719B-3B2E-B409FB890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139609-41C9-FB2A-F74A-0E1B7162C4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DFAA05-3532-240F-DA0A-6330171222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A52B5-8C3E-0960-870D-BD47DBC1F2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C3EC4-809B-F44E-AC1A-7FDEE2D63C1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95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TS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C8C0-60EF-5340-6427-CDEBE48C1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339562"/>
            <a:ext cx="8399946" cy="4435938"/>
          </a:xfrm>
        </p:spPr>
        <p:txBody>
          <a:bodyPr anchor="b" anchorCtr="0">
            <a:normAutofit/>
          </a:bodyPr>
          <a:lstStyle>
            <a:lvl1pPr algn="l">
              <a:defRPr sz="6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8D999-186F-4DEE-1E55-FDD2C0275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5837018"/>
            <a:ext cx="8399946" cy="58411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0" name="Google Shape;13;p2">
            <a:extLst>
              <a:ext uri="{FF2B5EF4-FFF2-40B4-BE49-F238E27FC236}">
                <a16:creationId xmlns:a16="http://schemas.microsoft.com/office/drawing/2014/main" id="{B7033616-5DAF-7E90-74CE-3DCCFD6EEF9D}"/>
              </a:ext>
            </a:extLst>
          </p:cNvPr>
          <p:cNvCxnSpPr/>
          <p:nvPr userDrawn="1"/>
        </p:nvCxnSpPr>
        <p:spPr>
          <a:xfrm>
            <a:off x="-7525" y="788800"/>
            <a:ext cx="1220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Google Shape;14;p2">
            <a:extLst>
              <a:ext uri="{FF2B5EF4-FFF2-40B4-BE49-F238E27FC236}">
                <a16:creationId xmlns:a16="http://schemas.microsoft.com/office/drawing/2014/main" id="{015E8AF1-E23D-DC7F-516D-2350AE652077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211012"/>
            <a:ext cx="766049" cy="339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15;p2">
            <a:extLst>
              <a:ext uri="{FF2B5EF4-FFF2-40B4-BE49-F238E27FC236}">
                <a16:creationId xmlns:a16="http://schemas.microsoft.com/office/drawing/2014/main" id="{0123682B-9E3D-3D44-F744-808AAE844C83}"/>
              </a:ext>
            </a:extLst>
          </p:cNvPr>
          <p:cNvCxnSpPr/>
          <p:nvPr userDrawn="1"/>
        </p:nvCxnSpPr>
        <p:spPr>
          <a:xfrm rot="10800000">
            <a:off x="8628550" y="25"/>
            <a:ext cx="0" cy="793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8EEDCC34-55D9-9D15-2BB9-C12374FCEC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09038" y="0"/>
            <a:ext cx="3151187" cy="788988"/>
          </a:xfrm>
        </p:spPr>
        <p:txBody>
          <a:bodyPr lIns="0" rIns="0" anchor="ctr" anchorCtr="0">
            <a:noAutofit/>
          </a:bodyPr>
          <a:lstStyle>
            <a:lvl1pPr marL="0" indent="0" algn="r">
              <a:buFontTx/>
              <a:buNone/>
              <a:defRPr sz="1300">
                <a:solidFill>
                  <a:schemeClr val="bg1"/>
                </a:solidFill>
              </a:defRPr>
            </a:lvl1pPr>
            <a:lvl2pPr marL="457200" indent="0" algn="r">
              <a:buFontTx/>
              <a:buNone/>
              <a:defRPr sz="1300">
                <a:solidFill>
                  <a:schemeClr val="bg1"/>
                </a:solidFill>
              </a:defRPr>
            </a:lvl2pPr>
            <a:lvl3pPr marL="914400" indent="0" algn="r">
              <a:buFontTx/>
              <a:buNone/>
              <a:defRPr sz="1300">
                <a:solidFill>
                  <a:schemeClr val="bg1"/>
                </a:solidFill>
              </a:defRPr>
            </a:lvl3pPr>
            <a:lvl4pPr marL="1371600" indent="0" algn="r">
              <a:buFontTx/>
              <a:buNone/>
              <a:defRPr sz="1300">
                <a:solidFill>
                  <a:schemeClr val="bg1"/>
                </a:solidFill>
              </a:defRPr>
            </a:lvl4pPr>
            <a:lvl5pPr marL="1828800" indent="0" algn="r">
              <a:buFontTx/>
              <a:buNone/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526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 - canav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23B7-5CC9-B4A2-F4F6-1BE2C9B9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34176"/>
            <a:ext cx="6540190" cy="3757594"/>
          </a:xfrm>
        </p:spPr>
        <p:txBody>
          <a:bodyPr lIns="0" anchor="t" anchorCtr="0">
            <a:normAutofit/>
          </a:bodyPr>
          <a:lstStyle>
            <a:lvl1pPr>
              <a:defRPr sz="69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E13B7-B0C1-D970-B1D3-132FBD9B3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1" y="4232275"/>
            <a:ext cx="6540190" cy="1500187"/>
          </a:xfrm>
        </p:spPr>
        <p:txBody>
          <a:bodyPr lIns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6D505-46FE-C586-1A2B-98CAF5B2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66EADDB-393A-C16C-AF00-22DC51BE01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72313" y="228600"/>
            <a:ext cx="4888087" cy="6400800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5" name="Picture 4" descr="A black and grey logo&#10;&#10;Description automatically generated">
            <a:extLst>
              <a:ext uri="{FF2B5EF4-FFF2-40B4-BE49-F238E27FC236}">
                <a16:creationId xmlns:a16="http://schemas.microsoft.com/office/drawing/2014/main" id="{D226097D-F333-8250-33D8-EA90C5D747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446" y="6289625"/>
            <a:ext cx="762203" cy="338328"/>
          </a:xfrm>
          <a:prstGeom prst="rect">
            <a:avLst/>
          </a:prstGeom>
        </p:spPr>
      </p:pic>
      <p:sp>
        <p:nvSpPr>
          <p:cNvPr id="7" name="Google Shape;368;p54">
            <a:extLst>
              <a:ext uri="{FF2B5EF4-FFF2-40B4-BE49-F238E27FC236}">
                <a16:creationId xmlns:a16="http://schemas.microsoft.com/office/drawing/2014/main" id="{C853417E-B7AC-4B91-3A09-9EC12F2CF6CC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</p:spTree>
    <p:extLst>
      <p:ext uri="{BB962C8B-B14F-4D97-AF65-F5344CB8AC3E}">
        <p14:creationId xmlns:p14="http://schemas.microsoft.com/office/powerpoint/2010/main" val="165741608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eft - ink + skill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23B7-5CC9-B4A2-F4F6-1BE2C9B9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1293541"/>
            <a:ext cx="4445399" cy="4438921"/>
          </a:xfrm>
        </p:spPr>
        <p:txBody>
          <a:bodyPr lIns="0" anchor="b" anchorCtr="0">
            <a:norm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E13B7-B0C1-D970-B1D3-132FBD9B3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1" y="5861401"/>
            <a:ext cx="4445399" cy="528248"/>
          </a:xfrm>
        </p:spPr>
        <p:txBody>
          <a:bodyPr lIns="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Google Shape;368;p54">
            <a:extLst>
              <a:ext uri="{FF2B5EF4-FFF2-40B4-BE49-F238E27FC236}">
                <a16:creationId xmlns:a16="http://schemas.microsoft.com/office/drawing/2014/main" id="{FA308E72-0E25-F9F5-EEE1-D549C9A6368F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3F5542-D3A5-10B0-79B8-9EB44F7E56B7}"/>
              </a:ext>
            </a:extLst>
          </p:cNvPr>
          <p:cNvSpPr/>
          <p:nvPr userDrawn="1"/>
        </p:nvSpPr>
        <p:spPr>
          <a:xfrm>
            <a:off x="-6724" y="6629400"/>
            <a:ext cx="5126824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E3F6FE40-CB6E-E18C-F3B0-BFCBD96BD8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20101" y="0"/>
            <a:ext cx="70719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4" name="Google Shape;328;p50">
            <a:extLst>
              <a:ext uri="{FF2B5EF4-FFF2-40B4-BE49-F238E27FC236}">
                <a16:creationId xmlns:a16="http://schemas.microsoft.com/office/drawing/2014/main" id="{4AD2296D-0289-224A-565D-F2580F970499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203650"/>
            <a:ext cx="2481073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445041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TS custom message - white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oogle Shape;339;p51">
            <a:extLst>
              <a:ext uri="{FF2B5EF4-FFF2-40B4-BE49-F238E27FC236}">
                <a16:creationId xmlns:a16="http://schemas.microsoft.com/office/drawing/2014/main" id="{B714F0E9-D98A-58FA-FB7F-11737B212D19}"/>
              </a:ext>
            </a:extLst>
          </p:cNvPr>
          <p:cNvCxnSpPr/>
          <p:nvPr userDrawn="1"/>
        </p:nvCxnSpPr>
        <p:spPr>
          <a:xfrm>
            <a:off x="3000" y="2629384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340;p51">
            <a:extLst>
              <a:ext uri="{FF2B5EF4-FFF2-40B4-BE49-F238E27FC236}">
                <a16:creationId xmlns:a16="http://schemas.microsoft.com/office/drawing/2014/main" id="{24E5427E-F179-C25A-609F-BA721A225FB8}"/>
              </a:ext>
            </a:extLst>
          </p:cNvPr>
          <p:cNvCxnSpPr/>
          <p:nvPr userDrawn="1"/>
        </p:nvCxnSpPr>
        <p:spPr>
          <a:xfrm>
            <a:off x="0" y="5029188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341;p51">
            <a:extLst>
              <a:ext uri="{FF2B5EF4-FFF2-40B4-BE49-F238E27FC236}">
                <a16:creationId xmlns:a16="http://schemas.microsoft.com/office/drawing/2014/main" id="{6272B1B9-507A-9105-4B49-3379D9EA6E92}"/>
              </a:ext>
            </a:extLst>
          </p:cNvPr>
          <p:cNvCxnSpPr/>
          <p:nvPr userDrawn="1"/>
        </p:nvCxnSpPr>
        <p:spPr>
          <a:xfrm>
            <a:off x="0" y="4225350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342;p51">
            <a:extLst>
              <a:ext uri="{FF2B5EF4-FFF2-40B4-BE49-F238E27FC236}">
                <a16:creationId xmlns:a16="http://schemas.microsoft.com/office/drawing/2014/main" id="{769AC85B-C9EF-FF26-2A01-14B78FDCFF8C}"/>
              </a:ext>
            </a:extLst>
          </p:cNvPr>
          <p:cNvCxnSpPr/>
          <p:nvPr userDrawn="1"/>
        </p:nvCxnSpPr>
        <p:spPr>
          <a:xfrm>
            <a:off x="0" y="3421500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E9C1AA02-4730-59E3-A7BD-D1D4414C4C5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72799" y="492250"/>
            <a:ext cx="4876143" cy="5873400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Google Shape;368;p54">
            <a:extLst>
              <a:ext uri="{FF2B5EF4-FFF2-40B4-BE49-F238E27FC236}">
                <a16:creationId xmlns:a16="http://schemas.microsoft.com/office/drawing/2014/main" id="{63B00150-0DC0-47C9-9150-74E61EC7B4EE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067F807-764A-BC76-0521-A741D5AE20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875" y="1839032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4713AA14-F1F3-3951-8EE5-537D162EDC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7875" y="2636333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09B51F73-6AC9-57D5-13F4-50DFA6151E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7875" y="3433634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27E61D93-43A6-3B21-6A31-81E449062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7875" y="4230936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DE8CB2E0-8264-3CF7-FCDF-AE89787095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7875" y="5028238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769E5C5-950E-6808-28E9-3D3620580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6354" y="6356350"/>
            <a:ext cx="2743200" cy="271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A black and blue logo&#10;&#10;Description automatically generated">
            <a:extLst>
              <a:ext uri="{FF2B5EF4-FFF2-40B4-BE49-F238E27FC236}">
                <a16:creationId xmlns:a16="http://schemas.microsoft.com/office/drawing/2014/main" id="{B2C4920D-40AE-A7A0-DD5C-1588093765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0" y="206823"/>
            <a:ext cx="2478024" cy="32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5121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TS custom message - canv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05883-4ED7-9083-F15F-8D43B379C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Google Shape;339;p51">
            <a:extLst>
              <a:ext uri="{FF2B5EF4-FFF2-40B4-BE49-F238E27FC236}">
                <a16:creationId xmlns:a16="http://schemas.microsoft.com/office/drawing/2014/main" id="{B714F0E9-D98A-58FA-FB7F-11737B212D19}"/>
              </a:ext>
            </a:extLst>
          </p:cNvPr>
          <p:cNvCxnSpPr/>
          <p:nvPr userDrawn="1"/>
        </p:nvCxnSpPr>
        <p:spPr>
          <a:xfrm>
            <a:off x="3000" y="2629384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340;p51">
            <a:extLst>
              <a:ext uri="{FF2B5EF4-FFF2-40B4-BE49-F238E27FC236}">
                <a16:creationId xmlns:a16="http://schemas.microsoft.com/office/drawing/2014/main" id="{24E5427E-F179-C25A-609F-BA721A225FB8}"/>
              </a:ext>
            </a:extLst>
          </p:cNvPr>
          <p:cNvCxnSpPr/>
          <p:nvPr userDrawn="1"/>
        </p:nvCxnSpPr>
        <p:spPr>
          <a:xfrm>
            <a:off x="0" y="5029188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341;p51">
            <a:extLst>
              <a:ext uri="{FF2B5EF4-FFF2-40B4-BE49-F238E27FC236}">
                <a16:creationId xmlns:a16="http://schemas.microsoft.com/office/drawing/2014/main" id="{6272B1B9-507A-9105-4B49-3379D9EA6E92}"/>
              </a:ext>
            </a:extLst>
          </p:cNvPr>
          <p:cNvCxnSpPr/>
          <p:nvPr userDrawn="1"/>
        </p:nvCxnSpPr>
        <p:spPr>
          <a:xfrm>
            <a:off x="0" y="4225350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342;p51">
            <a:extLst>
              <a:ext uri="{FF2B5EF4-FFF2-40B4-BE49-F238E27FC236}">
                <a16:creationId xmlns:a16="http://schemas.microsoft.com/office/drawing/2014/main" id="{769AC85B-C9EF-FF26-2A01-14B78FDCFF8C}"/>
              </a:ext>
            </a:extLst>
          </p:cNvPr>
          <p:cNvCxnSpPr/>
          <p:nvPr userDrawn="1"/>
        </p:nvCxnSpPr>
        <p:spPr>
          <a:xfrm>
            <a:off x="0" y="3421500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E9C1AA02-4730-59E3-A7BD-D1D4414C4C5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72799" y="492250"/>
            <a:ext cx="4876143" cy="5873400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Google Shape;368;p54">
            <a:extLst>
              <a:ext uri="{FF2B5EF4-FFF2-40B4-BE49-F238E27FC236}">
                <a16:creationId xmlns:a16="http://schemas.microsoft.com/office/drawing/2014/main" id="{63B00150-0DC0-47C9-9150-74E61EC7B4EE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067F807-764A-BC76-0521-A741D5AE20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875" y="1839032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4713AA14-F1F3-3951-8EE5-537D162EDC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7875" y="2636333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09B51F73-6AC9-57D5-13F4-50DFA6151E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7875" y="3433634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27E61D93-43A6-3B21-6A31-81E449062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7875" y="4230936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DE8CB2E0-8264-3CF7-FCDF-AE89787095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7875" y="5028238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Picture 1" descr="A black and blue logo&#10;&#10;Description automatically generated">
            <a:extLst>
              <a:ext uri="{FF2B5EF4-FFF2-40B4-BE49-F238E27FC236}">
                <a16:creationId xmlns:a16="http://schemas.microsoft.com/office/drawing/2014/main" id="{10145A9E-EE0E-F2A7-32FA-27ABA5E7BC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0" y="206823"/>
            <a:ext cx="2478024" cy="32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7421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TS custom message - blackbo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05883-4ED7-9083-F15F-8D43B379C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Google Shape;339;p51">
            <a:extLst>
              <a:ext uri="{FF2B5EF4-FFF2-40B4-BE49-F238E27FC236}">
                <a16:creationId xmlns:a16="http://schemas.microsoft.com/office/drawing/2014/main" id="{B714F0E9-D98A-58FA-FB7F-11737B212D19}"/>
              </a:ext>
            </a:extLst>
          </p:cNvPr>
          <p:cNvCxnSpPr/>
          <p:nvPr userDrawn="1"/>
        </p:nvCxnSpPr>
        <p:spPr>
          <a:xfrm>
            <a:off x="3000" y="2629384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340;p51">
            <a:extLst>
              <a:ext uri="{FF2B5EF4-FFF2-40B4-BE49-F238E27FC236}">
                <a16:creationId xmlns:a16="http://schemas.microsoft.com/office/drawing/2014/main" id="{24E5427E-F179-C25A-609F-BA721A225FB8}"/>
              </a:ext>
            </a:extLst>
          </p:cNvPr>
          <p:cNvCxnSpPr/>
          <p:nvPr userDrawn="1"/>
        </p:nvCxnSpPr>
        <p:spPr>
          <a:xfrm>
            <a:off x="0" y="5029188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341;p51">
            <a:extLst>
              <a:ext uri="{FF2B5EF4-FFF2-40B4-BE49-F238E27FC236}">
                <a16:creationId xmlns:a16="http://schemas.microsoft.com/office/drawing/2014/main" id="{6272B1B9-507A-9105-4B49-3379D9EA6E92}"/>
              </a:ext>
            </a:extLst>
          </p:cNvPr>
          <p:cNvCxnSpPr/>
          <p:nvPr userDrawn="1"/>
        </p:nvCxnSpPr>
        <p:spPr>
          <a:xfrm>
            <a:off x="0" y="4225350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342;p51">
            <a:extLst>
              <a:ext uri="{FF2B5EF4-FFF2-40B4-BE49-F238E27FC236}">
                <a16:creationId xmlns:a16="http://schemas.microsoft.com/office/drawing/2014/main" id="{769AC85B-C9EF-FF26-2A01-14B78FDCFF8C}"/>
              </a:ext>
            </a:extLst>
          </p:cNvPr>
          <p:cNvCxnSpPr/>
          <p:nvPr userDrawn="1"/>
        </p:nvCxnSpPr>
        <p:spPr>
          <a:xfrm>
            <a:off x="0" y="3421500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E9C1AA02-4730-59E3-A7BD-D1D4414C4C5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72799" y="492250"/>
            <a:ext cx="4876143" cy="58734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Google Shape;368;p54">
            <a:extLst>
              <a:ext uri="{FF2B5EF4-FFF2-40B4-BE49-F238E27FC236}">
                <a16:creationId xmlns:a16="http://schemas.microsoft.com/office/drawing/2014/main" id="{63B00150-0DC0-47C9-9150-74E61EC7B4EE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067F807-764A-BC76-0521-A741D5AE20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875" y="1839032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4713AA14-F1F3-3951-8EE5-537D162EDC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7875" y="2636333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09B51F73-6AC9-57D5-13F4-50DFA6151E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7875" y="3433634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27E61D93-43A6-3B21-6A31-81E449062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7875" y="4230936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DE8CB2E0-8264-3CF7-FCDF-AE89787095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7875" y="5028238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Google Shape;328;p50">
            <a:extLst>
              <a:ext uri="{FF2B5EF4-FFF2-40B4-BE49-F238E27FC236}">
                <a16:creationId xmlns:a16="http://schemas.microsoft.com/office/drawing/2014/main" id="{BD3CBD12-440D-77C6-02EA-A05BAFE2C666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203650"/>
            <a:ext cx="2481073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374049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TS custom message - i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05883-4ED7-9083-F15F-8D43B379C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Google Shape;339;p51">
            <a:extLst>
              <a:ext uri="{FF2B5EF4-FFF2-40B4-BE49-F238E27FC236}">
                <a16:creationId xmlns:a16="http://schemas.microsoft.com/office/drawing/2014/main" id="{B714F0E9-D98A-58FA-FB7F-11737B212D19}"/>
              </a:ext>
            </a:extLst>
          </p:cNvPr>
          <p:cNvCxnSpPr/>
          <p:nvPr userDrawn="1"/>
        </p:nvCxnSpPr>
        <p:spPr>
          <a:xfrm>
            <a:off x="3000" y="2629384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340;p51">
            <a:extLst>
              <a:ext uri="{FF2B5EF4-FFF2-40B4-BE49-F238E27FC236}">
                <a16:creationId xmlns:a16="http://schemas.microsoft.com/office/drawing/2014/main" id="{24E5427E-F179-C25A-609F-BA721A225FB8}"/>
              </a:ext>
            </a:extLst>
          </p:cNvPr>
          <p:cNvCxnSpPr/>
          <p:nvPr userDrawn="1"/>
        </p:nvCxnSpPr>
        <p:spPr>
          <a:xfrm>
            <a:off x="0" y="5029188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341;p51">
            <a:extLst>
              <a:ext uri="{FF2B5EF4-FFF2-40B4-BE49-F238E27FC236}">
                <a16:creationId xmlns:a16="http://schemas.microsoft.com/office/drawing/2014/main" id="{6272B1B9-507A-9105-4B49-3379D9EA6E92}"/>
              </a:ext>
            </a:extLst>
          </p:cNvPr>
          <p:cNvCxnSpPr/>
          <p:nvPr userDrawn="1"/>
        </p:nvCxnSpPr>
        <p:spPr>
          <a:xfrm>
            <a:off x="0" y="4225350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342;p51">
            <a:extLst>
              <a:ext uri="{FF2B5EF4-FFF2-40B4-BE49-F238E27FC236}">
                <a16:creationId xmlns:a16="http://schemas.microsoft.com/office/drawing/2014/main" id="{769AC85B-C9EF-FF26-2A01-14B78FDCFF8C}"/>
              </a:ext>
            </a:extLst>
          </p:cNvPr>
          <p:cNvCxnSpPr/>
          <p:nvPr userDrawn="1"/>
        </p:nvCxnSpPr>
        <p:spPr>
          <a:xfrm>
            <a:off x="0" y="3421500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E9C1AA02-4730-59E3-A7BD-D1D4414C4C5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72799" y="492250"/>
            <a:ext cx="4876143" cy="58734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Google Shape;368;p54">
            <a:extLst>
              <a:ext uri="{FF2B5EF4-FFF2-40B4-BE49-F238E27FC236}">
                <a16:creationId xmlns:a16="http://schemas.microsoft.com/office/drawing/2014/main" id="{63B00150-0DC0-47C9-9150-74E61EC7B4EE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067F807-764A-BC76-0521-A741D5AE20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875" y="1839032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4713AA14-F1F3-3951-8EE5-537D162EDC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7875" y="2636333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09B51F73-6AC9-57D5-13F4-50DFA6151E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7875" y="3433634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27E61D93-43A6-3B21-6A31-81E449062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7875" y="4230936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DE8CB2E0-8264-3CF7-FCDF-AE89787095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7875" y="5028238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Google Shape;328;p50">
            <a:extLst>
              <a:ext uri="{FF2B5EF4-FFF2-40B4-BE49-F238E27FC236}">
                <a16:creationId xmlns:a16="http://schemas.microsoft.com/office/drawing/2014/main" id="{5F7D26D0-F419-A1D6-8300-603FA384284A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203650"/>
            <a:ext cx="2481073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943517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white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91D2-15A3-3278-AC63-BD74228D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6D544-9116-D174-F3FD-2E8E9799E2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Google Shape;74;p9">
            <a:extLst>
              <a:ext uri="{FF2B5EF4-FFF2-40B4-BE49-F238E27FC236}">
                <a16:creationId xmlns:a16="http://schemas.microsoft.com/office/drawing/2014/main" id="{C7F3B5CA-D93D-D795-923F-A1BE61557D16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74;p9">
            <a:extLst>
              <a:ext uri="{FF2B5EF4-FFF2-40B4-BE49-F238E27FC236}">
                <a16:creationId xmlns:a16="http://schemas.microsoft.com/office/drawing/2014/main" id="{8887982A-E8C9-C026-0ACF-BD32A35B16AF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75;p9">
            <a:extLst>
              <a:ext uri="{FF2B5EF4-FFF2-40B4-BE49-F238E27FC236}">
                <a16:creationId xmlns:a16="http://schemas.microsoft.com/office/drawing/2014/main" id="{BF99B6C2-6949-9CCB-8F76-C98573D332BF}"/>
              </a:ext>
            </a:extLst>
          </p:cNvPr>
          <p:cNvCxnSpPr>
            <a:cxnSpLocks/>
          </p:cNvCxnSpPr>
          <p:nvPr userDrawn="1"/>
        </p:nvCxnSpPr>
        <p:spPr>
          <a:xfrm>
            <a:off x="31615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6;p9">
            <a:extLst>
              <a:ext uri="{FF2B5EF4-FFF2-40B4-BE49-F238E27FC236}">
                <a16:creationId xmlns:a16="http://schemas.microsoft.com/office/drawing/2014/main" id="{9BAF40BA-7937-FC98-FDAF-A17AF3320717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368;p54">
            <a:extLst>
              <a:ext uri="{FF2B5EF4-FFF2-40B4-BE49-F238E27FC236}">
                <a16:creationId xmlns:a16="http://schemas.microsoft.com/office/drawing/2014/main" id="{A25E40E6-1117-2F00-B21E-3A407F10759A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10" name="Picture 9" descr="A black and blue logo&#10;&#10;Description automatically generated">
            <a:extLst>
              <a:ext uri="{FF2B5EF4-FFF2-40B4-BE49-F238E27FC236}">
                <a16:creationId xmlns:a16="http://schemas.microsoft.com/office/drawing/2014/main" id="{963359B2-CAC8-B9D4-AB95-18F60CB3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0" y="6300854"/>
            <a:ext cx="2478024" cy="32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4650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canv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91D2-15A3-3278-AC63-BD74228D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6D544-9116-D174-F3FD-2E8E9799E2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Google Shape;74;p9">
            <a:extLst>
              <a:ext uri="{FF2B5EF4-FFF2-40B4-BE49-F238E27FC236}">
                <a16:creationId xmlns:a16="http://schemas.microsoft.com/office/drawing/2014/main" id="{C7F3B5CA-D93D-D795-923F-A1BE61557D16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74;p9">
            <a:extLst>
              <a:ext uri="{FF2B5EF4-FFF2-40B4-BE49-F238E27FC236}">
                <a16:creationId xmlns:a16="http://schemas.microsoft.com/office/drawing/2014/main" id="{8887982A-E8C9-C026-0ACF-BD32A35B16AF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75;p9">
            <a:extLst>
              <a:ext uri="{FF2B5EF4-FFF2-40B4-BE49-F238E27FC236}">
                <a16:creationId xmlns:a16="http://schemas.microsoft.com/office/drawing/2014/main" id="{BF99B6C2-6949-9CCB-8F76-C98573D332BF}"/>
              </a:ext>
            </a:extLst>
          </p:cNvPr>
          <p:cNvCxnSpPr>
            <a:cxnSpLocks/>
          </p:cNvCxnSpPr>
          <p:nvPr userDrawn="1"/>
        </p:nvCxnSpPr>
        <p:spPr>
          <a:xfrm>
            <a:off x="31615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6;p9">
            <a:extLst>
              <a:ext uri="{FF2B5EF4-FFF2-40B4-BE49-F238E27FC236}">
                <a16:creationId xmlns:a16="http://schemas.microsoft.com/office/drawing/2014/main" id="{9BAF40BA-7937-FC98-FDAF-A17AF3320717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368;p54">
            <a:extLst>
              <a:ext uri="{FF2B5EF4-FFF2-40B4-BE49-F238E27FC236}">
                <a16:creationId xmlns:a16="http://schemas.microsoft.com/office/drawing/2014/main" id="{A25E40E6-1117-2F00-B21E-3A407F10759A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10" name="Picture 9" descr="A black and blue logo&#10;&#10;Description automatically generated">
            <a:extLst>
              <a:ext uri="{FF2B5EF4-FFF2-40B4-BE49-F238E27FC236}">
                <a16:creationId xmlns:a16="http://schemas.microsoft.com/office/drawing/2014/main" id="{10540C09-9DA9-255B-AB5F-05565ACF04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0" y="6300854"/>
            <a:ext cx="2478024" cy="32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1727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blackbo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91D2-15A3-3278-AC63-BD74228D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6D544-9116-D174-F3FD-2E8E9799E2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Google Shape;74;p9">
            <a:extLst>
              <a:ext uri="{FF2B5EF4-FFF2-40B4-BE49-F238E27FC236}">
                <a16:creationId xmlns:a16="http://schemas.microsoft.com/office/drawing/2014/main" id="{C7F3B5CA-D93D-D795-923F-A1BE61557D16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74;p9">
            <a:extLst>
              <a:ext uri="{FF2B5EF4-FFF2-40B4-BE49-F238E27FC236}">
                <a16:creationId xmlns:a16="http://schemas.microsoft.com/office/drawing/2014/main" id="{8887982A-E8C9-C026-0ACF-BD32A35B16AF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75;p9">
            <a:extLst>
              <a:ext uri="{FF2B5EF4-FFF2-40B4-BE49-F238E27FC236}">
                <a16:creationId xmlns:a16="http://schemas.microsoft.com/office/drawing/2014/main" id="{BF99B6C2-6949-9CCB-8F76-C98573D332BF}"/>
              </a:ext>
            </a:extLst>
          </p:cNvPr>
          <p:cNvCxnSpPr>
            <a:cxnSpLocks/>
          </p:cNvCxnSpPr>
          <p:nvPr userDrawn="1"/>
        </p:nvCxnSpPr>
        <p:spPr>
          <a:xfrm>
            <a:off x="31615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6;p9">
            <a:extLst>
              <a:ext uri="{FF2B5EF4-FFF2-40B4-BE49-F238E27FC236}">
                <a16:creationId xmlns:a16="http://schemas.microsoft.com/office/drawing/2014/main" id="{9BAF40BA-7937-FC98-FDAF-A17AF3320717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368;p54">
            <a:extLst>
              <a:ext uri="{FF2B5EF4-FFF2-40B4-BE49-F238E27FC236}">
                <a16:creationId xmlns:a16="http://schemas.microsoft.com/office/drawing/2014/main" id="{A25E40E6-1117-2F00-B21E-3A407F10759A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5" name="Google Shape;328;p50">
            <a:extLst>
              <a:ext uri="{FF2B5EF4-FFF2-40B4-BE49-F238E27FC236}">
                <a16:creationId xmlns:a16="http://schemas.microsoft.com/office/drawing/2014/main" id="{98666695-1A78-178A-96A3-76AEB8F49C7E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91072"/>
            <a:ext cx="2481073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860587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i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91D2-15A3-3278-AC63-BD74228D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6D544-9116-D174-F3FD-2E8E9799E2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Google Shape;74;p9">
            <a:extLst>
              <a:ext uri="{FF2B5EF4-FFF2-40B4-BE49-F238E27FC236}">
                <a16:creationId xmlns:a16="http://schemas.microsoft.com/office/drawing/2014/main" id="{C7F3B5CA-D93D-D795-923F-A1BE61557D16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74;p9">
            <a:extLst>
              <a:ext uri="{FF2B5EF4-FFF2-40B4-BE49-F238E27FC236}">
                <a16:creationId xmlns:a16="http://schemas.microsoft.com/office/drawing/2014/main" id="{8887982A-E8C9-C026-0ACF-BD32A35B16AF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75;p9">
            <a:extLst>
              <a:ext uri="{FF2B5EF4-FFF2-40B4-BE49-F238E27FC236}">
                <a16:creationId xmlns:a16="http://schemas.microsoft.com/office/drawing/2014/main" id="{BF99B6C2-6949-9CCB-8F76-C98573D332BF}"/>
              </a:ext>
            </a:extLst>
          </p:cNvPr>
          <p:cNvCxnSpPr>
            <a:cxnSpLocks/>
          </p:cNvCxnSpPr>
          <p:nvPr userDrawn="1"/>
        </p:nvCxnSpPr>
        <p:spPr>
          <a:xfrm>
            <a:off x="31615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6;p9">
            <a:extLst>
              <a:ext uri="{FF2B5EF4-FFF2-40B4-BE49-F238E27FC236}">
                <a16:creationId xmlns:a16="http://schemas.microsoft.com/office/drawing/2014/main" id="{9BAF40BA-7937-FC98-FDAF-A17AF3320717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368;p54">
            <a:extLst>
              <a:ext uri="{FF2B5EF4-FFF2-40B4-BE49-F238E27FC236}">
                <a16:creationId xmlns:a16="http://schemas.microsoft.com/office/drawing/2014/main" id="{A25E40E6-1117-2F00-B21E-3A407F10759A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5" name="Google Shape;328;p50">
            <a:extLst>
              <a:ext uri="{FF2B5EF4-FFF2-40B4-BE49-F238E27FC236}">
                <a16:creationId xmlns:a16="http://schemas.microsoft.com/office/drawing/2014/main" id="{C5C9E84F-15F7-A020-4AD0-6D4B1B5A6747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91072"/>
            <a:ext cx="2481073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099751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body - white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057" y="1725433"/>
            <a:ext cx="1171649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4" name="Picture 3" descr="A black and blue logo&#10;&#10;Description automatically generated">
            <a:extLst>
              <a:ext uri="{FF2B5EF4-FFF2-40B4-BE49-F238E27FC236}">
                <a16:creationId xmlns:a16="http://schemas.microsoft.com/office/drawing/2014/main" id="{34939751-F878-3B66-131F-65A391E965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0" y="6300854"/>
            <a:ext cx="2478024" cy="32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2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eft - ink + a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23B7-5CC9-B4A2-F4F6-1BE2C9B9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1293541"/>
            <a:ext cx="4445399" cy="4438921"/>
          </a:xfrm>
        </p:spPr>
        <p:txBody>
          <a:bodyPr lIns="0" anchor="b" anchorCtr="0">
            <a:norm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E13B7-B0C1-D970-B1D3-132FBD9B3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1" y="5861401"/>
            <a:ext cx="4445399" cy="528248"/>
          </a:xfrm>
        </p:spPr>
        <p:txBody>
          <a:bodyPr lIns="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Google Shape;368;p54">
            <a:extLst>
              <a:ext uri="{FF2B5EF4-FFF2-40B4-BE49-F238E27FC236}">
                <a16:creationId xmlns:a16="http://schemas.microsoft.com/office/drawing/2014/main" id="{FA308E72-0E25-F9F5-EEE1-D549C9A6368F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12" name="Google Shape;22;p3">
            <a:extLst>
              <a:ext uri="{FF2B5EF4-FFF2-40B4-BE49-F238E27FC236}">
                <a16:creationId xmlns:a16="http://schemas.microsoft.com/office/drawing/2014/main" id="{4C1D66D5-FD19-DF09-B7FB-2E3E80253D6C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202925"/>
            <a:ext cx="766049" cy="33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A3F5542-D3A5-10B0-79B8-9EB44F7E56B7}"/>
              </a:ext>
            </a:extLst>
          </p:cNvPr>
          <p:cNvSpPr/>
          <p:nvPr userDrawn="1"/>
        </p:nvSpPr>
        <p:spPr>
          <a:xfrm>
            <a:off x="-6724" y="6629400"/>
            <a:ext cx="5126824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E3F6FE40-CB6E-E18C-F3B0-BFCBD96BD8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20101" y="0"/>
            <a:ext cx="70719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8737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body - canv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057" y="1725433"/>
            <a:ext cx="1171649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Google Shape;368;p54">
            <a:extLst>
              <a:ext uri="{FF2B5EF4-FFF2-40B4-BE49-F238E27FC236}">
                <a16:creationId xmlns:a16="http://schemas.microsoft.com/office/drawing/2014/main" id="{D691492D-EEAA-92B6-D1B8-23CEA2E82D4B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5" name="Picture 4" descr="A black and blue logo&#10;&#10;Description automatically generated">
            <a:extLst>
              <a:ext uri="{FF2B5EF4-FFF2-40B4-BE49-F238E27FC236}">
                <a16:creationId xmlns:a16="http://schemas.microsoft.com/office/drawing/2014/main" id="{CD1F1CB7-418B-ED97-89F9-B2D6C569CE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0" y="6300854"/>
            <a:ext cx="2478024" cy="32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55825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body - blackbo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057" y="1725433"/>
            <a:ext cx="11716497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Google Shape;368;p54">
            <a:extLst>
              <a:ext uri="{FF2B5EF4-FFF2-40B4-BE49-F238E27FC236}">
                <a16:creationId xmlns:a16="http://schemas.microsoft.com/office/drawing/2014/main" id="{D691492D-EEAA-92B6-D1B8-23CEA2E82D4B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7" name="Google Shape;328;p50">
            <a:extLst>
              <a:ext uri="{FF2B5EF4-FFF2-40B4-BE49-F238E27FC236}">
                <a16:creationId xmlns:a16="http://schemas.microsoft.com/office/drawing/2014/main" id="{EF7F24A7-6F9D-3E38-9B78-81B1EC5BD99C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91072"/>
            <a:ext cx="2481073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274582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body - i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057" y="1725433"/>
            <a:ext cx="11716497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Google Shape;368;p54">
            <a:extLst>
              <a:ext uri="{FF2B5EF4-FFF2-40B4-BE49-F238E27FC236}">
                <a16:creationId xmlns:a16="http://schemas.microsoft.com/office/drawing/2014/main" id="{D691492D-EEAA-92B6-D1B8-23CEA2E82D4B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7" name="Google Shape;328;p50">
            <a:extLst>
              <a:ext uri="{FF2B5EF4-FFF2-40B4-BE49-F238E27FC236}">
                <a16:creationId xmlns:a16="http://schemas.microsoft.com/office/drawing/2014/main" id="{D99AF32C-030B-3DC7-AD36-44300491D427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91072"/>
            <a:ext cx="2481073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316036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one column - white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9" y="2051626"/>
            <a:ext cx="11288194" cy="3792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Picture 8" descr="A black and blue logo&#10;&#10;Description automatically generated">
            <a:extLst>
              <a:ext uri="{FF2B5EF4-FFF2-40B4-BE49-F238E27FC236}">
                <a16:creationId xmlns:a16="http://schemas.microsoft.com/office/drawing/2014/main" id="{DDBFD011-08DC-B8C8-BFCA-7A0FEAB693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0" y="6300854"/>
            <a:ext cx="2478024" cy="32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8588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one column - canv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10" y="2051626"/>
            <a:ext cx="11288192" cy="3792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Google Shape;368;p54">
            <a:extLst>
              <a:ext uri="{FF2B5EF4-FFF2-40B4-BE49-F238E27FC236}">
                <a16:creationId xmlns:a16="http://schemas.microsoft.com/office/drawing/2014/main" id="{D691492D-EEAA-92B6-D1B8-23CEA2E82D4B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7" name="Google Shape;213;p38">
            <a:extLst>
              <a:ext uri="{FF2B5EF4-FFF2-40B4-BE49-F238E27FC236}">
                <a16:creationId xmlns:a16="http://schemas.microsoft.com/office/drawing/2014/main" id="{8FF1882A-50E5-A623-95D8-59ADBB5FBE0F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214;p38">
            <a:extLst>
              <a:ext uri="{FF2B5EF4-FFF2-40B4-BE49-F238E27FC236}">
                <a16:creationId xmlns:a16="http://schemas.microsoft.com/office/drawing/2014/main" id="{0D849DDF-BFD5-70BC-EEB4-C676FE2272FE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217;p38">
            <a:extLst>
              <a:ext uri="{FF2B5EF4-FFF2-40B4-BE49-F238E27FC236}">
                <a16:creationId xmlns:a16="http://schemas.microsoft.com/office/drawing/2014/main" id="{124F38CA-62E2-5C42-BDC2-85196604660A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74;p9">
            <a:extLst>
              <a:ext uri="{FF2B5EF4-FFF2-40B4-BE49-F238E27FC236}">
                <a16:creationId xmlns:a16="http://schemas.microsoft.com/office/drawing/2014/main" id="{959DEC42-B416-6187-593D-D15D10F948D6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 descr="A black and blue logo&#10;&#10;Description automatically generated">
            <a:extLst>
              <a:ext uri="{FF2B5EF4-FFF2-40B4-BE49-F238E27FC236}">
                <a16:creationId xmlns:a16="http://schemas.microsoft.com/office/drawing/2014/main" id="{73C5184F-CF1A-6CA8-322B-BD03E9A5F6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0" y="6300854"/>
            <a:ext cx="2478024" cy="32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5435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one column - blackbo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850" y="2051624"/>
            <a:ext cx="11271401" cy="37923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Google Shape;368;p54">
            <a:extLst>
              <a:ext uri="{FF2B5EF4-FFF2-40B4-BE49-F238E27FC236}">
                <a16:creationId xmlns:a16="http://schemas.microsoft.com/office/drawing/2014/main" id="{D691492D-EEAA-92B6-D1B8-23CEA2E82D4B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7" name="Google Shape;213;p38">
            <a:extLst>
              <a:ext uri="{FF2B5EF4-FFF2-40B4-BE49-F238E27FC236}">
                <a16:creationId xmlns:a16="http://schemas.microsoft.com/office/drawing/2014/main" id="{749AB30D-2A19-2F44-F06E-21A56B9F6AA3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214;p38">
            <a:extLst>
              <a:ext uri="{FF2B5EF4-FFF2-40B4-BE49-F238E27FC236}">
                <a16:creationId xmlns:a16="http://schemas.microsoft.com/office/drawing/2014/main" id="{88509FEC-221A-CB86-55EC-E2D55BF125AE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217;p38">
            <a:extLst>
              <a:ext uri="{FF2B5EF4-FFF2-40B4-BE49-F238E27FC236}">
                <a16:creationId xmlns:a16="http://schemas.microsoft.com/office/drawing/2014/main" id="{A4A55096-A0F0-ADDD-9ED4-B22A8452CD9F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74;p9">
            <a:extLst>
              <a:ext uri="{FF2B5EF4-FFF2-40B4-BE49-F238E27FC236}">
                <a16:creationId xmlns:a16="http://schemas.microsoft.com/office/drawing/2014/main" id="{7BC584B4-9EC3-D3DB-00E6-FD3DF7009B36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Google Shape;328;p50">
            <a:extLst>
              <a:ext uri="{FF2B5EF4-FFF2-40B4-BE49-F238E27FC236}">
                <a16:creationId xmlns:a16="http://schemas.microsoft.com/office/drawing/2014/main" id="{D87DB22F-D3C2-024F-9E19-0EA1F8578DEC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91072"/>
            <a:ext cx="2481073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164474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one column - i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851" y="2051626"/>
            <a:ext cx="11254608" cy="37923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Google Shape;368;p54">
            <a:extLst>
              <a:ext uri="{FF2B5EF4-FFF2-40B4-BE49-F238E27FC236}">
                <a16:creationId xmlns:a16="http://schemas.microsoft.com/office/drawing/2014/main" id="{D691492D-EEAA-92B6-D1B8-23CEA2E82D4B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7" name="Google Shape;213;p38">
            <a:extLst>
              <a:ext uri="{FF2B5EF4-FFF2-40B4-BE49-F238E27FC236}">
                <a16:creationId xmlns:a16="http://schemas.microsoft.com/office/drawing/2014/main" id="{6E1B12BD-83B1-409D-3055-E7315EB94E63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214;p38">
            <a:extLst>
              <a:ext uri="{FF2B5EF4-FFF2-40B4-BE49-F238E27FC236}">
                <a16:creationId xmlns:a16="http://schemas.microsoft.com/office/drawing/2014/main" id="{E35D8BD7-526E-5C35-89A6-0A2784B70E7D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217;p38">
            <a:extLst>
              <a:ext uri="{FF2B5EF4-FFF2-40B4-BE49-F238E27FC236}">
                <a16:creationId xmlns:a16="http://schemas.microsoft.com/office/drawing/2014/main" id="{97E797C5-2C82-D425-2AF3-7B82704870C1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74;p9">
            <a:extLst>
              <a:ext uri="{FF2B5EF4-FFF2-40B4-BE49-F238E27FC236}">
                <a16:creationId xmlns:a16="http://schemas.microsoft.com/office/drawing/2014/main" id="{58517569-B2A6-2645-FFAC-ED17F9BADEA4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Google Shape;328;p50">
            <a:extLst>
              <a:ext uri="{FF2B5EF4-FFF2-40B4-BE49-F238E27FC236}">
                <a16:creationId xmlns:a16="http://schemas.microsoft.com/office/drawing/2014/main" id="{B7762E44-164D-0F80-D295-AA1674AF5320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91072"/>
            <a:ext cx="2481073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914715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wo columns - white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9" y="2051626"/>
            <a:ext cx="5427581" cy="3792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214;p38">
            <a:extLst>
              <a:ext uri="{FF2B5EF4-FFF2-40B4-BE49-F238E27FC236}">
                <a16:creationId xmlns:a16="http://schemas.microsoft.com/office/drawing/2014/main" id="{BDB1D470-73BA-89D6-313C-9E510FB3BF3D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7" y="2051625"/>
            <a:ext cx="5427581" cy="3792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 descr="A black and blue logo&#10;&#10;Description automatically generated">
            <a:extLst>
              <a:ext uri="{FF2B5EF4-FFF2-40B4-BE49-F238E27FC236}">
                <a16:creationId xmlns:a16="http://schemas.microsoft.com/office/drawing/2014/main" id="{9FB39C62-FB9C-13E2-5341-B16D9BEFAF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0" y="6300854"/>
            <a:ext cx="2478024" cy="32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5598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wo columns - canv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10" y="2051626"/>
            <a:ext cx="5451069" cy="3792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Google Shape;368;p54">
            <a:extLst>
              <a:ext uri="{FF2B5EF4-FFF2-40B4-BE49-F238E27FC236}">
                <a16:creationId xmlns:a16="http://schemas.microsoft.com/office/drawing/2014/main" id="{D691492D-EEAA-92B6-D1B8-23CEA2E82D4B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7" name="Google Shape;213;p38">
            <a:extLst>
              <a:ext uri="{FF2B5EF4-FFF2-40B4-BE49-F238E27FC236}">
                <a16:creationId xmlns:a16="http://schemas.microsoft.com/office/drawing/2014/main" id="{8FF1882A-50E5-A623-95D8-59ADBB5FBE0F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214;p38">
            <a:extLst>
              <a:ext uri="{FF2B5EF4-FFF2-40B4-BE49-F238E27FC236}">
                <a16:creationId xmlns:a16="http://schemas.microsoft.com/office/drawing/2014/main" id="{0D849DDF-BFD5-70BC-EEB4-C676FE2272FE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217;p38">
            <a:extLst>
              <a:ext uri="{FF2B5EF4-FFF2-40B4-BE49-F238E27FC236}">
                <a16:creationId xmlns:a16="http://schemas.microsoft.com/office/drawing/2014/main" id="{124F38CA-62E2-5C42-BDC2-85196604660A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74;p9">
            <a:extLst>
              <a:ext uri="{FF2B5EF4-FFF2-40B4-BE49-F238E27FC236}">
                <a16:creationId xmlns:a16="http://schemas.microsoft.com/office/drawing/2014/main" id="{959DEC42-B416-6187-593D-D15D10F948D6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AE48F68-A75F-F14F-9317-04D89D2D76B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7" y="2051625"/>
            <a:ext cx="5427581" cy="3792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Google Shape;214;p38">
            <a:extLst>
              <a:ext uri="{FF2B5EF4-FFF2-40B4-BE49-F238E27FC236}">
                <a16:creationId xmlns:a16="http://schemas.microsoft.com/office/drawing/2014/main" id="{6D6D3E20-E37A-87BC-027E-1FBA569799B7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 descr="A black and blue logo&#10;&#10;Description automatically generated">
            <a:extLst>
              <a:ext uri="{FF2B5EF4-FFF2-40B4-BE49-F238E27FC236}">
                <a16:creationId xmlns:a16="http://schemas.microsoft.com/office/drawing/2014/main" id="{0C6ACC0B-3413-933E-88A7-7CC75CAF57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0" y="6300854"/>
            <a:ext cx="2478024" cy="32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2240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wo columns - blackbo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851" y="2051624"/>
            <a:ext cx="5445432" cy="37923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Google Shape;368;p54">
            <a:extLst>
              <a:ext uri="{FF2B5EF4-FFF2-40B4-BE49-F238E27FC236}">
                <a16:creationId xmlns:a16="http://schemas.microsoft.com/office/drawing/2014/main" id="{D691492D-EEAA-92B6-D1B8-23CEA2E82D4B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7" name="Google Shape;213;p38">
            <a:extLst>
              <a:ext uri="{FF2B5EF4-FFF2-40B4-BE49-F238E27FC236}">
                <a16:creationId xmlns:a16="http://schemas.microsoft.com/office/drawing/2014/main" id="{749AB30D-2A19-2F44-F06E-21A56B9F6AA3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214;p38">
            <a:extLst>
              <a:ext uri="{FF2B5EF4-FFF2-40B4-BE49-F238E27FC236}">
                <a16:creationId xmlns:a16="http://schemas.microsoft.com/office/drawing/2014/main" id="{88509FEC-221A-CB86-55EC-E2D55BF125AE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217;p38">
            <a:extLst>
              <a:ext uri="{FF2B5EF4-FFF2-40B4-BE49-F238E27FC236}">
                <a16:creationId xmlns:a16="http://schemas.microsoft.com/office/drawing/2014/main" id="{A4A55096-A0F0-ADDD-9ED4-B22A8452CD9F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74;p9">
            <a:extLst>
              <a:ext uri="{FF2B5EF4-FFF2-40B4-BE49-F238E27FC236}">
                <a16:creationId xmlns:a16="http://schemas.microsoft.com/office/drawing/2014/main" id="{7BC584B4-9EC3-D3DB-00E6-FD3DF7009B36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08D3951-0B3B-B72B-FEAA-9CA9A7DECA8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7" y="2051625"/>
            <a:ext cx="5427581" cy="37923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Google Shape;214;p38">
            <a:extLst>
              <a:ext uri="{FF2B5EF4-FFF2-40B4-BE49-F238E27FC236}">
                <a16:creationId xmlns:a16="http://schemas.microsoft.com/office/drawing/2014/main" id="{5B0E64CE-E328-5825-CC25-541DC327655B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Google Shape;328;p50">
            <a:extLst>
              <a:ext uri="{FF2B5EF4-FFF2-40B4-BE49-F238E27FC236}">
                <a16:creationId xmlns:a16="http://schemas.microsoft.com/office/drawing/2014/main" id="{A0D439A5-D705-0ECF-A6FB-F24BF2A407CB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91072"/>
            <a:ext cx="2481073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0651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eft - ink + growth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23B7-5CC9-B4A2-F4F6-1BE2C9B9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1293541"/>
            <a:ext cx="4445399" cy="4438921"/>
          </a:xfrm>
        </p:spPr>
        <p:txBody>
          <a:bodyPr lIns="0" anchor="b" anchorCtr="0">
            <a:norm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E13B7-B0C1-D970-B1D3-132FBD9B3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1" y="5861401"/>
            <a:ext cx="4445399" cy="528248"/>
          </a:xfrm>
        </p:spPr>
        <p:txBody>
          <a:bodyPr lIns="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Google Shape;368;p54">
            <a:extLst>
              <a:ext uri="{FF2B5EF4-FFF2-40B4-BE49-F238E27FC236}">
                <a16:creationId xmlns:a16="http://schemas.microsoft.com/office/drawing/2014/main" id="{FA308E72-0E25-F9F5-EEE1-D549C9A6368F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12" name="Google Shape;22;p3">
            <a:extLst>
              <a:ext uri="{FF2B5EF4-FFF2-40B4-BE49-F238E27FC236}">
                <a16:creationId xmlns:a16="http://schemas.microsoft.com/office/drawing/2014/main" id="{4C1D66D5-FD19-DF09-B7FB-2E3E80253D6C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202925"/>
            <a:ext cx="766049" cy="33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A3F5542-D3A5-10B0-79B8-9EB44F7E56B7}"/>
              </a:ext>
            </a:extLst>
          </p:cNvPr>
          <p:cNvSpPr/>
          <p:nvPr userDrawn="1"/>
        </p:nvSpPr>
        <p:spPr>
          <a:xfrm>
            <a:off x="-6724" y="6629400"/>
            <a:ext cx="5126824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E3F6FE40-CB6E-E18C-F3B0-BFCBD96BD8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20101" y="0"/>
            <a:ext cx="70719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4395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wo columns - i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851" y="2051626"/>
            <a:ext cx="5445426" cy="37923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Google Shape;368;p54">
            <a:extLst>
              <a:ext uri="{FF2B5EF4-FFF2-40B4-BE49-F238E27FC236}">
                <a16:creationId xmlns:a16="http://schemas.microsoft.com/office/drawing/2014/main" id="{D691492D-EEAA-92B6-D1B8-23CEA2E82D4B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7" name="Google Shape;213;p38">
            <a:extLst>
              <a:ext uri="{FF2B5EF4-FFF2-40B4-BE49-F238E27FC236}">
                <a16:creationId xmlns:a16="http://schemas.microsoft.com/office/drawing/2014/main" id="{6E1B12BD-83B1-409D-3055-E7315EB94E63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214;p38">
            <a:extLst>
              <a:ext uri="{FF2B5EF4-FFF2-40B4-BE49-F238E27FC236}">
                <a16:creationId xmlns:a16="http://schemas.microsoft.com/office/drawing/2014/main" id="{E35D8BD7-526E-5C35-89A6-0A2784B70E7D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217;p38">
            <a:extLst>
              <a:ext uri="{FF2B5EF4-FFF2-40B4-BE49-F238E27FC236}">
                <a16:creationId xmlns:a16="http://schemas.microsoft.com/office/drawing/2014/main" id="{97E797C5-2C82-D425-2AF3-7B82704870C1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74;p9">
            <a:extLst>
              <a:ext uri="{FF2B5EF4-FFF2-40B4-BE49-F238E27FC236}">
                <a16:creationId xmlns:a16="http://schemas.microsoft.com/office/drawing/2014/main" id="{58517569-B2A6-2645-FFAC-ED17F9BADEA4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BBD3051-72E7-972A-D6B1-541116FA03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7" y="2051625"/>
            <a:ext cx="5427581" cy="37923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Google Shape;214;p38">
            <a:extLst>
              <a:ext uri="{FF2B5EF4-FFF2-40B4-BE49-F238E27FC236}">
                <a16:creationId xmlns:a16="http://schemas.microsoft.com/office/drawing/2014/main" id="{100D5621-3539-57A9-D497-E003370AF2C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Google Shape;328;p50">
            <a:extLst>
              <a:ext uri="{FF2B5EF4-FFF2-40B4-BE49-F238E27FC236}">
                <a16:creationId xmlns:a16="http://schemas.microsoft.com/office/drawing/2014/main" id="{79BE6B66-BC6D-F486-A4C6-5E1A97A01AE8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91072"/>
            <a:ext cx="2481073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365056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hree columns - white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3" y="2821261"/>
            <a:ext cx="3474720" cy="3022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55295" y="2821260"/>
            <a:ext cx="3474720" cy="3022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Google Shape;229;p39">
            <a:extLst>
              <a:ext uri="{FF2B5EF4-FFF2-40B4-BE49-F238E27FC236}">
                <a16:creationId xmlns:a16="http://schemas.microsoft.com/office/drawing/2014/main" id="{7E83FA67-4F09-E941-63AB-B6806A9F9A7A}"/>
              </a:ext>
            </a:extLst>
          </p:cNvPr>
          <p:cNvCxnSpPr>
            <a:cxnSpLocks/>
          </p:cNvCxnSpPr>
          <p:nvPr userDrawn="1"/>
        </p:nvCxnSpPr>
        <p:spPr>
          <a:xfrm>
            <a:off x="413918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32;p39">
            <a:extLst>
              <a:ext uri="{FF2B5EF4-FFF2-40B4-BE49-F238E27FC236}">
                <a16:creationId xmlns:a16="http://schemas.microsoft.com/office/drawing/2014/main" id="{38E75823-18FB-5C70-BF1B-3434D16114FF}"/>
              </a:ext>
            </a:extLst>
          </p:cNvPr>
          <p:cNvCxnSpPr>
            <a:cxnSpLocks/>
          </p:cNvCxnSpPr>
          <p:nvPr userDrawn="1"/>
        </p:nvCxnSpPr>
        <p:spPr>
          <a:xfrm>
            <a:off x="8049766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860678-FEC3-5317-8431-31C96A34E8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61709" y="2821260"/>
            <a:ext cx="3474720" cy="3022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DDC499E-C5E8-63FE-CB30-6CC5DE97C6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875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A08BD3A1-594C-23C7-0C94-AD5A66062D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49924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2223E544-C526-2AB1-09E8-5AE5E20302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0508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A black and blue logo&#10;&#10;Description automatically generated">
            <a:extLst>
              <a:ext uri="{FF2B5EF4-FFF2-40B4-BE49-F238E27FC236}">
                <a16:creationId xmlns:a16="http://schemas.microsoft.com/office/drawing/2014/main" id="{F7045C4D-FD51-3E79-F1E8-99611EE861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0" y="6300854"/>
            <a:ext cx="2478024" cy="32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2550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hree columns - canv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3" y="2821261"/>
            <a:ext cx="3474720" cy="3022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55295" y="2821260"/>
            <a:ext cx="3474720" cy="3022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Google Shape;229;p39">
            <a:extLst>
              <a:ext uri="{FF2B5EF4-FFF2-40B4-BE49-F238E27FC236}">
                <a16:creationId xmlns:a16="http://schemas.microsoft.com/office/drawing/2014/main" id="{7E83FA67-4F09-E941-63AB-B6806A9F9A7A}"/>
              </a:ext>
            </a:extLst>
          </p:cNvPr>
          <p:cNvCxnSpPr>
            <a:cxnSpLocks/>
          </p:cNvCxnSpPr>
          <p:nvPr userDrawn="1"/>
        </p:nvCxnSpPr>
        <p:spPr>
          <a:xfrm>
            <a:off x="413918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32;p39">
            <a:extLst>
              <a:ext uri="{FF2B5EF4-FFF2-40B4-BE49-F238E27FC236}">
                <a16:creationId xmlns:a16="http://schemas.microsoft.com/office/drawing/2014/main" id="{38E75823-18FB-5C70-BF1B-3434D16114FF}"/>
              </a:ext>
            </a:extLst>
          </p:cNvPr>
          <p:cNvCxnSpPr>
            <a:cxnSpLocks/>
          </p:cNvCxnSpPr>
          <p:nvPr userDrawn="1"/>
        </p:nvCxnSpPr>
        <p:spPr>
          <a:xfrm>
            <a:off x="8049766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860678-FEC3-5317-8431-31C96A34E8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61709" y="2821260"/>
            <a:ext cx="3474720" cy="3022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DDC499E-C5E8-63FE-CB30-6CC5DE97C6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875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A08BD3A1-594C-23C7-0C94-AD5A66062D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49924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2223E544-C526-2AB1-09E8-5AE5E20302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0508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A black and blue logo&#10;&#10;Description automatically generated">
            <a:extLst>
              <a:ext uri="{FF2B5EF4-FFF2-40B4-BE49-F238E27FC236}">
                <a16:creationId xmlns:a16="http://schemas.microsoft.com/office/drawing/2014/main" id="{A18BDEAF-95C1-9426-92B2-5D8CC55FB5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0" y="6300854"/>
            <a:ext cx="2478024" cy="32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2082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hree columns - blackbo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3" y="2821261"/>
            <a:ext cx="3474720" cy="3022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55295" y="2821260"/>
            <a:ext cx="3474720" cy="3022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Google Shape;229;p39">
            <a:extLst>
              <a:ext uri="{FF2B5EF4-FFF2-40B4-BE49-F238E27FC236}">
                <a16:creationId xmlns:a16="http://schemas.microsoft.com/office/drawing/2014/main" id="{7E83FA67-4F09-E941-63AB-B6806A9F9A7A}"/>
              </a:ext>
            </a:extLst>
          </p:cNvPr>
          <p:cNvCxnSpPr>
            <a:cxnSpLocks/>
          </p:cNvCxnSpPr>
          <p:nvPr userDrawn="1"/>
        </p:nvCxnSpPr>
        <p:spPr>
          <a:xfrm>
            <a:off x="413918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32;p39">
            <a:extLst>
              <a:ext uri="{FF2B5EF4-FFF2-40B4-BE49-F238E27FC236}">
                <a16:creationId xmlns:a16="http://schemas.microsoft.com/office/drawing/2014/main" id="{38E75823-18FB-5C70-BF1B-3434D16114FF}"/>
              </a:ext>
            </a:extLst>
          </p:cNvPr>
          <p:cNvCxnSpPr>
            <a:cxnSpLocks/>
          </p:cNvCxnSpPr>
          <p:nvPr userDrawn="1"/>
        </p:nvCxnSpPr>
        <p:spPr>
          <a:xfrm>
            <a:off x="8049766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860678-FEC3-5317-8431-31C96A34E8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61709" y="2821260"/>
            <a:ext cx="3474720" cy="3022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DDC499E-C5E8-63FE-CB30-6CC5DE97C6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875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A08BD3A1-594C-23C7-0C94-AD5A66062D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49924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2223E544-C526-2AB1-09E8-5AE5E20302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0508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Google Shape;328;p50">
            <a:extLst>
              <a:ext uri="{FF2B5EF4-FFF2-40B4-BE49-F238E27FC236}">
                <a16:creationId xmlns:a16="http://schemas.microsoft.com/office/drawing/2014/main" id="{2C6F8CD0-4ECD-1D9C-94C3-343F7F625B61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91072"/>
            <a:ext cx="2481073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552203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hree columns - i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3" y="2821261"/>
            <a:ext cx="3474720" cy="3022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55295" y="2821260"/>
            <a:ext cx="3474720" cy="3022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Google Shape;229;p39">
            <a:extLst>
              <a:ext uri="{FF2B5EF4-FFF2-40B4-BE49-F238E27FC236}">
                <a16:creationId xmlns:a16="http://schemas.microsoft.com/office/drawing/2014/main" id="{7E83FA67-4F09-E941-63AB-B6806A9F9A7A}"/>
              </a:ext>
            </a:extLst>
          </p:cNvPr>
          <p:cNvCxnSpPr>
            <a:cxnSpLocks/>
          </p:cNvCxnSpPr>
          <p:nvPr userDrawn="1"/>
        </p:nvCxnSpPr>
        <p:spPr>
          <a:xfrm>
            <a:off x="413918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32;p39">
            <a:extLst>
              <a:ext uri="{FF2B5EF4-FFF2-40B4-BE49-F238E27FC236}">
                <a16:creationId xmlns:a16="http://schemas.microsoft.com/office/drawing/2014/main" id="{38E75823-18FB-5C70-BF1B-3434D16114FF}"/>
              </a:ext>
            </a:extLst>
          </p:cNvPr>
          <p:cNvCxnSpPr>
            <a:cxnSpLocks/>
          </p:cNvCxnSpPr>
          <p:nvPr userDrawn="1"/>
        </p:nvCxnSpPr>
        <p:spPr>
          <a:xfrm>
            <a:off x="8049766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860678-FEC3-5317-8431-31C96A34E8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61709" y="2821260"/>
            <a:ext cx="3474720" cy="3022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DDC499E-C5E8-63FE-CB30-6CC5DE97C6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875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A08BD3A1-594C-23C7-0C94-AD5A66062D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49924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2223E544-C526-2AB1-09E8-5AE5E20302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0508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Google Shape;328;p50">
            <a:extLst>
              <a:ext uri="{FF2B5EF4-FFF2-40B4-BE49-F238E27FC236}">
                <a16:creationId xmlns:a16="http://schemas.microsoft.com/office/drawing/2014/main" id="{8E4A574E-6392-93B1-F9C1-C4EF729853BF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91072"/>
            <a:ext cx="2481073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326503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hree columns + pictures - white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062505B-B5FD-E85D-9327-AB956D0150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8600" y="1837266"/>
            <a:ext cx="3910574" cy="177693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09A5E80A-D0AD-830D-28B9-A2214871294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1004" y="1837266"/>
            <a:ext cx="3904571" cy="177693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7FDC0A0B-CFDE-2F85-1CBF-ABC2A90E5B9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58222" y="1837266"/>
            <a:ext cx="3907949" cy="177693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3" y="3776139"/>
            <a:ext cx="3474720" cy="20678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55295" y="3776138"/>
            <a:ext cx="3474720" cy="2067832"/>
          </a:xfrm>
        </p:spPr>
        <p:txBody>
          <a:bodyPr/>
          <a:lstStyle/>
          <a:p>
            <a:pPr lvl="0"/>
            <a:r>
              <a:rPr lang="en-US"/>
              <a:t>Click to edit Master text styles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Google Shape;229;p39">
            <a:extLst>
              <a:ext uri="{FF2B5EF4-FFF2-40B4-BE49-F238E27FC236}">
                <a16:creationId xmlns:a16="http://schemas.microsoft.com/office/drawing/2014/main" id="{7E83FA67-4F09-E941-63AB-B6806A9F9A7A}"/>
              </a:ext>
            </a:extLst>
          </p:cNvPr>
          <p:cNvCxnSpPr>
            <a:cxnSpLocks/>
          </p:cNvCxnSpPr>
          <p:nvPr userDrawn="1"/>
        </p:nvCxnSpPr>
        <p:spPr>
          <a:xfrm>
            <a:off x="413918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32;p39">
            <a:extLst>
              <a:ext uri="{FF2B5EF4-FFF2-40B4-BE49-F238E27FC236}">
                <a16:creationId xmlns:a16="http://schemas.microsoft.com/office/drawing/2014/main" id="{38E75823-18FB-5C70-BF1B-3434D16114FF}"/>
              </a:ext>
            </a:extLst>
          </p:cNvPr>
          <p:cNvCxnSpPr>
            <a:cxnSpLocks/>
          </p:cNvCxnSpPr>
          <p:nvPr userDrawn="1"/>
        </p:nvCxnSpPr>
        <p:spPr>
          <a:xfrm>
            <a:off x="8049766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860678-FEC3-5317-8431-31C96A34E8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61709" y="3776138"/>
            <a:ext cx="3474720" cy="20678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A black and blue logo&#10;&#10;Description automatically generated">
            <a:extLst>
              <a:ext uri="{FF2B5EF4-FFF2-40B4-BE49-F238E27FC236}">
                <a16:creationId xmlns:a16="http://schemas.microsoft.com/office/drawing/2014/main" id="{E96E776F-5225-5E86-DCFE-F6BBA33D7B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0" y="6300854"/>
            <a:ext cx="2478024" cy="32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2125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hree columns + pictures - canv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062505B-B5FD-E85D-9327-AB956D0150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8600" y="1837266"/>
            <a:ext cx="3910574" cy="177693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09A5E80A-D0AD-830D-28B9-A2214871294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1004" y="1837266"/>
            <a:ext cx="3904559" cy="177693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7FDC0A0B-CFDE-2F85-1CBF-ABC2A90E5B9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58222" y="1837266"/>
            <a:ext cx="3907949" cy="177693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3" y="3784607"/>
            <a:ext cx="3474720" cy="2059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55295" y="3784606"/>
            <a:ext cx="3474720" cy="2059364"/>
          </a:xfrm>
        </p:spPr>
        <p:txBody>
          <a:bodyPr/>
          <a:lstStyle/>
          <a:p>
            <a:pPr lvl="0"/>
            <a:r>
              <a:rPr lang="en-US"/>
              <a:t>Click to edit Master text styles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Google Shape;229;p39">
            <a:extLst>
              <a:ext uri="{FF2B5EF4-FFF2-40B4-BE49-F238E27FC236}">
                <a16:creationId xmlns:a16="http://schemas.microsoft.com/office/drawing/2014/main" id="{7E83FA67-4F09-E941-63AB-B6806A9F9A7A}"/>
              </a:ext>
            </a:extLst>
          </p:cNvPr>
          <p:cNvCxnSpPr>
            <a:cxnSpLocks/>
          </p:cNvCxnSpPr>
          <p:nvPr userDrawn="1"/>
        </p:nvCxnSpPr>
        <p:spPr>
          <a:xfrm>
            <a:off x="413918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32;p39">
            <a:extLst>
              <a:ext uri="{FF2B5EF4-FFF2-40B4-BE49-F238E27FC236}">
                <a16:creationId xmlns:a16="http://schemas.microsoft.com/office/drawing/2014/main" id="{38E75823-18FB-5C70-BF1B-3434D16114FF}"/>
              </a:ext>
            </a:extLst>
          </p:cNvPr>
          <p:cNvCxnSpPr>
            <a:cxnSpLocks/>
          </p:cNvCxnSpPr>
          <p:nvPr userDrawn="1"/>
        </p:nvCxnSpPr>
        <p:spPr>
          <a:xfrm>
            <a:off x="8049766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860678-FEC3-5317-8431-31C96A34E8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61709" y="3784606"/>
            <a:ext cx="3474720" cy="2059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A black and blue logo&#10;&#10;Description automatically generated">
            <a:extLst>
              <a:ext uri="{FF2B5EF4-FFF2-40B4-BE49-F238E27FC236}">
                <a16:creationId xmlns:a16="http://schemas.microsoft.com/office/drawing/2014/main" id="{83740E5A-9BC3-E0AD-638F-161F801651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0" y="6300854"/>
            <a:ext cx="2478024" cy="32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4440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hree columns + pictures - blackbo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368085D6-6942-BE94-1397-B328150212B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37066" y="1837266"/>
            <a:ext cx="3890285" cy="177693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7506F4B-EABA-4C04-0D8C-DBDE506EC8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1005" y="1837266"/>
            <a:ext cx="3892938" cy="177693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6B4FAC96-4CA0-0E57-F1D2-88C295CB03D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64057" y="1837266"/>
            <a:ext cx="3898935" cy="177693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3" y="3801533"/>
            <a:ext cx="3474720" cy="20424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55295" y="3801532"/>
            <a:ext cx="3474720" cy="20424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Google Shape;229;p39">
            <a:extLst>
              <a:ext uri="{FF2B5EF4-FFF2-40B4-BE49-F238E27FC236}">
                <a16:creationId xmlns:a16="http://schemas.microsoft.com/office/drawing/2014/main" id="{7E83FA67-4F09-E941-63AB-B6806A9F9A7A}"/>
              </a:ext>
            </a:extLst>
          </p:cNvPr>
          <p:cNvCxnSpPr>
            <a:cxnSpLocks/>
          </p:cNvCxnSpPr>
          <p:nvPr userDrawn="1"/>
        </p:nvCxnSpPr>
        <p:spPr>
          <a:xfrm>
            <a:off x="413918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32;p39">
            <a:extLst>
              <a:ext uri="{FF2B5EF4-FFF2-40B4-BE49-F238E27FC236}">
                <a16:creationId xmlns:a16="http://schemas.microsoft.com/office/drawing/2014/main" id="{38E75823-18FB-5C70-BF1B-3434D16114FF}"/>
              </a:ext>
            </a:extLst>
          </p:cNvPr>
          <p:cNvCxnSpPr>
            <a:cxnSpLocks/>
          </p:cNvCxnSpPr>
          <p:nvPr userDrawn="1"/>
        </p:nvCxnSpPr>
        <p:spPr>
          <a:xfrm>
            <a:off x="8049766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860678-FEC3-5317-8431-31C96A34E8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61709" y="3801532"/>
            <a:ext cx="3474720" cy="20424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8" name="Google Shape;328;p50">
            <a:extLst>
              <a:ext uri="{FF2B5EF4-FFF2-40B4-BE49-F238E27FC236}">
                <a16:creationId xmlns:a16="http://schemas.microsoft.com/office/drawing/2014/main" id="{01FC7AFE-9BB6-3567-C277-D92B9A5BD342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91072"/>
            <a:ext cx="2481073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773737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hree columns + pictures - i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368085D6-6942-BE94-1397-B328150212B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37066" y="1837266"/>
            <a:ext cx="3890285" cy="177693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7506F4B-EABA-4C04-0D8C-DBDE506EC8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1005" y="1837266"/>
            <a:ext cx="3892938" cy="177693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6B4FAC96-4CA0-0E57-F1D2-88C295CB03D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64057" y="1837266"/>
            <a:ext cx="3898935" cy="177693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3" y="3801533"/>
            <a:ext cx="3474720" cy="20424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55295" y="3801532"/>
            <a:ext cx="3474720" cy="20424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Google Shape;229;p39">
            <a:extLst>
              <a:ext uri="{FF2B5EF4-FFF2-40B4-BE49-F238E27FC236}">
                <a16:creationId xmlns:a16="http://schemas.microsoft.com/office/drawing/2014/main" id="{7E83FA67-4F09-E941-63AB-B6806A9F9A7A}"/>
              </a:ext>
            </a:extLst>
          </p:cNvPr>
          <p:cNvCxnSpPr>
            <a:cxnSpLocks/>
          </p:cNvCxnSpPr>
          <p:nvPr userDrawn="1"/>
        </p:nvCxnSpPr>
        <p:spPr>
          <a:xfrm>
            <a:off x="413918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32;p39">
            <a:extLst>
              <a:ext uri="{FF2B5EF4-FFF2-40B4-BE49-F238E27FC236}">
                <a16:creationId xmlns:a16="http://schemas.microsoft.com/office/drawing/2014/main" id="{38E75823-18FB-5C70-BF1B-3434D16114FF}"/>
              </a:ext>
            </a:extLst>
          </p:cNvPr>
          <p:cNvCxnSpPr>
            <a:cxnSpLocks/>
          </p:cNvCxnSpPr>
          <p:nvPr userDrawn="1"/>
        </p:nvCxnSpPr>
        <p:spPr>
          <a:xfrm>
            <a:off x="8049766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860678-FEC3-5317-8431-31C96A34E8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61709" y="3801532"/>
            <a:ext cx="3474720" cy="20424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8" name="Google Shape;328;p50">
            <a:extLst>
              <a:ext uri="{FF2B5EF4-FFF2-40B4-BE49-F238E27FC236}">
                <a16:creationId xmlns:a16="http://schemas.microsoft.com/office/drawing/2014/main" id="{3C475A95-2F8D-9CC1-C091-A9D4BA4D787B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91072"/>
            <a:ext cx="2481073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361538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hree columns + one image - white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09A5E80A-D0AD-830D-28B9-A2214871294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64306" y="2821260"/>
            <a:ext cx="3466216" cy="165639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55295" y="4616868"/>
            <a:ext cx="3474720" cy="1227101"/>
          </a:xfrm>
        </p:spPr>
        <p:txBody>
          <a:bodyPr/>
          <a:lstStyle/>
          <a:p>
            <a:pPr lvl="0"/>
            <a:r>
              <a:rPr lang="en-US"/>
              <a:t>Click to edit Master text styles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Google Shape;229;p39">
            <a:extLst>
              <a:ext uri="{FF2B5EF4-FFF2-40B4-BE49-F238E27FC236}">
                <a16:creationId xmlns:a16="http://schemas.microsoft.com/office/drawing/2014/main" id="{7E83FA67-4F09-E941-63AB-B6806A9F9A7A}"/>
              </a:ext>
            </a:extLst>
          </p:cNvPr>
          <p:cNvCxnSpPr>
            <a:cxnSpLocks/>
          </p:cNvCxnSpPr>
          <p:nvPr userDrawn="1"/>
        </p:nvCxnSpPr>
        <p:spPr>
          <a:xfrm>
            <a:off x="413918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32;p39">
            <a:extLst>
              <a:ext uri="{FF2B5EF4-FFF2-40B4-BE49-F238E27FC236}">
                <a16:creationId xmlns:a16="http://schemas.microsoft.com/office/drawing/2014/main" id="{38E75823-18FB-5C70-BF1B-3434D16114FF}"/>
              </a:ext>
            </a:extLst>
          </p:cNvPr>
          <p:cNvCxnSpPr>
            <a:cxnSpLocks/>
          </p:cNvCxnSpPr>
          <p:nvPr userDrawn="1"/>
        </p:nvCxnSpPr>
        <p:spPr>
          <a:xfrm>
            <a:off x="8049766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74AB60D6-6FE6-665F-FD56-75F0E3D45B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875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>
            <a:extLst>
              <a:ext uri="{FF2B5EF4-FFF2-40B4-BE49-F238E27FC236}">
                <a16:creationId xmlns:a16="http://schemas.microsoft.com/office/drawing/2014/main" id="{3D5CF240-7590-C5A5-D5B2-D51B96DCC9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0508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C4D82EA-9C45-8570-FACA-06CCACDF65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57475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60AC426-2CFF-0FDE-6A18-EBC4CAA6C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3" y="2821261"/>
            <a:ext cx="3474720" cy="3022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377E547-EBBB-3E7A-2C3E-27AB4439AE2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61709" y="2821260"/>
            <a:ext cx="3474720" cy="3022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" name="Picture 2" descr="A black and blue logo&#10;&#10;Description automatically generated">
            <a:extLst>
              <a:ext uri="{FF2B5EF4-FFF2-40B4-BE49-F238E27FC236}">
                <a16:creationId xmlns:a16="http://schemas.microsoft.com/office/drawing/2014/main" id="{EA5DC83E-9CB7-49DE-AC6E-C13D5D9593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0" y="6300854"/>
            <a:ext cx="2478024" cy="32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06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eft - ink + vi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23B7-5CC9-B4A2-F4F6-1BE2C9B9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1293541"/>
            <a:ext cx="4445399" cy="4438921"/>
          </a:xfrm>
        </p:spPr>
        <p:txBody>
          <a:bodyPr lIns="0" anchor="b" anchorCtr="0">
            <a:norm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E13B7-B0C1-D970-B1D3-132FBD9B3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1" y="5861401"/>
            <a:ext cx="4445399" cy="528248"/>
          </a:xfrm>
        </p:spPr>
        <p:txBody>
          <a:bodyPr lIns="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Google Shape;368;p54">
            <a:extLst>
              <a:ext uri="{FF2B5EF4-FFF2-40B4-BE49-F238E27FC236}">
                <a16:creationId xmlns:a16="http://schemas.microsoft.com/office/drawing/2014/main" id="{FA308E72-0E25-F9F5-EEE1-D549C9A6368F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12" name="Google Shape;22;p3">
            <a:extLst>
              <a:ext uri="{FF2B5EF4-FFF2-40B4-BE49-F238E27FC236}">
                <a16:creationId xmlns:a16="http://schemas.microsoft.com/office/drawing/2014/main" id="{4C1D66D5-FD19-DF09-B7FB-2E3E80253D6C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202925"/>
            <a:ext cx="766049" cy="33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A3F5542-D3A5-10B0-79B8-9EB44F7E56B7}"/>
              </a:ext>
            </a:extLst>
          </p:cNvPr>
          <p:cNvSpPr/>
          <p:nvPr userDrawn="1"/>
        </p:nvSpPr>
        <p:spPr>
          <a:xfrm>
            <a:off x="-6724" y="6629400"/>
            <a:ext cx="5126824" cy="228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E3F6FE40-CB6E-E18C-F3B0-BFCBD96BD8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20101" y="0"/>
            <a:ext cx="70719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28272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hree columns + one image - canv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09A5E80A-D0AD-830D-28B9-A2214871294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64306" y="2821260"/>
            <a:ext cx="3466216" cy="165639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55295" y="4616868"/>
            <a:ext cx="3474720" cy="1227101"/>
          </a:xfrm>
        </p:spPr>
        <p:txBody>
          <a:bodyPr/>
          <a:lstStyle/>
          <a:p>
            <a:pPr lvl="0"/>
            <a:r>
              <a:rPr lang="en-US"/>
              <a:t>Click to edit Master text styles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Google Shape;229;p39">
            <a:extLst>
              <a:ext uri="{FF2B5EF4-FFF2-40B4-BE49-F238E27FC236}">
                <a16:creationId xmlns:a16="http://schemas.microsoft.com/office/drawing/2014/main" id="{7E83FA67-4F09-E941-63AB-B6806A9F9A7A}"/>
              </a:ext>
            </a:extLst>
          </p:cNvPr>
          <p:cNvCxnSpPr>
            <a:cxnSpLocks/>
          </p:cNvCxnSpPr>
          <p:nvPr userDrawn="1"/>
        </p:nvCxnSpPr>
        <p:spPr>
          <a:xfrm>
            <a:off x="413918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32;p39">
            <a:extLst>
              <a:ext uri="{FF2B5EF4-FFF2-40B4-BE49-F238E27FC236}">
                <a16:creationId xmlns:a16="http://schemas.microsoft.com/office/drawing/2014/main" id="{38E75823-18FB-5C70-BF1B-3434D16114FF}"/>
              </a:ext>
            </a:extLst>
          </p:cNvPr>
          <p:cNvCxnSpPr>
            <a:cxnSpLocks/>
          </p:cNvCxnSpPr>
          <p:nvPr userDrawn="1"/>
        </p:nvCxnSpPr>
        <p:spPr>
          <a:xfrm>
            <a:off x="8049766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74AB60D6-6FE6-665F-FD56-75F0E3D45B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875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>
            <a:extLst>
              <a:ext uri="{FF2B5EF4-FFF2-40B4-BE49-F238E27FC236}">
                <a16:creationId xmlns:a16="http://schemas.microsoft.com/office/drawing/2014/main" id="{3D5CF240-7590-C5A5-D5B2-D51B96DCC9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0508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C4D82EA-9C45-8570-FACA-06CCACDF65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57475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60AC426-2CFF-0FDE-6A18-EBC4CAA6C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3" y="2821261"/>
            <a:ext cx="3474720" cy="3022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377E547-EBBB-3E7A-2C3E-27AB4439AE2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61709" y="2821260"/>
            <a:ext cx="3474720" cy="3022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" name="Picture 2" descr="A black and blue logo&#10;&#10;Description automatically generated">
            <a:extLst>
              <a:ext uri="{FF2B5EF4-FFF2-40B4-BE49-F238E27FC236}">
                <a16:creationId xmlns:a16="http://schemas.microsoft.com/office/drawing/2014/main" id="{CDF1D4E6-1EFB-6D92-CFE7-5EDD6E5CE3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0" y="6300854"/>
            <a:ext cx="2478024" cy="32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7249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hree columns + one image - blackbo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09A5E80A-D0AD-830D-28B9-A2214871294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64306" y="2821260"/>
            <a:ext cx="3466216" cy="165639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55295" y="4616868"/>
            <a:ext cx="3474720" cy="12271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Google Shape;229;p39">
            <a:extLst>
              <a:ext uri="{FF2B5EF4-FFF2-40B4-BE49-F238E27FC236}">
                <a16:creationId xmlns:a16="http://schemas.microsoft.com/office/drawing/2014/main" id="{7E83FA67-4F09-E941-63AB-B6806A9F9A7A}"/>
              </a:ext>
            </a:extLst>
          </p:cNvPr>
          <p:cNvCxnSpPr>
            <a:cxnSpLocks/>
          </p:cNvCxnSpPr>
          <p:nvPr userDrawn="1"/>
        </p:nvCxnSpPr>
        <p:spPr>
          <a:xfrm>
            <a:off x="413918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32;p39">
            <a:extLst>
              <a:ext uri="{FF2B5EF4-FFF2-40B4-BE49-F238E27FC236}">
                <a16:creationId xmlns:a16="http://schemas.microsoft.com/office/drawing/2014/main" id="{38E75823-18FB-5C70-BF1B-3434D16114FF}"/>
              </a:ext>
            </a:extLst>
          </p:cNvPr>
          <p:cNvCxnSpPr>
            <a:cxnSpLocks/>
          </p:cNvCxnSpPr>
          <p:nvPr userDrawn="1"/>
        </p:nvCxnSpPr>
        <p:spPr>
          <a:xfrm>
            <a:off x="8049766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74AB60D6-6FE6-665F-FD56-75F0E3D45B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875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>
            <a:extLst>
              <a:ext uri="{FF2B5EF4-FFF2-40B4-BE49-F238E27FC236}">
                <a16:creationId xmlns:a16="http://schemas.microsoft.com/office/drawing/2014/main" id="{3D5CF240-7590-C5A5-D5B2-D51B96DCC9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0508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C4D82EA-9C45-8570-FACA-06CCACDF65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57475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60AC426-2CFF-0FDE-6A18-EBC4CAA6C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3" y="2821261"/>
            <a:ext cx="3474720" cy="3022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377E547-EBBB-3E7A-2C3E-27AB4439AE2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61709" y="2821260"/>
            <a:ext cx="3474720" cy="3022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Google Shape;328;p50">
            <a:extLst>
              <a:ext uri="{FF2B5EF4-FFF2-40B4-BE49-F238E27FC236}">
                <a16:creationId xmlns:a16="http://schemas.microsoft.com/office/drawing/2014/main" id="{88A5228E-4CF8-B1B5-6898-84AFE645EDA4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91072"/>
            <a:ext cx="2481073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877833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hree columns + one image - i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09A5E80A-D0AD-830D-28B9-A2214871294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64306" y="2821260"/>
            <a:ext cx="3466216" cy="165639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55295" y="4616868"/>
            <a:ext cx="3474720" cy="12271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Google Shape;229;p39">
            <a:extLst>
              <a:ext uri="{FF2B5EF4-FFF2-40B4-BE49-F238E27FC236}">
                <a16:creationId xmlns:a16="http://schemas.microsoft.com/office/drawing/2014/main" id="{7E83FA67-4F09-E941-63AB-B6806A9F9A7A}"/>
              </a:ext>
            </a:extLst>
          </p:cNvPr>
          <p:cNvCxnSpPr>
            <a:cxnSpLocks/>
          </p:cNvCxnSpPr>
          <p:nvPr userDrawn="1"/>
        </p:nvCxnSpPr>
        <p:spPr>
          <a:xfrm>
            <a:off x="413918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32;p39">
            <a:extLst>
              <a:ext uri="{FF2B5EF4-FFF2-40B4-BE49-F238E27FC236}">
                <a16:creationId xmlns:a16="http://schemas.microsoft.com/office/drawing/2014/main" id="{38E75823-18FB-5C70-BF1B-3434D16114FF}"/>
              </a:ext>
            </a:extLst>
          </p:cNvPr>
          <p:cNvCxnSpPr>
            <a:cxnSpLocks/>
          </p:cNvCxnSpPr>
          <p:nvPr userDrawn="1"/>
        </p:nvCxnSpPr>
        <p:spPr>
          <a:xfrm>
            <a:off x="8049766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74AB60D6-6FE6-665F-FD56-75F0E3D45B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875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>
            <a:extLst>
              <a:ext uri="{FF2B5EF4-FFF2-40B4-BE49-F238E27FC236}">
                <a16:creationId xmlns:a16="http://schemas.microsoft.com/office/drawing/2014/main" id="{3D5CF240-7590-C5A5-D5B2-D51B96DCC9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0508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C4D82EA-9C45-8570-FACA-06CCACDF65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57475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60AC426-2CFF-0FDE-6A18-EBC4CAA6C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3" y="2821261"/>
            <a:ext cx="3474720" cy="3022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377E547-EBBB-3E7A-2C3E-27AB4439AE2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61709" y="2821260"/>
            <a:ext cx="3474720" cy="3022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Google Shape;328;p50">
            <a:extLst>
              <a:ext uri="{FF2B5EF4-FFF2-40B4-BE49-F238E27FC236}">
                <a16:creationId xmlns:a16="http://schemas.microsoft.com/office/drawing/2014/main" id="{23FF1F5E-5C7D-794E-8525-063B4155C0F6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91072"/>
            <a:ext cx="2481073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4770794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four columns - white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228" y="2821261"/>
            <a:ext cx="2610608" cy="3022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25387" y="2821260"/>
            <a:ext cx="2610608" cy="3022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Google Shape;229;p39">
            <a:extLst>
              <a:ext uri="{FF2B5EF4-FFF2-40B4-BE49-F238E27FC236}">
                <a16:creationId xmlns:a16="http://schemas.microsoft.com/office/drawing/2014/main" id="{7E83FA67-4F09-E941-63AB-B6806A9F9A7A}"/>
              </a:ext>
            </a:extLst>
          </p:cNvPr>
          <p:cNvCxnSpPr>
            <a:cxnSpLocks/>
          </p:cNvCxnSpPr>
          <p:nvPr userDrawn="1"/>
        </p:nvCxnSpPr>
        <p:spPr>
          <a:xfrm>
            <a:off x="3161537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32;p39">
            <a:extLst>
              <a:ext uri="{FF2B5EF4-FFF2-40B4-BE49-F238E27FC236}">
                <a16:creationId xmlns:a16="http://schemas.microsoft.com/office/drawing/2014/main" id="{38E75823-18FB-5C70-BF1B-3434D16114FF}"/>
              </a:ext>
            </a:extLst>
          </p:cNvPr>
          <p:cNvCxnSpPr>
            <a:cxnSpLocks/>
          </p:cNvCxnSpPr>
          <p:nvPr userDrawn="1"/>
        </p:nvCxnSpPr>
        <p:spPr>
          <a:xfrm>
            <a:off x="902741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860678-FEC3-5317-8431-31C96A34E8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54157" y="2821260"/>
            <a:ext cx="2610608" cy="3022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DDC499E-C5E8-63FE-CB30-6CC5DE97C6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790" y="2028825"/>
            <a:ext cx="2610608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A08BD3A1-594C-23C7-0C94-AD5A66062D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20016" y="2028825"/>
            <a:ext cx="2610608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2223E544-C526-2AB1-09E8-5AE5E20302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52956" y="2028825"/>
            <a:ext cx="2610608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Google Shape;229;p39">
            <a:extLst>
              <a:ext uri="{FF2B5EF4-FFF2-40B4-BE49-F238E27FC236}">
                <a16:creationId xmlns:a16="http://schemas.microsoft.com/office/drawing/2014/main" id="{311DD361-DA7E-8466-4CCE-D81CCD89EF5A}"/>
              </a:ext>
            </a:extLst>
          </p:cNvPr>
          <p:cNvCxnSpPr>
            <a:cxnSpLocks/>
          </p:cNvCxnSpPr>
          <p:nvPr userDrawn="1"/>
        </p:nvCxnSpPr>
        <p:spPr>
          <a:xfrm>
            <a:off x="6094475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701DD83-4B94-D774-691E-ECF989214A6C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9186928" y="2821260"/>
            <a:ext cx="2610608" cy="3022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933C22C7-BC2F-C2FE-CB0D-9489B8CFD07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85727" y="2028825"/>
            <a:ext cx="2610608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8" name="Picture 17" descr="A black and blue logo&#10;&#10;Description automatically generated">
            <a:extLst>
              <a:ext uri="{FF2B5EF4-FFF2-40B4-BE49-F238E27FC236}">
                <a16:creationId xmlns:a16="http://schemas.microsoft.com/office/drawing/2014/main" id="{3F39C501-941B-9BE9-4194-91AB845BF9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0" y="6300854"/>
            <a:ext cx="2478024" cy="32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0138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four columns - canv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228" y="2821261"/>
            <a:ext cx="2610608" cy="3022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25387" y="2821260"/>
            <a:ext cx="2610608" cy="3022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Google Shape;229;p39">
            <a:extLst>
              <a:ext uri="{FF2B5EF4-FFF2-40B4-BE49-F238E27FC236}">
                <a16:creationId xmlns:a16="http://schemas.microsoft.com/office/drawing/2014/main" id="{7E83FA67-4F09-E941-63AB-B6806A9F9A7A}"/>
              </a:ext>
            </a:extLst>
          </p:cNvPr>
          <p:cNvCxnSpPr>
            <a:cxnSpLocks/>
          </p:cNvCxnSpPr>
          <p:nvPr userDrawn="1"/>
        </p:nvCxnSpPr>
        <p:spPr>
          <a:xfrm>
            <a:off x="3161537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32;p39">
            <a:extLst>
              <a:ext uri="{FF2B5EF4-FFF2-40B4-BE49-F238E27FC236}">
                <a16:creationId xmlns:a16="http://schemas.microsoft.com/office/drawing/2014/main" id="{38E75823-18FB-5C70-BF1B-3434D16114FF}"/>
              </a:ext>
            </a:extLst>
          </p:cNvPr>
          <p:cNvCxnSpPr>
            <a:cxnSpLocks/>
          </p:cNvCxnSpPr>
          <p:nvPr userDrawn="1"/>
        </p:nvCxnSpPr>
        <p:spPr>
          <a:xfrm>
            <a:off x="902741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860678-FEC3-5317-8431-31C96A34E8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54157" y="2821260"/>
            <a:ext cx="2610608" cy="3022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DDC499E-C5E8-63FE-CB30-6CC5DE97C6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790" y="2028825"/>
            <a:ext cx="2610608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A08BD3A1-594C-23C7-0C94-AD5A66062D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20016" y="2028825"/>
            <a:ext cx="2610608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2223E544-C526-2AB1-09E8-5AE5E20302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52956" y="2028825"/>
            <a:ext cx="2610608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Google Shape;229;p39">
            <a:extLst>
              <a:ext uri="{FF2B5EF4-FFF2-40B4-BE49-F238E27FC236}">
                <a16:creationId xmlns:a16="http://schemas.microsoft.com/office/drawing/2014/main" id="{311DD361-DA7E-8466-4CCE-D81CCD89EF5A}"/>
              </a:ext>
            </a:extLst>
          </p:cNvPr>
          <p:cNvCxnSpPr>
            <a:cxnSpLocks/>
          </p:cNvCxnSpPr>
          <p:nvPr userDrawn="1"/>
        </p:nvCxnSpPr>
        <p:spPr>
          <a:xfrm>
            <a:off x="6094475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701DD83-4B94-D774-691E-ECF989214A6C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9186928" y="2821260"/>
            <a:ext cx="2610608" cy="3022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933C22C7-BC2F-C2FE-CB0D-9489B8CFD07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85727" y="2028825"/>
            <a:ext cx="2610608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8" name="Picture 17" descr="A black and blue logo&#10;&#10;Description automatically generated">
            <a:extLst>
              <a:ext uri="{FF2B5EF4-FFF2-40B4-BE49-F238E27FC236}">
                <a16:creationId xmlns:a16="http://schemas.microsoft.com/office/drawing/2014/main" id="{FD237F94-42A0-82B1-BD52-E287D0B084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0" y="6300854"/>
            <a:ext cx="2478024" cy="32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92148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four columns - blackbo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228" y="2821261"/>
            <a:ext cx="2610608" cy="3022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25387" y="2821260"/>
            <a:ext cx="2610608" cy="3022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Google Shape;229;p39">
            <a:extLst>
              <a:ext uri="{FF2B5EF4-FFF2-40B4-BE49-F238E27FC236}">
                <a16:creationId xmlns:a16="http://schemas.microsoft.com/office/drawing/2014/main" id="{7E83FA67-4F09-E941-63AB-B6806A9F9A7A}"/>
              </a:ext>
            </a:extLst>
          </p:cNvPr>
          <p:cNvCxnSpPr>
            <a:cxnSpLocks/>
          </p:cNvCxnSpPr>
          <p:nvPr userDrawn="1"/>
        </p:nvCxnSpPr>
        <p:spPr>
          <a:xfrm>
            <a:off x="3161537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32;p39">
            <a:extLst>
              <a:ext uri="{FF2B5EF4-FFF2-40B4-BE49-F238E27FC236}">
                <a16:creationId xmlns:a16="http://schemas.microsoft.com/office/drawing/2014/main" id="{38E75823-18FB-5C70-BF1B-3434D16114FF}"/>
              </a:ext>
            </a:extLst>
          </p:cNvPr>
          <p:cNvCxnSpPr>
            <a:cxnSpLocks/>
          </p:cNvCxnSpPr>
          <p:nvPr userDrawn="1"/>
        </p:nvCxnSpPr>
        <p:spPr>
          <a:xfrm>
            <a:off x="902741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860678-FEC3-5317-8431-31C96A34E8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54157" y="2821260"/>
            <a:ext cx="2610608" cy="3022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DDC499E-C5E8-63FE-CB30-6CC5DE97C6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790" y="2028825"/>
            <a:ext cx="2610608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A08BD3A1-594C-23C7-0C94-AD5A66062D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20016" y="2028825"/>
            <a:ext cx="2610608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2223E544-C526-2AB1-09E8-5AE5E20302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52956" y="2028825"/>
            <a:ext cx="2610608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Google Shape;229;p39">
            <a:extLst>
              <a:ext uri="{FF2B5EF4-FFF2-40B4-BE49-F238E27FC236}">
                <a16:creationId xmlns:a16="http://schemas.microsoft.com/office/drawing/2014/main" id="{311DD361-DA7E-8466-4CCE-D81CCD89EF5A}"/>
              </a:ext>
            </a:extLst>
          </p:cNvPr>
          <p:cNvCxnSpPr>
            <a:cxnSpLocks/>
          </p:cNvCxnSpPr>
          <p:nvPr userDrawn="1"/>
        </p:nvCxnSpPr>
        <p:spPr>
          <a:xfrm>
            <a:off x="6094475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701DD83-4B94-D774-691E-ECF989214A6C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9186928" y="2821260"/>
            <a:ext cx="2610608" cy="3022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933C22C7-BC2F-C2FE-CB0D-9489B8CFD07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85727" y="2028825"/>
            <a:ext cx="2610608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Google Shape;328;p50">
            <a:extLst>
              <a:ext uri="{FF2B5EF4-FFF2-40B4-BE49-F238E27FC236}">
                <a16:creationId xmlns:a16="http://schemas.microsoft.com/office/drawing/2014/main" id="{27BF659A-B9A5-4527-3126-EADBDE7A036F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91072"/>
            <a:ext cx="2481073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971025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four columns - i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228" y="2821261"/>
            <a:ext cx="2610608" cy="3022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25387" y="2821260"/>
            <a:ext cx="2610608" cy="3022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Google Shape;229;p39">
            <a:extLst>
              <a:ext uri="{FF2B5EF4-FFF2-40B4-BE49-F238E27FC236}">
                <a16:creationId xmlns:a16="http://schemas.microsoft.com/office/drawing/2014/main" id="{7E83FA67-4F09-E941-63AB-B6806A9F9A7A}"/>
              </a:ext>
            </a:extLst>
          </p:cNvPr>
          <p:cNvCxnSpPr>
            <a:cxnSpLocks/>
          </p:cNvCxnSpPr>
          <p:nvPr userDrawn="1"/>
        </p:nvCxnSpPr>
        <p:spPr>
          <a:xfrm>
            <a:off x="3161537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32;p39">
            <a:extLst>
              <a:ext uri="{FF2B5EF4-FFF2-40B4-BE49-F238E27FC236}">
                <a16:creationId xmlns:a16="http://schemas.microsoft.com/office/drawing/2014/main" id="{38E75823-18FB-5C70-BF1B-3434D16114FF}"/>
              </a:ext>
            </a:extLst>
          </p:cNvPr>
          <p:cNvCxnSpPr>
            <a:cxnSpLocks/>
          </p:cNvCxnSpPr>
          <p:nvPr userDrawn="1"/>
        </p:nvCxnSpPr>
        <p:spPr>
          <a:xfrm>
            <a:off x="902741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860678-FEC3-5317-8431-31C96A34E8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54157" y="2821260"/>
            <a:ext cx="2610608" cy="3022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DDC499E-C5E8-63FE-CB30-6CC5DE97C6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790" y="2028825"/>
            <a:ext cx="2610608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A08BD3A1-594C-23C7-0C94-AD5A66062D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20016" y="2028825"/>
            <a:ext cx="2610608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2223E544-C526-2AB1-09E8-5AE5E20302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52956" y="2028825"/>
            <a:ext cx="2610608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Google Shape;229;p39">
            <a:extLst>
              <a:ext uri="{FF2B5EF4-FFF2-40B4-BE49-F238E27FC236}">
                <a16:creationId xmlns:a16="http://schemas.microsoft.com/office/drawing/2014/main" id="{311DD361-DA7E-8466-4CCE-D81CCD89EF5A}"/>
              </a:ext>
            </a:extLst>
          </p:cNvPr>
          <p:cNvCxnSpPr>
            <a:cxnSpLocks/>
          </p:cNvCxnSpPr>
          <p:nvPr userDrawn="1"/>
        </p:nvCxnSpPr>
        <p:spPr>
          <a:xfrm>
            <a:off x="6094475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701DD83-4B94-D774-691E-ECF989214A6C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9186928" y="2821260"/>
            <a:ext cx="2610608" cy="3022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933C22C7-BC2F-C2FE-CB0D-9489B8CFD07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85727" y="2028825"/>
            <a:ext cx="2610608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Google Shape;328;p50">
            <a:extLst>
              <a:ext uri="{FF2B5EF4-FFF2-40B4-BE49-F238E27FC236}">
                <a16:creationId xmlns:a16="http://schemas.microsoft.com/office/drawing/2014/main" id="{4D0F473E-FBC7-26E9-3E5C-77D4F6EECE12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91072"/>
            <a:ext cx="2481073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261148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four columns + pictures - white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F7A5CB94-C59E-BE89-C230-DD02DE22D4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37067" y="1837267"/>
            <a:ext cx="2916936" cy="14732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CD626319-2311-8592-6973-3AF597197E8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67817" y="1837267"/>
            <a:ext cx="2926080" cy="14732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B41F377B-17F1-8423-48D1-4A40D4873BC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01305" y="1837267"/>
            <a:ext cx="2926103" cy="14732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73974343-B20E-FC05-F473-570C64CD06A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32054" y="1837267"/>
            <a:ext cx="2935224" cy="14732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228" y="3429001"/>
            <a:ext cx="2610608" cy="24149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25387" y="3429000"/>
            <a:ext cx="2610608" cy="24149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Google Shape;229;p39">
            <a:extLst>
              <a:ext uri="{FF2B5EF4-FFF2-40B4-BE49-F238E27FC236}">
                <a16:creationId xmlns:a16="http://schemas.microsoft.com/office/drawing/2014/main" id="{7E83FA67-4F09-E941-63AB-B6806A9F9A7A}"/>
              </a:ext>
            </a:extLst>
          </p:cNvPr>
          <p:cNvCxnSpPr>
            <a:cxnSpLocks/>
          </p:cNvCxnSpPr>
          <p:nvPr userDrawn="1"/>
        </p:nvCxnSpPr>
        <p:spPr>
          <a:xfrm>
            <a:off x="3161537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32;p39">
            <a:extLst>
              <a:ext uri="{FF2B5EF4-FFF2-40B4-BE49-F238E27FC236}">
                <a16:creationId xmlns:a16="http://schemas.microsoft.com/office/drawing/2014/main" id="{38E75823-18FB-5C70-BF1B-3434D16114FF}"/>
              </a:ext>
            </a:extLst>
          </p:cNvPr>
          <p:cNvCxnSpPr>
            <a:cxnSpLocks/>
          </p:cNvCxnSpPr>
          <p:nvPr userDrawn="1"/>
        </p:nvCxnSpPr>
        <p:spPr>
          <a:xfrm>
            <a:off x="902741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860678-FEC3-5317-8431-31C96A34E8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54157" y="3429000"/>
            <a:ext cx="2610608" cy="24149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Google Shape;229;p39">
            <a:extLst>
              <a:ext uri="{FF2B5EF4-FFF2-40B4-BE49-F238E27FC236}">
                <a16:creationId xmlns:a16="http://schemas.microsoft.com/office/drawing/2014/main" id="{311DD361-DA7E-8466-4CCE-D81CCD89EF5A}"/>
              </a:ext>
            </a:extLst>
          </p:cNvPr>
          <p:cNvCxnSpPr>
            <a:cxnSpLocks/>
          </p:cNvCxnSpPr>
          <p:nvPr userDrawn="1"/>
        </p:nvCxnSpPr>
        <p:spPr>
          <a:xfrm>
            <a:off x="6094475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701DD83-4B94-D774-691E-ECF989214A6C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9186928" y="3429000"/>
            <a:ext cx="2610608" cy="24149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Picture 16" descr="A black and blue logo&#10;&#10;Description automatically generated">
            <a:extLst>
              <a:ext uri="{FF2B5EF4-FFF2-40B4-BE49-F238E27FC236}">
                <a16:creationId xmlns:a16="http://schemas.microsoft.com/office/drawing/2014/main" id="{B89A62B6-594E-7FF3-2066-38D76BD75E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0" y="6300854"/>
            <a:ext cx="2478024" cy="32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13100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four columns + pictures - canv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F7A5CB94-C59E-BE89-C230-DD02DE22D4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37067" y="1837267"/>
            <a:ext cx="2916936" cy="14732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CD626319-2311-8592-6973-3AF597197E8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67817" y="1837267"/>
            <a:ext cx="2926080" cy="14732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B41F377B-17F1-8423-48D1-4A40D4873BC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01305" y="1837267"/>
            <a:ext cx="2926103" cy="14732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73974343-B20E-FC05-F473-570C64CD06A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32054" y="1837267"/>
            <a:ext cx="2935224" cy="14732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228" y="3429001"/>
            <a:ext cx="2610608" cy="24149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25387" y="3429000"/>
            <a:ext cx="2610608" cy="24149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Google Shape;229;p39">
            <a:extLst>
              <a:ext uri="{FF2B5EF4-FFF2-40B4-BE49-F238E27FC236}">
                <a16:creationId xmlns:a16="http://schemas.microsoft.com/office/drawing/2014/main" id="{7E83FA67-4F09-E941-63AB-B6806A9F9A7A}"/>
              </a:ext>
            </a:extLst>
          </p:cNvPr>
          <p:cNvCxnSpPr>
            <a:cxnSpLocks/>
          </p:cNvCxnSpPr>
          <p:nvPr userDrawn="1"/>
        </p:nvCxnSpPr>
        <p:spPr>
          <a:xfrm>
            <a:off x="3161537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32;p39">
            <a:extLst>
              <a:ext uri="{FF2B5EF4-FFF2-40B4-BE49-F238E27FC236}">
                <a16:creationId xmlns:a16="http://schemas.microsoft.com/office/drawing/2014/main" id="{38E75823-18FB-5C70-BF1B-3434D16114FF}"/>
              </a:ext>
            </a:extLst>
          </p:cNvPr>
          <p:cNvCxnSpPr>
            <a:cxnSpLocks/>
          </p:cNvCxnSpPr>
          <p:nvPr userDrawn="1"/>
        </p:nvCxnSpPr>
        <p:spPr>
          <a:xfrm>
            <a:off x="902741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860678-FEC3-5317-8431-31C96A34E8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54157" y="3429000"/>
            <a:ext cx="2610608" cy="24149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Google Shape;229;p39">
            <a:extLst>
              <a:ext uri="{FF2B5EF4-FFF2-40B4-BE49-F238E27FC236}">
                <a16:creationId xmlns:a16="http://schemas.microsoft.com/office/drawing/2014/main" id="{311DD361-DA7E-8466-4CCE-D81CCD89EF5A}"/>
              </a:ext>
            </a:extLst>
          </p:cNvPr>
          <p:cNvCxnSpPr>
            <a:cxnSpLocks/>
          </p:cNvCxnSpPr>
          <p:nvPr userDrawn="1"/>
        </p:nvCxnSpPr>
        <p:spPr>
          <a:xfrm>
            <a:off x="6094475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701DD83-4B94-D774-691E-ECF989214A6C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9186928" y="3429000"/>
            <a:ext cx="2610608" cy="24149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Picture 16" descr="A black and blue logo&#10;&#10;Description automatically generated">
            <a:extLst>
              <a:ext uri="{FF2B5EF4-FFF2-40B4-BE49-F238E27FC236}">
                <a16:creationId xmlns:a16="http://schemas.microsoft.com/office/drawing/2014/main" id="{BFABCA63-9460-5E68-29A3-8BA9A67001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0" y="6300854"/>
            <a:ext cx="2478024" cy="32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7145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four columns + pictures - blackbo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F7A5CB94-C59E-BE89-C230-DD02DE22D4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37067" y="1837267"/>
            <a:ext cx="2916936" cy="1473200"/>
          </a:xfrm>
          <a:noFill/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CD626319-2311-8592-6973-3AF597197E8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67817" y="1837267"/>
            <a:ext cx="2926080" cy="1473200"/>
          </a:xfrm>
          <a:noFill/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B41F377B-17F1-8423-48D1-4A40D4873BC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01305" y="1837267"/>
            <a:ext cx="2926103" cy="1473200"/>
          </a:xfrm>
          <a:noFill/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73974343-B20E-FC05-F473-570C64CD06A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32054" y="1837267"/>
            <a:ext cx="2935224" cy="1473200"/>
          </a:xfrm>
          <a:noFill/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228" y="3429001"/>
            <a:ext cx="2610608" cy="24149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25387" y="3429000"/>
            <a:ext cx="2610608" cy="24149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860678-FEC3-5317-8431-31C96A34E8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54157" y="3429000"/>
            <a:ext cx="2610608" cy="24149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701DD83-4B94-D774-691E-ECF989214A6C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9186928" y="3429000"/>
            <a:ext cx="2610608" cy="24149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7" name="Google Shape;213;p38">
            <a:extLst>
              <a:ext uri="{FF2B5EF4-FFF2-40B4-BE49-F238E27FC236}">
                <a16:creationId xmlns:a16="http://schemas.microsoft.com/office/drawing/2014/main" id="{34598071-4C7E-BB61-74D6-6D52EDAB38B6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14;p38">
            <a:extLst>
              <a:ext uri="{FF2B5EF4-FFF2-40B4-BE49-F238E27FC236}">
                <a16:creationId xmlns:a16="http://schemas.microsoft.com/office/drawing/2014/main" id="{EB3E83F5-8C9E-6F0A-8897-592D9AB3FA7B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7;p38">
            <a:extLst>
              <a:ext uri="{FF2B5EF4-FFF2-40B4-BE49-F238E27FC236}">
                <a16:creationId xmlns:a16="http://schemas.microsoft.com/office/drawing/2014/main" id="{0F6CBCE4-B478-DCB5-DE0A-EA4793D9B17D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74;p9">
            <a:extLst>
              <a:ext uri="{FF2B5EF4-FFF2-40B4-BE49-F238E27FC236}">
                <a16:creationId xmlns:a16="http://schemas.microsoft.com/office/drawing/2014/main" id="{458395CC-7852-53AC-5E98-AFE0F5C13617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29;p39">
            <a:extLst>
              <a:ext uri="{FF2B5EF4-FFF2-40B4-BE49-F238E27FC236}">
                <a16:creationId xmlns:a16="http://schemas.microsoft.com/office/drawing/2014/main" id="{360F9A9B-FF63-01A9-F99C-509128AFFC83}"/>
              </a:ext>
            </a:extLst>
          </p:cNvPr>
          <p:cNvCxnSpPr>
            <a:cxnSpLocks/>
          </p:cNvCxnSpPr>
          <p:nvPr userDrawn="1"/>
        </p:nvCxnSpPr>
        <p:spPr>
          <a:xfrm>
            <a:off x="3161537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32;p39">
            <a:extLst>
              <a:ext uri="{FF2B5EF4-FFF2-40B4-BE49-F238E27FC236}">
                <a16:creationId xmlns:a16="http://schemas.microsoft.com/office/drawing/2014/main" id="{A0ACB157-44D5-2928-4CE9-B56062D77E8E}"/>
              </a:ext>
            </a:extLst>
          </p:cNvPr>
          <p:cNvCxnSpPr>
            <a:cxnSpLocks/>
          </p:cNvCxnSpPr>
          <p:nvPr userDrawn="1"/>
        </p:nvCxnSpPr>
        <p:spPr>
          <a:xfrm>
            <a:off x="902741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29;p39">
            <a:extLst>
              <a:ext uri="{FF2B5EF4-FFF2-40B4-BE49-F238E27FC236}">
                <a16:creationId xmlns:a16="http://schemas.microsoft.com/office/drawing/2014/main" id="{771DB8C5-FE25-DF74-9AA6-EA3EB1ED0A15}"/>
              </a:ext>
            </a:extLst>
          </p:cNvPr>
          <p:cNvCxnSpPr>
            <a:cxnSpLocks/>
          </p:cNvCxnSpPr>
          <p:nvPr userDrawn="1"/>
        </p:nvCxnSpPr>
        <p:spPr>
          <a:xfrm>
            <a:off x="6094475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Google Shape;328;p50">
            <a:extLst>
              <a:ext uri="{FF2B5EF4-FFF2-40B4-BE49-F238E27FC236}">
                <a16:creationId xmlns:a16="http://schemas.microsoft.com/office/drawing/2014/main" id="{7E223119-2FD0-89D6-38E2-F64DF6A3E4A4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91072"/>
            <a:ext cx="2481073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9600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eft - ink + skill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23B7-5CC9-B4A2-F4F6-1BE2C9B9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1293541"/>
            <a:ext cx="4445399" cy="4438921"/>
          </a:xfrm>
        </p:spPr>
        <p:txBody>
          <a:bodyPr lIns="0" anchor="b" anchorCtr="0">
            <a:norm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E13B7-B0C1-D970-B1D3-132FBD9B3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1" y="5861401"/>
            <a:ext cx="4445399" cy="528248"/>
          </a:xfrm>
        </p:spPr>
        <p:txBody>
          <a:bodyPr lIns="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Google Shape;368;p54">
            <a:extLst>
              <a:ext uri="{FF2B5EF4-FFF2-40B4-BE49-F238E27FC236}">
                <a16:creationId xmlns:a16="http://schemas.microsoft.com/office/drawing/2014/main" id="{FA308E72-0E25-F9F5-EEE1-D549C9A6368F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12" name="Google Shape;22;p3">
            <a:extLst>
              <a:ext uri="{FF2B5EF4-FFF2-40B4-BE49-F238E27FC236}">
                <a16:creationId xmlns:a16="http://schemas.microsoft.com/office/drawing/2014/main" id="{4C1D66D5-FD19-DF09-B7FB-2E3E80253D6C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202925"/>
            <a:ext cx="766049" cy="33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A3F5542-D3A5-10B0-79B8-9EB44F7E56B7}"/>
              </a:ext>
            </a:extLst>
          </p:cNvPr>
          <p:cNvSpPr/>
          <p:nvPr userDrawn="1"/>
        </p:nvSpPr>
        <p:spPr>
          <a:xfrm>
            <a:off x="-6724" y="6629400"/>
            <a:ext cx="5126824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E3F6FE40-CB6E-E18C-F3B0-BFCBD96BD8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20101" y="0"/>
            <a:ext cx="70719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78166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four columns + pictures - i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F7A5CB94-C59E-BE89-C230-DD02DE22D4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37067" y="1837267"/>
            <a:ext cx="2916936" cy="1473200"/>
          </a:xfrm>
          <a:noFill/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CD626319-2311-8592-6973-3AF597197E8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67817" y="1837267"/>
            <a:ext cx="2926080" cy="1473200"/>
          </a:xfrm>
          <a:noFill/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B41F377B-17F1-8423-48D1-4A40D4873BC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01305" y="1837267"/>
            <a:ext cx="2926103" cy="1473200"/>
          </a:xfrm>
          <a:noFill/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73974343-B20E-FC05-F473-570C64CD06A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32054" y="1837267"/>
            <a:ext cx="2935224" cy="1473200"/>
          </a:xfrm>
          <a:noFill/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228" y="3429001"/>
            <a:ext cx="2610608" cy="24149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25387" y="3429000"/>
            <a:ext cx="2610608" cy="24149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860678-FEC3-5317-8431-31C96A34E8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54157" y="3429000"/>
            <a:ext cx="2610608" cy="24149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701DD83-4B94-D774-691E-ECF989214A6C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9186928" y="3429000"/>
            <a:ext cx="2610608" cy="24149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7" name="Google Shape;213;p38">
            <a:extLst>
              <a:ext uri="{FF2B5EF4-FFF2-40B4-BE49-F238E27FC236}">
                <a16:creationId xmlns:a16="http://schemas.microsoft.com/office/drawing/2014/main" id="{34598071-4C7E-BB61-74D6-6D52EDAB38B6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14;p38">
            <a:extLst>
              <a:ext uri="{FF2B5EF4-FFF2-40B4-BE49-F238E27FC236}">
                <a16:creationId xmlns:a16="http://schemas.microsoft.com/office/drawing/2014/main" id="{EB3E83F5-8C9E-6F0A-8897-592D9AB3FA7B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7;p38">
            <a:extLst>
              <a:ext uri="{FF2B5EF4-FFF2-40B4-BE49-F238E27FC236}">
                <a16:creationId xmlns:a16="http://schemas.microsoft.com/office/drawing/2014/main" id="{0F6CBCE4-B478-DCB5-DE0A-EA4793D9B17D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74;p9">
            <a:extLst>
              <a:ext uri="{FF2B5EF4-FFF2-40B4-BE49-F238E27FC236}">
                <a16:creationId xmlns:a16="http://schemas.microsoft.com/office/drawing/2014/main" id="{458395CC-7852-53AC-5E98-AFE0F5C13617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29;p39">
            <a:extLst>
              <a:ext uri="{FF2B5EF4-FFF2-40B4-BE49-F238E27FC236}">
                <a16:creationId xmlns:a16="http://schemas.microsoft.com/office/drawing/2014/main" id="{360F9A9B-FF63-01A9-F99C-509128AFFC83}"/>
              </a:ext>
            </a:extLst>
          </p:cNvPr>
          <p:cNvCxnSpPr>
            <a:cxnSpLocks/>
          </p:cNvCxnSpPr>
          <p:nvPr userDrawn="1"/>
        </p:nvCxnSpPr>
        <p:spPr>
          <a:xfrm>
            <a:off x="3161537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32;p39">
            <a:extLst>
              <a:ext uri="{FF2B5EF4-FFF2-40B4-BE49-F238E27FC236}">
                <a16:creationId xmlns:a16="http://schemas.microsoft.com/office/drawing/2014/main" id="{A0ACB157-44D5-2928-4CE9-B56062D77E8E}"/>
              </a:ext>
            </a:extLst>
          </p:cNvPr>
          <p:cNvCxnSpPr>
            <a:cxnSpLocks/>
          </p:cNvCxnSpPr>
          <p:nvPr userDrawn="1"/>
        </p:nvCxnSpPr>
        <p:spPr>
          <a:xfrm>
            <a:off x="902741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29;p39">
            <a:extLst>
              <a:ext uri="{FF2B5EF4-FFF2-40B4-BE49-F238E27FC236}">
                <a16:creationId xmlns:a16="http://schemas.microsoft.com/office/drawing/2014/main" id="{771DB8C5-FE25-DF74-9AA6-EA3EB1ED0A15}"/>
              </a:ext>
            </a:extLst>
          </p:cNvPr>
          <p:cNvCxnSpPr>
            <a:cxnSpLocks/>
          </p:cNvCxnSpPr>
          <p:nvPr userDrawn="1"/>
        </p:nvCxnSpPr>
        <p:spPr>
          <a:xfrm>
            <a:off x="6094475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Google Shape;328;p50">
            <a:extLst>
              <a:ext uri="{FF2B5EF4-FFF2-40B4-BE49-F238E27FC236}">
                <a16:creationId xmlns:a16="http://schemas.microsoft.com/office/drawing/2014/main" id="{BA446713-E5E7-7F2C-0AA6-DEE16DC5879F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91072"/>
            <a:ext cx="2481073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346174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ows - white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C5D5-28C7-4C47-8B61-84BAD8EA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6DF4DE-14EE-C2CF-2B53-51472D4544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3990C89-CB5A-0318-2EF6-CCF39C38FCBC}"/>
              </a:ext>
            </a:extLst>
          </p:cNvPr>
          <p:cNvSpPr txBox="1">
            <a:spLocks/>
          </p:cNvSpPr>
          <p:nvPr userDrawn="1"/>
        </p:nvSpPr>
        <p:spPr>
          <a:xfrm>
            <a:off x="9216354" y="6356350"/>
            <a:ext cx="2743200" cy="271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Google Shape;368;p54">
            <a:extLst>
              <a:ext uri="{FF2B5EF4-FFF2-40B4-BE49-F238E27FC236}">
                <a16:creationId xmlns:a16="http://schemas.microsoft.com/office/drawing/2014/main" id="{D0B46CB6-AEAE-773E-277A-8F28CB56F4BF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7" name="Google Shape;339;p51">
            <a:extLst>
              <a:ext uri="{FF2B5EF4-FFF2-40B4-BE49-F238E27FC236}">
                <a16:creationId xmlns:a16="http://schemas.microsoft.com/office/drawing/2014/main" id="{7EA2E370-6CC4-6C83-8F2D-C3F3ED4486D8}"/>
              </a:ext>
            </a:extLst>
          </p:cNvPr>
          <p:cNvCxnSpPr/>
          <p:nvPr userDrawn="1"/>
        </p:nvCxnSpPr>
        <p:spPr>
          <a:xfrm>
            <a:off x="3000" y="3241466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342;p51">
            <a:extLst>
              <a:ext uri="{FF2B5EF4-FFF2-40B4-BE49-F238E27FC236}">
                <a16:creationId xmlns:a16="http://schemas.microsoft.com/office/drawing/2014/main" id="{49AEFBAE-BF0B-1B37-D73E-D9BF205DF08F}"/>
              </a:ext>
            </a:extLst>
          </p:cNvPr>
          <p:cNvCxnSpPr/>
          <p:nvPr userDrawn="1"/>
        </p:nvCxnSpPr>
        <p:spPr>
          <a:xfrm>
            <a:off x="0" y="4654132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ACD5912E-719C-B6FC-4CD1-2E0E4A4FDA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7876" y="1828800"/>
            <a:ext cx="3741958" cy="1412665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36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Google Shape;213;p38">
            <a:extLst>
              <a:ext uri="{FF2B5EF4-FFF2-40B4-BE49-F238E27FC236}">
                <a16:creationId xmlns:a16="http://schemas.microsoft.com/office/drawing/2014/main" id="{F51F495B-603F-D2DC-D9B8-694CC4FA5ED6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74;p9">
            <a:extLst>
              <a:ext uri="{FF2B5EF4-FFF2-40B4-BE49-F238E27FC236}">
                <a16:creationId xmlns:a16="http://schemas.microsoft.com/office/drawing/2014/main" id="{695FC682-B936-F10B-229E-CA20CD577F0E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62FB2892-FECC-3DE9-833D-79AC32F0B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7876" y="3245005"/>
            <a:ext cx="3741958" cy="1412665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36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13AD58B-A331-8B0B-517F-35AD38C52A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7876" y="4650059"/>
            <a:ext cx="3741958" cy="1412665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36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43DD579-E149-FA40-B945-927AE8DA2F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92600" y="1828800"/>
            <a:ext cx="7667625" cy="1412875"/>
          </a:xfrm>
        </p:spPr>
        <p:txBody>
          <a:bodyPr anchor="ctr" anchorCtr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29BDC5CA-E668-B4D7-A2D5-0C861F7A23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92600" y="3245004"/>
            <a:ext cx="7667625" cy="1412875"/>
          </a:xfrm>
        </p:spPr>
        <p:txBody>
          <a:bodyPr anchor="ctr" anchorCtr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74E91C71-1BE5-5F2C-17B4-54C57FDB17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92600" y="4650057"/>
            <a:ext cx="7667625" cy="1412875"/>
          </a:xfrm>
        </p:spPr>
        <p:txBody>
          <a:bodyPr anchor="ctr" anchorCtr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A black and blue logo&#10;&#10;Description automatically generated">
            <a:extLst>
              <a:ext uri="{FF2B5EF4-FFF2-40B4-BE49-F238E27FC236}">
                <a16:creationId xmlns:a16="http://schemas.microsoft.com/office/drawing/2014/main" id="{99ACAB03-0956-A161-9416-B300C68ABD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0" y="6300854"/>
            <a:ext cx="2478024" cy="32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47567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ows - canv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C5D5-28C7-4C47-8B61-84BAD8EA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6DF4DE-14EE-C2CF-2B53-51472D4544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3990C89-CB5A-0318-2EF6-CCF39C38FCBC}"/>
              </a:ext>
            </a:extLst>
          </p:cNvPr>
          <p:cNvSpPr txBox="1">
            <a:spLocks/>
          </p:cNvSpPr>
          <p:nvPr userDrawn="1"/>
        </p:nvSpPr>
        <p:spPr>
          <a:xfrm>
            <a:off x="9216354" y="6356350"/>
            <a:ext cx="2743200" cy="271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Google Shape;368;p54">
            <a:extLst>
              <a:ext uri="{FF2B5EF4-FFF2-40B4-BE49-F238E27FC236}">
                <a16:creationId xmlns:a16="http://schemas.microsoft.com/office/drawing/2014/main" id="{D0B46CB6-AEAE-773E-277A-8F28CB56F4BF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7" name="Google Shape;339;p51">
            <a:extLst>
              <a:ext uri="{FF2B5EF4-FFF2-40B4-BE49-F238E27FC236}">
                <a16:creationId xmlns:a16="http://schemas.microsoft.com/office/drawing/2014/main" id="{7EA2E370-6CC4-6C83-8F2D-C3F3ED4486D8}"/>
              </a:ext>
            </a:extLst>
          </p:cNvPr>
          <p:cNvCxnSpPr/>
          <p:nvPr userDrawn="1"/>
        </p:nvCxnSpPr>
        <p:spPr>
          <a:xfrm>
            <a:off x="3000" y="3241466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342;p51">
            <a:extLst>
              <a:ext uri="{FF2B5EF4-FFF2-40B4-BE49-F238E27FC236}">
                <a16:creationId xmlns:a16="http://schemas.microsoft.com/office/drawing/2014/main" id="{49AEFBAE-BF0B-1B37-D73E-D9BF205DF08F}"/>
              </a:ext>
            </a:extLst>
          </p:cNvPr>
          <p:cNvCxnSpPr/>
          <p:nvPr userDrawn="1"/>
        </p:nvCxnSpPr>
        <p:spPr>
          <a:xfrm>
            <a:off x="0" y="4654132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ACD5912E-719C-B6FC-4CD1-2E0E4A4FDA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7876" y="1828800"/>
            <a:ext cx="3741958" cy="1412665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36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Google Shape;213;p38">
            <a:extLst>
              <a:ext uri="{FF2B5EF4-FFF2-40B4-BE49-F238E27FC236}">
                <a16:creationId xmlns:a16="http://schemas.microsoft.com/office/drawing/2014/main" id="{F51F495B-603F-D2DC-D9B8-694CC4FA5ED6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74;p9">
            <a:extLst>
              <a:ext uri="{FF2B5EF4-FFF2-40B4-BE49-F238E27FC236}">
                <a16:creationId xmlns:a16="http://schemas.microsoft.com/office/drawing/2014/main" id="{695FC682-B936-F10B-229E-CA20CD577F0E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62FB2892-FECC-3DE9-833D-79AC32F0B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7876" y="3245005"/>
            <a:ext cx="3741958" cy="1412665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36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13AD58B-A331-8B0B-517F-35AD38C52A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7876" y="4650059"/>
            <a:ext cx="3741958" cy="1412665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36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43DD579-E149-FA40-B945-927AE8DA2F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92600" y="1828800"/>
            <a:ext cx="7667625" cy="1412875"/>
          </a:xfrm>
        </p:spPr>
        <p:txBody>
          <a:bodyPr anchor="ctr" anchorCtr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29BDC5CA-E668-B4D7-A2D5-0C861F7A23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92600" y="3245004"/>
            <a:ext cx="7667625" cy="1412875"/>
          </a:xfrm>
        </p:spPr>
        <p:txBody>
          <a:bodyPr anchor="ctr" anchorCtr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74E91C71-1BE5-5F2C-17B4-54C57FDB17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92600" y="4650057"/>
            <a:ext cx="7667625" cy="1412875"/>
          </a:xfrm>
        </p:spPr>
        <p:txBody>
          <a:bodyPr anchor="ctr" anchorCtr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A black and blue logo&#10;&#10;Description automatically generated">
            <a:extLst>
              <a:ext uri="{FF2B5EF4-FFF2-40B4-BE49-F238E27FC236}">
                <a16:creationId xmlns:a16="http://schemas.microsoft.com/office/drawing/2014/main" id="{75EFB40D-4211-DF2F-9180-EB041B5D2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0" y="6300854"/>
            <a:ext cx="2478024" cy="32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290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ows - blackbo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C5D5-28C7-4C47-8B61-84BAD8EA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6DF4DE-14EE-C2CF-2B53-51472D4544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3990C89-CB5A-0318-2EF6-CCF39C38FCBC}"/>
              </a:ext>
            </a:extLst>
          </p:cNvPr>
          <p:cNvSpPr txBox="1">
            <a:spLocks/>
          </p:cNvSpPr>
          <p:nvPr userDrawn="1"/>
        </p:nvSpPr>
        <p:spPr>
          <a:xfrm>
            <a:off x="9216354" y="6356350"/>
            <a:ext cx="2743200" cy="271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85B89E-8072-FA4F-A609-3850D5B577CE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Google Shape;368;p54">
            <a:extLst>
              <a:ext uri="{FF2B5EF4-FFF2-40B4-BE49-F238E27FC236}">
                <a16:creationId xmlns:a16="http://schemas.microsoft.com/office/drawing/2014/main" id="{D0B46CB6-AEAE-773E-277A-8F28CB56F4BF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7" name="Google Shape;339;p51">
            <a:extLst>
              <a:ext uri="{FF2B5EF4-FFF2-40B4-BE49-F238E27FC236}">
                <a16:creationId xmlns:a16="http://schemas.microsoft.com/office/drawing/2014/main" id="{7EA2E370-6CC4-6C83-8F2D-C3F3ED4486D8}"/>
              </a:ext>
            </a:extLst>
          </p:cNvPr>
          <p:cNvCxnSpPr/>
          <p:nvPr userDrawn="1"/>
        </p:nvCxnSpPr>
        <p:spPr>
          <a:xfrm>
            <a:off x="3000" y="3241466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342;p51">
            <a:extLst>
              <a:ext uri="{FF2B5EF4-FFF2-40B4-BE49-F238E27FC236}">
                <a16:creationId xmlns:a16="http://schemas.microsoft.com/office/drawing/2014/main" id="{49AEFBAE-BF0B-1B37-D73E-D9BF205DF08F}"/>
              </a:ext>
            </a:extLst>
          </p:cNvPr>
          <p:cNvCxnSpPr/>
          <p:nvPr userDrawn="1"/>
        </p:nvCxnSpPr>
        <p:spPr>
          <a:xfrm>
            <a:off x="0" y="4654132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ACD5912E-719C-B6FC-4CD1-2E0E4A4FDA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7876" y="1828800"/>
            <a:ext cx="3741958" cy="1412665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Google Shape;213;p38">
            <a:extLst>
              <a:ext uri="{FF2B5EF4-FFF2-40B4-BE49-F238E27FC236}">
                <a16:creationId xmlns:a16="http://schemas.microsoft.com/office/drawing/2014/main" id="{F51F495B-603F-D2DC-D9B8-694CC4FA5ED6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74;p9">
            <a:extLst>
              <a:ext uri="{FF2B5EF4-FFF2-40B4-BE49-F238E27FC236}">
                <a16:creationId xmlns:a16="http://schemas.microsoft.com/office/drawing/2014/main" id="{695FC682-B936-F10B-229E-CA20CD577F0E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62FB2892-FECC-3DE9-833D-79AC32F0B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7876" y="3245005"/>
            <a:ext cx="3741958" cy="1412665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13AD58B-A331-8B0B-517F-35AD38C52A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7876" y="4650059"/>
            <a:ext cx="3741958" cy="1412665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43DD579-E149-FA40-B945-927AE8DA2F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92600" y="1828800"/>
            <a:ext cx="7667625" cy="1412875"/>
          </a:xfrm>
        </p:spPr>
        <p:txBody>
          <a:bodyPr anchor="ctr" anchorCtr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29BDC5CA-E668-B4D7-A2D5-0C861F7A23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92600" y="3245004"/>
            <a:ext cx="7667625" cy="1412875"/>
          </a:xfrm>
        </p:spPr>
        <p:txBody>
          <a:bodyPr anchor="ctr" anchorCtr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74E91C71-1BE5-5F2C-17B4-54C57FDB17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92600" y="4650057"/>
            <a:ext cx="7667625" cy="1412875"/>
          </a:xfrm>
        </p:spPr>
        <p:txBody>
          <a:bodyPr anchor="ctr" anchorCtr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Google Shape;328;p50">
            <a:extLst>
              <a:ext uri="{FF2B5EF4-FFF2-40B4-BE49-F238E27FC236}">
                <a16:creationId xmlns:a16="http://schemas.microsoft.com/office/drawing/2014/main" id="{51C6B6FF-3062-4D91-347F-4F6B85ECC710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91072"/>
            <a:ext cx="2481073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7758629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ows - i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C5D5-28C7-4C47-8B61-84BAD8EA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6DF4DE-14EE-C2CF-2B53-51472D4544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3990C89-CB5A-0318-2EF6-CCF39C38FCBC}"/>
              </a:ext>
            </a:extLst>
          </p:cNvPr>
          <p:cNvSpPr txBox="1">
            <a:spLocks/>
          </p:cNvSpPr>
          <p:nvPr userDrawn="1"/>
        </p:nvSpPr>
        <p:spPr>
          <a:xfrm>
            <a:off x="9216354" y="6356350"/>
            <a:ext cx="2743200" cy="271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85B89E-8072-FA4F-A609-3850D5B577CE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Google Shape;368;p54">
            <a:extLst>
              <a:ext uri="{FF2B5EF4-FFF2-40B4-BE49-F238E27FC236}">
                <a16:creationId xmlns:a16="http://schemas.microsoft.com/office/drawing/2014/main" id="{D0B46CB6-AEAE-773E-277A-8F28CB56F4BF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7" name="Google Shape;339;p51">
            <a:extLst>
              <a:ext uri="{FF2B5EF4-FFF2-40B4-BE49-F238E27FC236}">
                <a16:creationId xmlns:a16="http://schemas.microsoft.com/office/drawing/2014/main" id="{7EA2E370-6CC4-6C83-8F2D-C3F3ED4486D8}"/>
              </a:ext>
            </a:extLst>
          </p:cNvPr>
          <p:cNvCxnSpPr/>
          <p:nvPr userDrawn="1"/>
        </p:nvCxnSpPr>
        <p:spPr>
          <a:xfrm>
            <a:off x="3000" y="3241466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342;p51">
            <a:extLst>
              <a:ext uri="{FF2B5EF4-FFF2-40B4-BE49-F238E27FC236}">
                <a16:creationId xmlns:a16="http://schemas.microsoft.com/office/drawing/2014/main" id="{49AEFBAE-BF0B-1B37-D73E-D9BF205DF08F}"/>
              </a:ext>
            </a:extLst>
          </p:cNvPr>
          <p:cNvCxnSpPr/>
          <p:nvPr userDrawn="1"/>
        </p:nvCxnSpPr>
        <p:spPr>
          <a:xfrm>
            <a:off x="0" y="4654132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ACD5912E-719C-B6FC-4CD1-2E0E4A4FDA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7876" y="1828800"/>
            <a:ext cx="3741958" cy="1412665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Google Shape;213;p38">
            <a:extLst>
              <a:ext uri="{FF2B5EF4-FFF2-40B4-BE49-F238E27FC236}">
                <a16:creationId xmlns:a16="http://schemas.microsoft.com/office/drawing/2014/main" id="{F51F495B-603F-D2DC-D9B8-694CC4FA5ED6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74;p9">
            <a:extLst>
              <a:ext uri="{FF2B5EF4-FFF2-40B4-BE49-F238E27FC236}">
                <a16:creationId xmlns:a16="http://schemas.microsoft.com/office/drawing/2014/main" id="{695FC682-B936-F10B-229E-CA20CD577F0E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62FB2892-FECC-3DE9-833D-79AC32F0B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7876" y="3245005"/>
            <a:ext cx="3741958" cy="1412665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13AD58B-A331-8B0B-517F-35AD38C52A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7876" y="4650059"/>
            <a:ext cx="3741958" cy="1412665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43DD579-E149-FA40-B945-927AE8DA2F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92600" y="1828800"/>
            <a:ext cx="7667625" cy="1412875"/>
          </a:xfrm>
        </p:spPr>
        <p:txBody>
          <a:bodyPr anchor="ctr" anchorCtr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29BDC5CA-E668-B4D7-A2D5-0C861F7A23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92600" y="3245004"/>
            <a:ext cx="7667625" cy="1412875"/>
          </a:xfrm>
        </p:spPr>
        <p:txBody>
          <a:bodyPr anchor="ctr" anchorCtr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74E91C71-1BE5-5F2C-17B4-54C57FDB17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92600" y="4650057"/>
            <a:ext cx="7667625" cy="1412875"/>
          </a:xfrm>
        </p:spPr>
        <p:txBody>
          <a:bodyPr anchor="ctr" anchorCtr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Google Shape;328;p50">
            <a:extLst>
              <a:ext uri="{FF2B5EF4-FFF2-40B4-BE49-F238E27FC236}">
                <a16:creationId xmlns:a16="http://schemas.microsoft.com/office/drawing/2014/main" id="{534289DC-9B0C-E6B5-A63F-BABCE7C37EF1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91072"/>
            <a:ext cx="2481073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4365223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Rows - white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C5D5-28C7-4C47-8B61-84BAD8EA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6DF4DE-14EE-C2CF-2B53-51472D4544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3990C89-CB5A-0318-2EF6-CCF39C38FCBC}"/>
              </a:ext>
            </a:extLst>
          </p:cNvPr>
          <p:cNvSpPr txBox="1">
            <a:spLocks/>
          </p:cNvSpPr>
          <p:nvPr userDrawn="1"/>
        </p:nvSpPr>
        <p:spPr>
          <a:xfrm>
            <a:off x="9216354" y="6356350"/>
            <a:ext cx="2743200" cy="271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Google Shape;368;p54">
            <a:extLst>
              <a:ext uri="{FF2B5EF4-FFF2-40B4-BE49-F238E27FC236}">
                <a16:creationId xmlns:a16="http://schemas.microsoft.com/office/drawing/2014/main" id="{D0B46CB6-AEAE-773E-277A-8F28CB56F4BF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ACD5912E-719C-B6FC-4CD1-2E0E4A4FDA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7876" y="1831459"/>
            <a:ext cx="3741958" cy="830009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Google Shape;74;p9">
            <a:extLst>
              <a:ext uri="{FF2B5EF4-FFF2-40B4-BE49-F238E27FC236}">
                <a16:creationId xmlns:a16="http://schemas.microsoft.com/office/drawing/2014/main" id="{695FC682-B936-F10B-229E-CA20CD577F0E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62FB2892-FECC-3DE9-833D-79AC32F0B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7876" y="2687360"/>
            <a:ext cx="3741958" cy="836453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13AD58B-A331-8B0B-517F-35AD38C52A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7876" y="3534711"/>
            <a:ext cx="3741958" cy="834142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43DD579-E149-FA40-B945-927AE8DA2F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92600" y="1831361"/>
            <a:ext cx="7667625" cy="830133"/>
          </a:xfrm>
        </p:spPr>
        <p:txBody>
          <a:bodyPr anchor="ctr" anchorCtr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29BDC5CA-E668-B4D7-A2D5-0C861F7A23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92600" y="2687421"/>
            <a:ext cx="7667625" cy="836578"/>
          </a:xfrm>
        </p:spPr>
        <p:txBody>
          <a:bodyPr anchor="ctr" anchorCtr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74E91C71-1BE5-5F2C-17B4-54C57FDB17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92600" y="3534772"/>
            <a:ext cx="7667625" cy="834266"/>
          </a:xfrm>
        </p:spPr>
        <p:txBody>
          <a:bodyPr anchor="ctr" anchorCtr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B6DEA0E1-9E62-B932-6BC5-3140041F7A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27876" y="4379562"/>
            <a:ext cx="3741958" cy="836887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1AE1FA5D-5094-5250-CA43-9718BEC4FA0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292600" y="4379624"/>
            <a:ext cx="7667625" cy="837012"/>
          </a:xfrm>
        </p:spPr>
        <p:txBody>
          <a:bodyPr anchor="ctr" anchorCtr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20B26E7A-41B5-9211-038D-3CF958DADC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27876" y="5215904"/>
            <a:ext cx="3741958" cy="836887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24B62C1-61C9-3393-94F1-F73303418A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292600" y="5215966"/>
            <a:ext cx="7667625" cy="837012"/>
          </a:xfrm>
        </p:spPr>
        <p:txBody>
          <a:bodyPr anchor="ctr" anchorCtr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 descr="A black and blue logo&#10;&#10;Description automatically generated">
            <a:extLst>
              <a:ext uri="{FF2B5EF4-FFF2-40B4-BE49-F238E27FC236}">
                <a16:creationId xmlns:a16="http://schemas.microsoft.com/office/drawing/2014/main" id="{EF5BA140-EEC7-44E6-793C-A913D7B9C1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0" y="6300854"/>
            <a:ext cx="2478024" cy="32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15979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Rows - canv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C5D5-28C7-4C47-8B61-84BAD8EA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6DF4DE-14EE-C2CF-2B53-51472D4544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3990C89-CB5A-0318-2EF6-CCF39C38FCBC}"/>
              </a:ext>
            </a:extLst>
          </p:cNvPr>
          <p:cNvSpPr txBox="1">
            <a:spLocks/>
          </p:cNvSpPr>
          <p:nvPr userDrawn="1"/>
        </p:nvSpPr>
        <p:spPr>
          <a:xfrm>
            <a:off x="9216354" y="6356350"/>
            <a:ext cx="2743200" cy="271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Google Shape;368;p54">
            <a:extLst>
              <a:ext uri="{FF2B5EF4-FFF2-40B4-BE49-F238E27FC236}">
                <a16:creationId xmlns:a16="http://schemas.microsoft.com/office/drawing/2014/main" id="{D0B46CB6-AEAE-773E-277A-8F28CB56F4BF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ACD5912E-719C-B6FC-4CD1-2E0E4A4FDA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7876" y="1831459"/>
            <a:ext cx="3741958" cy="830009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Google Shape;74;p9">
            <a:extLst>
              <a:ext uri="{FF2B5EF4-FFF2-40B4-BE49-F238E27FC236}">
                <a16:creationId xmlns:a16="http://schemas.microsoft.com/office/drawing/2014/main" id="{695FC682-B936-F10B-229E-CA20CD577F0E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62FB2892-FECC-3DE9-833D-79AC32F0B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7876" y="2687360"/>
            <a:ext cx="3741958" cy="836453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13AD58B-A331-8B0B-517F-35AD38C52A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7876" y="3534711"/>
            <a:ext cx="3741958" cy="834142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43DD579-E149-FA40-B945-927AE8DA2F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92600" y="1831361"/>
            <a:ext cx="7667625" cy="830133"/>
          </a:xfrm>
        </p:spPr>
        <p:txBody>
          <a:bodyPr anchor="ctr" anchorCtr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29BDC5CA-E668-B4D7-A2D5-0C861F7A23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92600" y="2687421"/>
            <a:ext cx="7667625" cy="836578"/>
          </a:xfrm>
        </p:spPr>
        <p:txBody>
          <a:bodyPr anchor="ctr" anchorCtr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74E91C71-1BE5-5F2C-17B4-54C57FDB17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92600" y="3534772"/>
            <a:ext cx="7667625" cy="834266"/>
          </a:xfrm>
        </p:spPr>
        <p:txBody>
          <a:bodyPr anchor="ctr" anchorCtr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B6DEA0E1-9E62-B932-6BC5-3140041F7A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27876" y="4379562"/>
            <a:ext cx="3741958" cy="836887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1AE1FA5D-5094-5250-CA43-9718BEC4FA0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292600" y="4379624"/>
            <a:ext cx="7667625" cy="837012"/>
          </a:xfrm>
        </p:spPr>
        <p:txBody>
          <a:bodyPr anchor="ctr" anchorCtr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20B26E7A-41B5-9211-038D-3CF958DADC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27876" y="5215904"/>
            <a:ext cx="3741958" cy="836887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24B62C1-61C9-3393-94F1-F73303418A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292600" y="5215966"/>
            <a:ext cx="7667625" cy="837012"/>
          </a:xfrm>
        </p:spPr>
        <p:txBody>
          <a:bodyPr anchor="ctr" anchorCtr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 descr="A black and blue logo&#10;&#10;Description automatically generated">
            <a:extLst>
              <a:ext uri="{FF2B5EF4-FFF2-40B4-BE49-F238E27FC236}">
                <a16:creationId xmlns:a16="http://schemas.microsoft.com/office/drawing/2014/main" id="{458651B8-BB8D-5417-AE8D-BBBD2ADB7D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0" y="6300854"/>
            <a:ext cx="2478024" cy="32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5520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Rows - blackbo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C5D5-28C7-4C47-8B61-84BAD8EA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6DF4DE-14EE-C2CF-2B53-51472D4544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3990C89-CB5A-0318-2EF6-CCF39C38FCBC}"/>
              </a:ext>
            </a:extLst>
          </p:cNvPr>
          <p:cNvSpPr txBox="1">
            <a:spLocks/>
          </p:cNvSpPr>
          <p:nvPr userDrawn="1"/>
        </p:nvSpPr>
        <p:spPr>
          <a:xfrm>
            <a:off x="9216354" y="6356350"/>
            <a:ext cx="2743200" cy="271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85B89E-8072-FA4F-A609-3850D5B577CE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Google Shape;368;p54">
            <a:extLst>
              <a:ext uri="{FF2B5EF4-FFF2-40B4-BE49-F238E27FC236}">
                <a16:creationId xmlns:a16="http://schemas.microsoft.com/office/drawing/2014/main" id="{D0B46CB6-AEAE-773E-277A-8F28CB56F4BF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ACD5912E-719C-B6FC-4CD1-2E0E4A4FDA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7876" y="1831459"/>
            <a:ext cx="3741958" cy="830009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Google Shape;74;p9">
            <a:extLst>
              <a:ext uri="{FF2B5EF4-FFF2-40B4-BE49-F238E27FC236}">
                <a16:creationId xmlns:a16="http://schemas.microsoft.com/office/drawing/2014/main" id="{695FC682-B936-F10B-229E-CA20CD577F0E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62FB2892-FECC-3DE9-833D-79AC32F0B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7876" y="2687360"/>
            <a:ext cx="3741958" cy="836453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13AD58B-A331-8B0B-517F-35AD38C52A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7876" y="3534711"/>
            <a:ext cx="3741958" cy="834142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43DD579-E149-FA40-B945-927AE8DA2F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92600" y="1831361"/>
            <a:ext cx="7667625" cy="830133"/>
          </a:xfrm>
        </p:spPr>
        <p:txBody>
          <a:bodyPr anchor="ctr" anchorCtr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29BDC5CA-E668-B4D7-A2D5-0C861F7A23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92600" y="2687421"/>
            <a:ext cx="7667625" cy="836578"/>
          </a:xfrm>
        </p:spPr>
        <p:txBody>
          <a:bodyPr anchor="ctr" anchorCtr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74E91C71-1BE5-5F2C-17B4-54C57FDB17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92600" y="3534772"/>
            <a:ext cx="7667625" cy="834266"/>
          </a:xfrm>
        </p:spPr>
        <p:txBody>
          <a:bodyPr anchor="ctr" anchorCtr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B6DEA0E1-9E62-B932-6BC5-3140041F7A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27876" y="4379562"/>
            <a:ext cx="3741958" cy="836887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1AE1FA5D-5094-5250-CA43-9718BEC4FA0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292600" y="4379624"/>
            <a:ext cx="7667625" cy="837012"/>
          </a:xfrm>
        </p:spPr>
        <p:txBody>
          <a:bodyPr anchor="ctr" anchorCtr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20B26E7A-41B5-9211-038D-3CF958DADC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27876" y="5215904"/>
            <a:ext cx="3741958" cy="836887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24B62C1-61C9-3393-94F1-F73303418A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292600" y="5215966"/>
            <a:ext cx="7667625" cy="837012"/>
          </a:xfrm>
        </p:spPr>
        <p:txBody>
          <a:bodyPr anchor="ctr" anchorCtr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328;p50">
            <a:extLst>
              <a:ext uri="{FF2B5EF4-FFF2-40B4-BE49-F238E27FC236}">
                <a16:creationId xmlns:a16="http://schemas.microsoft.com/office/drawing/2014/main" id="{801E2162-35B2-092B-7F87-A91013C0D96F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91072"/>
            <a:ext cx="2481073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386692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Rows - i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C5D5-28C7-4C47-8B61-84BAD8EA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6DF4DE-14EE-C2CF-2B53-51472D4544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3990C89-CB5A-0318-2EF6-CCF39C38FCBC}"/>
              </a:ext>
            </a:extLst>
          </p:cNvPr>
          <p:cNvSpPr txBox="1">
            <a:spLocks/>
          </p:cNvSpPr>
          <p:nvPr userDrawn="1"/>
        </p:nvSpPr>
        <p:spPr>
          <a:xfrm>
            <a:off x="9216354" y="6356350"/>
            <a:ext cx="2743200" cy="271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85B89E-8072-FA4F-A609-3850D5B577CE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Google Shape;368;p54">
            <a:extLst>
              <a:ext uri="{FF2B5EF4-FFF2-40B4-BE49-F238E27FC236}">
                <a16:creationId xmlns:a16="http://schemas.microsoft.com/office/drawing/2014/main" id="{D0B46CB6-AEAE-773E-277A-8F28CB56F4BF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ACD5912E-719C-B6FC-4CD1-2E0E4A4FDA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7876" y="1831459"/>
            <a:ext cx="3741958" cy="830009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Google Shape;74;p9">
            <a:extLst>
              <a:ext uri="{FF2B5EF4-FFF2-40B4-BE49-F238E27FC236}">
                <a16:creationId xmlns:a16="http://schemas.microsoft.com/office/drawing/2014/main" id="{695FC682-B936-F10B-229E-CA20CD577F0E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62FB2892-FECC-3DE9-833D-79AC32F0B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7876" y="2687360"/>
            <a:ext cx="3741958" cy="836453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13AD58B-A331-8B0B-517F-35AD38C52A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7876" y="3534711"/>
            <a:ext cx="3741958" cy="834142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43DD579-E149-FA40-B945-927AE8DA2F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92600" y="1831361"/>
            <a:ext cx="7667625" cy="830133"/>
          </a:xfrm>
        </p:spPr>
        <p:txBody>
          <a:bodyPr anchor="ctr" anchorCtr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29BDC5CA-E668-B4D7-A2D5-0C861F7A23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92600" y="2687421"/>
            <a:ext cx="7667625" cy="836578"/>
          </a:xfrm>
        </p:spPr>
        <p:txBody>
          <a:bodyPr anchor="ctr" anchorCtr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74E91C71-1BE5-5F2C-17B4-54C57FDB17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92600" y="3534772"/>
            <a:ext cx="7667625" cy="834266"/>
          </a:xfrm>
        </p:spPr>
        <p:txBody>
          <a:bodyPr anchor="ctr" anchorCtr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B6DEA0E1-9E62-B932-6BC5-3140041F7A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27876" y="4379562"/>
            <a:ext cx="3741958" cy="836887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1AE1FA5D-5094-5250-CA43-9718BEC4FA0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292600" y="4379624"/>
            <a:ext cx="7667625" cy="837012"/>
          </a:xfrm>
        </p:spPr>
        <p:txBody>
          <a:bodyPr anchor="ctr" anchorCtr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20B26E7A-41B5-9211-038D-3CF958DADC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27876" y="5215904"/>
            <a:ext cx="3741958" cy="836887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24B62C1-61C9-3393-94F1-F73303418A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292600" y="5215966"/>
            <a:ext cx="7667625" cy="837012"/>
          </a:xfrm>
        </p:spPr>
        <p:txBody>
          <a:bodyPr anchor="ctr" anchorCtr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328;p50">
            <a:extLst>
              <a:ext uri="{FF2B5EF4-FFF2-40B4-BE49-F238E27FC236}">
                <a16:creationId xmlns:a16="http://schemas.microsoft.com/office/drawing/2014/main" id="{2AD41C0B-7D4E-E9C8-75B3-80740B04FD04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91072"/>
            <a:ext cx="2481073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7060253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- white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542C-06CE-16A8-3F1F-CB6657D3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46" y="604286"/>
            <a:ext cx="10750255" cy="5612893"/>
          </a:xfrm>
        </p:spPr>
        <p:txBody>
          <a:bodyPr lIns="0" anchor="ctr" anchorCtr="0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0E4AFA-B742-1F6C-8B41-36125C2C28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Google Shape;368;p54">
            <a:extLst>
              <a:ext uri="{FF2B5EF4-FFF2-40B4-BE49-F238E27FC236}">
                <a16:creationId xmlns:a16="http://schemas.microsoft.com/office/drawing/2014/main" id="{F1532068-4BF3-52AC-3D0C-0DD657D218F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5" name="Picture 4" descr="A black and blue logo&#10;&#10;Description automatically generated">
            <a:extLst>
              <a:ext uri="{FF2B5EF4-FFF2-40B4-BE49-F238E27FC236}">
                <a16:creationId xmlns:a16="http://schemas.microsoft.com/office/drawing/2014/main" id="{E4A4DB49-6BAB-7335-AFC0-B9C0269C20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0" y="6300854"/>
            <a:ext cx="2478024" cy="32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58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TS custom message - white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oogle Shape;339;p51">
            <a:extLst>
              <a:ext uri="{FF2B5EF4-FFF2-40B4-BE49-F238E27FC236}">
                <a16:creationId xmlns:a16="http://schemas.microsoft.com/office/drawing/2014/main" id="{B714F0E9-D98A-58FA-FB7F-11737B212D19}"/>
              </a:ext>
            </a:extLst>
          </p:cNvPr>
          <p:cNvCxnSpPr/>
          <p:nvPr userDrawn="1"/>
        </p:nvCxnSpPr>
        <p:spPr>
          <a:xfrm>
            <a:off x="3000" y="2629384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340;p51">
            <a:extLst>
              <a:ext uri="{FF2B5EF4-FFF2-40B4-BE49-F238E27FC236}">
                <a16:creationId xmlns:a16="http://schemas.microsoft.com/office/drawing/2014/main" id="{24E5427E-F179-C25A-609F-BA721A225FB8}"/>
              </a:ext>
            </a:extLst>
          </p:cNvPr>
          <p:cNvCxnSpPr/>
          <p:nvPr userDrawn="1"/>
        </p:nvCxnSpPr>
        <p:spPr>
          <a:xfrm>
            <a:off x="0" y="5029188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341;p51">
            <a:extLst>
              <a:ext uri="{FF2B5EF4-FFF2-40B4-BE49-F238E27FC236}">
                <a16:creationId xmlns:a16="http://schemas.microsoft.com/office/drawing/2014/main" id="{6272B1B9-507A-9105-4B49-3379D9EA6E92}"/>
              </a:ext>
            </a:extLst>
          </p:cNvPr>
          <p:cNvCxnSpPr/>
          <p:nvPr userDrawn="1"/>
        </p:nvCxnSpPr>
        <p:spPr>
          <a:xfrm>
            <a:off x="0" y="4225350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342;p51">
            <a:extLst>
              <a:ext uri="{FF2B5EF4-FFF2-40B4-BE49-F238E27FC236}">
                <a16:creationId xmlns:a16="http://schemas.microsoft.com/office/drawing/2014/main" id="{769AC85B-C9EF-FF26-2A01-14B78FDCFF8C}"/>
              </a:ext>
            </a:extLst>
          </p:cNvPr>
          <p:cNvCxnSpPr/>
          <p:nvPr userDrawn="1"/>
        </p:nvCxnSpPr>
        <p:spPr>
          <a:xfrm>
            <a:off x="0" y="3421500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E9C1AA02-4730-59E3-A7BD-D1D4414C4C5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72799" y="492250"/>
            <a:ext cx="4876143" cy="5873400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" name="Google Shape;494;p63" descr="ETS logo">
            <a:extLst>
              <a:ext uri="{FF2B5EF4-FFF2-40B4-BE49-F238E27FC236}">
                <a16:creationId xmlns:a16="http://schemas.microsoft.com/office/drawing/2014/main" id="{84B95383-F177-4E40-5F42-1853B4693A97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7875" y="206823"/>
            <a:ext cx="762772" cy="3383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368;p54">
            <a:extLst>
              <a:ext uri="{FF2B5EF4-FFF2-40B4-BE49-F238E27FC236}">
                <a16:creationId xmlns:a16="http://schemas.microsoft.com/office/drawing/2014/main" id="{63B00150-0DC0-47C9-9150-74E61EC7B4EE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067F807-764A-BC76-0521-A741D5AE20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875" y="1839032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4713AA14-F1F3-3951-8EE5-537D162EDC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7875" y="2636333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09B51F73-6AC9-57D5-13F4-50DFA6151E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7875" y="3433634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27E61D93-43A6-3B21-6A31-81E449062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7875" y="4230936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DE8CB2E0-8264-3CF7-FCDF-AE89787095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7875" y="5028238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769E5C5-950E-6808-28E9-3D3620580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6354" y="6356350"/>
            <a:ext cx="2743200" cy="271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92412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- canv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542C-06CE-16A8-3F1F-CB6657D3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46" y="604286"/>
            <a:ext cx="10750255" cy="5612893"/>
          </a:xfrm>
        </p:spPr>
        <p:txBody>
          <a:bodyPr lIns="0" anchor="ctr" anchorCtr="0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0E4AFA-B742-1F6C-8B41-36125C2C28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Google Shape;368;p54">
            <a:extLst>
              <a:ext uri="{FF2B5EF4-FFF2-40B4-BE49-F238E27FC236}">
                <a16:creationId xmlns:a16="http://schemas.microsoft.com/office/drawing/2014/main" id="{F1532068-4BF3-52AC-3D0C-0DD657D218F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5" name="Picture 4" descr="A black and blue logo&#10;&#10;Description automatically generated">
            <a:extLst>
              <a:ext uri="{FF2B5EF4-FFF2-40B4-BE49-F238E27FC236}">
                <a16:creationId xmlns:a16="http://schemas.microsoft.com/office/drawing/2014/main" id="{42087F5D-1B6F-1D10-B417-8AE15467E7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0" y="6300854"/>
            <a:ext cx="2478024" cy="32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6564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- blackbo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542C-06CE-16A8-3F1F-CB6657D3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46" y="604286"/>
            <a:ext cx="10750255" cy="5612893"/>
          </a:xfrm>
        </p:spPr>
        <p:txBody>
          <a:bodyPr lIns="0" anchor="ctr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0E4AFA-B742-1F6C-8B41-36125C2C28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Google Shape;368;p54">
            <a:extLst>
              <a:ext uri="{FF2B5EF4-FFF2-40B4-BE49-F238E27FC236}">
                <a16:creationId xmlns:a16="http://schemas.microsoft.com/office/drawing/2014/main" id="{EA784AE4-ABE5-4845-0A3F-180B27633E64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4" name="Google Shape;328;p50">
            <a:extLst>
              <a:ext uri="{FF2B5EF4-FFF2-40B4-BE49-F238E27FC236}">
                <a16:creationId xmlns:a16="http://schemas.microsoft.com/office/drawing/2014/main" id="{2A17867C-3B35-8098-59DA-44517D886E75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91072"/>
            <a:ext cx="2481073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8509683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- i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542C-06CE-16A8-3F1F-CB6657D3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46" y="604286"/>
            <a:ext cx="10750255" cy="5612893"/>
          </a:xfrm>
        </p:spPr>
        <p:txBody>
          <a:bodyPr lIns="0" anchor="ctr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0E4AFA-B742-1F6C-8B41-36125C2C28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Google Shape;368;p54">
            <a:extLst>
              <a:ext uri="{FF2B5EF4-FFF2-40B4-BE49-F238E27FC236}">
                <a16:creationId xmlns:a16="http://schemas.microsoft.com/office/drawing/2014/main" id="{EA784AE4-ABE5-4845-0A3F-180B27633E64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4" name="Google Shape;328;p50">
            <a:extLst>
              <a:ext uri="{FF2B5EF4-FFF2-40B4-BE49-F238E27FC236}">
                <a16:creationId xmlns:a16="http://schemas.microsoft.com/office/drawing/2014/main" id="{3A86B633-CCA6-BC26-4E95-F70F98C579DC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91072"/>
            <a:ext cx="2481073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4553984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white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542C-06CE-16A8-3F1F-CB6657D3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501" y="604286"/>
            <a:ext cx="8206200" cy="5612893"/>
          </a:xfrm>
        </p:spPr>
        <p:txBody>
          <a:bodyPr lIns="0" anchor="ctr" anchorCtr="0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0E4AFA-B742-1F6C-8B41-36125C2C28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Google Shape;177;p33">
            <a:extLst>
              <a:ext uri="{FF2B5EF4-FFF2-40B4-BE49-F238E27FC236}">
                <a16:creationId xmlns:a16="http://schemas.microsoft.com/office/drawing/2014/main" id="{DA0DFA76-C2F4-EBD7-27C8-5D01B00BA788}"/>
              </a:ext>
            </a:extLst>
          </p:cNvPr>
          <p:cNvCxnSpPr/>
          <p:nvPr userDrawn="1"/>
        </p:nvCxnSpPr>
        <p:spPr>
          <a:xfrm>
            <a:off x="0" y="1682100"/>
            <a:ext cx="2247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179;p33">
            <a:extLst>
              <a:ext uri="{FF2B5EF4-FFF2-40B4-BE49-F238E27FC236}">
                <a16:creationId xmlns:a16="http://schemas.microsoft.com/office/drawing/2014/main" id="{538E2FD6-E14A-2AA9-661A-72C4B08CC79C}"/>
              </a:ext>
            </a:extLst>
          </p:cNvPr>
          <p:cNvCxnSpPr/>
          <p:nvPr userDrawn="1"/>
        </p:nvCxnSpPr>
        <p:spPr>
          <a:xfrm>
            <a:off x="22473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181;p33">
            <a:extLst>
              <a:ext uri="{FF2B5EF4-FFF2-40B4-BE49-F238E27FC236}">
                <a16:creationId xmlns:a16="http://schemas.microsoft.com/office/drawing/2014/main" id="{6AE999E9-CC26-6BBA-B9DA-6C0474B779B4}"/>
              </a:ext>
            </a:extLst>
          </p:cNvPr>
          <p:cNvCxnSpPr>
            <a:cxnSpLocks/>
          </p:cNvCxnSpPr>
          <p:nvPr userDrawn="1"/>
        </p:nvCxnSpPr>
        <p:spPr>
          <a:xfrm>
            <a:off x="0" y="5223900"/>
            <a:ext cx="2247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F2F17-C91B-4793-E4FC-3E21291661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4507" y="5511"/>
            <a:ext cx="1633538" cy="1682750"/>
          </a:xfrm>
        </p:spPr>
        <p:txBody>
          <a:bodyPr lIns="0" anchor="ctr" anchorCtr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3003A3C-628C-A958-B2AE-05D51D3309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4507" y="1678193"/>
            <a:ext cx="1633538" cy="3545701"/>
          </a:xfrm>
        </p:spPr>
        <p:txBody>
          <a:bodyPr lIns="0" anchor="ctr" anchorCtr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Google Shape;368;p54">
            <a:extLst>
              <a:ext uri="{FF2B5EF4-FFF2-40B4-BE49-F238E27FC236}">
                <a16:creationId xmlns:a16="http://schemas.microsoft.com/office/drawing/2014/main" id="{F1532068-4BF3-52AC-3D0C-0DD657D218F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4" name="Picture 3" descr="A black and blue logo&#10;&#10;Description automatically generated">
            <a:extLst>
              <a:ext uri="{FF2B5EF4-FFF2-40B4-BE49-F238E27FC236}">
                <a16:creationId xmlns:a16="http://schemas.microsoft.com/office/drawing/2014/main" id="{AC67D676-3CC2-89B3-75D6-C8FA2C7AFC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0" y="5982402"/>
            <a:ext cx="1778617" cy="23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0895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canv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542C-06CE-16A8-3F1F-CB6657D3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501" y="604286"/>
            <a:ext cx="8206200" cy="5612893"/>
          </a:xfrm>
        </p:spPr>
        <p:txBody>
          <a:bodyPr lIns="0" anchor="ctr" anchorCtr="0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0E4AFA-B742-1F6C-8B41-36125C2C28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Google Shape;177;p33">
            <a:extLst>
              <a:ext uri="{FF2B5EF4-FFF2-40B4-BE49-F238E27FC236}">
                <a16:creationId xmlns:a16="http://schemas.microsoft.com/office/drawing/2014/main" id="{DA0DFA76-C2F4-EBD7-27C8-5D01B00BA788}"/>
              </a:ext>
            </a:extLst>
          </p:cNvPr>
          <p:cNvCxnSpPr/>
          <p:nvPr userDrawn="1"/>
        </p:nvCxnSpPr>
        <p:spPr>
          <a:xfrm>
            <a:off x="0" y="1682100"/>
            <a:ext cx="2247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179;p33">
            <a:extLst>
              <a:ext uri="{FF2B5EF4-FFF2-40B4-BE49-F238E27FC236}">
                <a16:creationId xmlns:a16="http://schemas.microsoft.com/office/drawing/2014/main" id="{538E2FD6-E14A-2AA9-661A-72C4B08CC79C}"/>
              </a:ext>
            </a:extLst>
          </p:cNvPr>
          <p:cNvCxnSpPr/>
          <p:nvPr userDrawn="1"/>
        </p:nvCxnSpPr>
        <p:spPr>
          <a:xfrm>
            <a:off x="22473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181;p33">
            <a:extLst>
              <a:ext uri="{FF2B5EF4-FFF2-40B4-BE49-F238E27FC236}">
                <a16:creationId xmlns:a16="http://schemas.microsoft.com/office/drawing/2014/main" id="{6AE999E9-CC26-6BBA-B9DA-6C0474B779B4}"/>
              </a:ext>
            </a:extLst>
          </p:cNvPr>
          <p:cNvCxnSpPr>
            <a:cxnSpLocks/>
          </p:cNvCxnSpPr>
          <p:nvPr userDrawn="1"/>
        </p:nvCxnSpPr>
        <p:spPr>
          <a:xfrm>
            <a:off x="0" y="5223900"/>
            <a:ext cx="2247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F2F17-C91B-4793-E4FC-3E21291661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4507" y="5511"/>
            <a:ext cx="1633538" cy="1682750"/>
          </a:xfrm>
        </p:spPr>
        <p:txBody>
          <a:bodyPr lIns="0" anchor="ctr" anchorCtr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3003A3C-628C-A958-B2AE-05D51D3309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4507" y="1678193"/>
            <a:ext cx="1633538" cy="3545701"/>
          </a:xfrm>
        </p:spPr>
        <p:txBody>
          <a:bodyPr lIns="0" anchor="ctr" anchorCtr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Google Shape;368;p54">
            <a:extLst>
              <a:ext uri="{FF2B5EF4-FFF2-40B4-BE49-F238E27FC236}">
                <a16:creationId xmlns:a16="http://schemas.microsoft.com/office/drawing/2014/main" id="{F1532068-4BF3-52AC-3D0C-0DD657D218F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4" name="Picture 3" descr="A black and blue logo&#10;&#10;Description automatically generated">
            <a:extLst>
              <a:ext uri="{FF2B5EF4-FFF2-40B4-BE49-F238E27FC236}">
                <a16:creationId xmlns:a16="http://schemas.microsoft.com/office/drawing/2014/main" id="{A96C1868-674E-1A4B-A8ED-9F6EEC42C8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599" y="5982401"/>
            <a:ext cx="1783080" cy="23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04586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blackbo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542C-06CE-16A8-3F1F-CB6657D3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501" y="604286"/>
            <a:ext cx="8206200" cy="5612893"/>
          </a:xfrm>
        </p:spPr>
        <p:txBody>
          <a:bodyPr lIns="0" anchor="ctr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0E4AFA-B742-1F6C-8B41-36125C2C28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Google Shape;177;p33">
            <a:extLst>
              <a:ext uri="{FF2B5EF4-FFF2-40B4-BE49-F238E27FC236}">
                <a16:creationId xmlns:a16="http://schemas.microsoft.com/office/drawing/2014/main" id="{DA0DFA76-C2F4-EBD7-27C8-5D01B00BA788}"/>
              </a:ext>
            </a:extLst>
          </p:cNvPr>
          <p:cNvCxnSpPr/>
          <p:nvPr userDrawn="1"/>
        </p:nvCxnSpPr>
        <p:spPr>
          <a:xfrm>
            <a:off x="0" y="1682100"/>
            <a:ext cx="22473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179;p33">
            <a:extLst>
              <a:ext uri="{FF2B5EF4-FFF2-40B4-BE49-F238E27FC236}">
                <a16:creationId xmlns:a16="http://schemas.microsoft.com/office/drawing/2014/main" id="{538E2FD6-E14A-2AA9-661A-72C4B08CC79C}"/>
              </a:ext>
            </a:extLst>
          </p:cNvPr>
          <p:cNvCxnSpPr/>
          <p:nvPr userDrawn="1"/>
        </p:nvCxnSpPr>
        <p:spPr>
          <a:xfrm>
            <a:off x="22473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181;p33">
            <a:extLst>
              <a:ext uri="{FF2B5EF4-FFF2-40B4-BE49-F238E27FC236}">
                <a16:creationId xmlns:a16="http://schemas.microsoft.com/office/drawing/2014/main" id="{6AE999E9-CC26-6BBA-B9DA-6C0474B779B4}"/>
              </a:ext>
            </a:extLst>
          </p:cNvPr>
          <p:cNvCxnSpPr>
            <a:cxnSpLocks/>
          </p:cNvCxnSpPr>
          <p:nvPr userDrawn="1"/>
        </p:nvCxnSpPr>
        <p:spPr>
          <a:xfrm>
            <a:off x="0" y="5223900"/>
            <a:ext cx="22473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F2F17-C91B-4793-E4FC-3E21291661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4507" y="5511"/>
            <a:ext cx="1633538" cy="1682750"/>
          </a:xfrm>
        </p:spPr>
        <p:txBody>
          <a:bodyPr lIns="0" anchor="ctr" anchorCtr="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3003A3C-628C-A958-B2AE-05D51D3309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4507" y="1678193"/>
            <a:ext cx="1633538" cy="3545701"/>
          </a:xfrm>
        </p:spPr>
        <p:txBody>
          <a:bodyPr lIns="0" anchor="ctr" anchorCtr="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Google Shape;368;p54">
            <a:extLst>
              <a:ext uri="{FF2B5EF4-FFF2-40B4-BE49-F238E27FC236}">
                <a16:creationId xmlns:a16="http://schemas.microsoft.com/office/drawing/2014/main" id="{F1532068-4BF3-52AC-3D0C-0DD657D218F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6" name="Google Shape;328;p50">
            <a:extLst>
              <a:ext uri="{FF2B5EF4-FFF2-40B4-BE49-F238E27FC236}">
                <a16:creationId xmlns:a16="http://schemas.microsoft.com/office/drawing/2014/main" id="{6A1DA7AD-A9D8-CEA0-64BC-4C58A64BC7C9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4507" y="5982401"/>
            <a:ext cx="1783079" cy="243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104569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i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542C-06CE-16A8-3F1F-CB6657D3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501" y="604286"/>
            <a:ext cx="8206200" cy="5612893"/>
          </a:xfrm>
        </p:spPr>
        <p:txBody>
          <a:bodyPr lIns="0" anchor="ctr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0E4AFA-B742-1F6C-8B41-36125C2C28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Google Shape;177;p33">
            <a:extLst>
              <a:ext uri="{FF2B5EF4-FFF2-40B4-BE49-F238E27FC236}">
                <a16:creationId xmlns:a16="http://schemas.microsoft.com/office/drawing/2014/main" id="{DA0DFA76-C2F4-EBD7-27C8-5D01B00BA788}"/>
              </a:ext>
            </a:extLst>
          </p:cNvPr>
          <p:cNvCxnSpPr/>
          <p:nvPr userDrawn="1"/>
        </p:nvCxnSpPr>
        <p:spPr>
          <a:xfrm>
            <a:off x="0" y="1682100"/>
            <a:ext cx="22473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179;p33">
            <a:extLst>
              <a:ext uri="{FF2B5EF4-FFF2-40B4-BE49-F238E27FC236}">
                <a16:creationId xmlns:a16="http://schemas.microsoft.com/office/drawing/2014/main" id="{538E2FD6-E14A-2AA9-661A-72C4B08CC79C}"/>
              </a:ext>
            </a:extLst>
          </p:cNvPr>
          <p:cNvCxnSpPr/>
          <p:nvPr userDrawn="1"/>
        </p:nvCxnSpPr>
        <p:spPr>
          <a:xfrm>
            <a:off x="22473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181;p33">
            <a:extLst>
              <a:ext uri="{FF2B5EF4-FFF2-40B4-BE49-F238E27FC236}">
                <a16:creationId xmlns:a16="http://schemas.microsoft.com/office/drawing/2014/main" id="{6AE999E9-CC26-6BBA-B9DA-6C0474B779B4}"/>
              </a:ext>
            </a:extLst>
          </p:cNvPr>
          <p:cNvCxnSpPr>
            <a:cxnSpLocks/>
          </p:cNvCxnSpPr>
          <p:nvPr userDrawn="1"/>
        </p:nvCxnSpPr>
        <p:spPr>
          <a:xfrm>
            <a:off x="0" y="5223900"/>
            <a:ext cx="22473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F2F17-C91B-4793-E4FC-3E21291661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4507" y="5511"/>
            <a:ext cx="1633538" cy="1682750"/>
          </a:xfrm>
        </p:spPr>
        <p:txBody>
          <a:bodyPr lIns="0" anchor="ctr" anchorCtr="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3003A3C-628C-A958-B2AE-05D51D3309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4507" y="1678193"/>
            <a:ext cx="1633538" cy="3545701"/>
          </a:xfrm>
        </p:spPr>
        <p:txBody>
          <a:bodyPr lIns="0" anchor="ctr" anchorCtr="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Google Shape;368;p54">
            <a:extLst>
              <a:ext uri="{FF2B5EF4-FFF2-40B4-BE49-F238E27FC236}">
                <a16:creationId xmlns:a16="http://schemas.microsoft.com/office/drawing/2014/main" id="{F1532068-4BF3-52AC-3D0C-0DD657D218F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9" name="Google Shape;328;p50">
            <a:extLst>
              <a:ext uri="{FF2B5EF4-FFF2-40B4-BE49-F238E27FC236}">
                <a16:creationId xmlns:a16="http://schemas.microsoft.com/office/drawing/2014/main" id="{01E98161-1E7A-7E9B-6C73-17CE18FB042B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4507" y="5982401"/>
            <a:ext cx="1783079" cy="243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1602094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C2A36C-9111-5B28-D7B6-691A065870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Google Shape;368;p54">
            <a:extLst>
              <a:ext uri="{FF2B5EF4-FFF2-40B4-BE49-F238E27FC236}">
                <a16:creationId xmlns:a16="http://schemas.microsoft.com/office/drawing/2014/main" id="{2CC6500B-D293-FD36-2F16-3E158E44B104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2" name="Picture 1" descr="A black and blue logo&#10;&#10;Description automatically generated">
            <a:extLst>
              <a:ext uri="{FF2B5EF4-FFF2-40B4-BE49-F238E27FC236}">
                <a16:creationId xmlns:a16="http://schemas.microsoft.com/office/drawing/2014/main" id="{DB9F0174-5E9F-90C9-B8D1-EDD5FE9CCA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0" y="6300854"/>
            <a:ext cx="2478024" cy="32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47883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canv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C2A36C-9111-5B28-D7B6-691A065870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Google Shape;368;p54">
            <a:extLst>
              <a:ext uri="{FF2B5EF4-FFF2-40B4-BE49-F238E27FC236}">
                <a16:creationId xmlns:a16="http://schemas.microsoft.com/office/drawing/2014/main" id="{2CC6500B-D293-FD36-2F16-3E158E44B104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2" name="Picture 1" descr="A black and blue logo&#10;&#10;Description automatically generated">
            <a:extLst>
              <a:ext uri="{FF2B5EF4-FFF2-40B4-BE49-F238E27FC236}">
                <a16:creationId xmlns:a16="http://schemas.microsoft.com/office/drawing/2014/main" id="{ABF06307-3584-66D6-8DDD-73871793D4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0" y="6300854"/>
            <a:ext cx="2478024" cy="32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40718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blackbo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DC46D56-3ADD-213D-2BCF-AF21A348B4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16354" y="6356350"/>
            <a:ext cx="2743200" cy="2716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Google Shape;368;p54">
            <a:extLst>
              <a:ext uri="{FF2B5EF4-FFF2-40B4-BE49-F238E27FC236}">
                <a16:creationId xmlns:a16="http://schemas.microsoft.com/office/drawing/2014/main" id="{F5C2AFA3-2447-87F9-B35E-782C657006A8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3" name="Google Shape;328;p50">
            <a:extLst>
              <a:ext uri="{FF2B5EF4-FFF2-40B4-BE49-F238E27FC236}">
                <a16:creationId xmlns:a16="http://schemas.microsoft.com/office/drawing/2014/main" id="{1B0CA14E-418B-6B61-BE28-6CA5FB011BA4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91072"/>
            <a:ext cx="2481073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0223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TS custom message - canv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05883-4ED7-9083-F15F-8D43B379C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Google Shape;339;p51">
            <a:extLst>
              <a:ext uri="{FF2B5EF4-FFF2-40B4-BE49-F238E27FC236}">
                <a16:creationId xmlns:a16="http://schemas.microsoft.com/office/drawing/2014/main" id="{B714F0E9-D98A-58FA-FB7F-11737B212D19}"/>
              </a:ext>
            </a:extLst>
          </p:cNvPr>
          <p:cNvCxnSpPr/>
          <p:nvPr userDrawn="1"/>
        </p:nvCxnSpPr>
        <p:spPr>
          <a:xfrm>
            <a:off x="3000" y="2629384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340;p51">
            <a:extLst>
              <a:ext uri="{FF2B5EF4-FFF2-40B4-BE49-F238E27FC236}">
                <a16:creationId xmlns:a16="http://schemas.microsoft.com/office/drawing/2014/main" id="{24E5427E-F179-C25A-609F-BA721A225FB8}"/>
              </a:ext>
            </a:extLst>
          </p:cNvPr>
          <p:cNvCxnSpPr/>
          <p:nvPr userDrawn="1"/>
        </p:nvCxnSpPr>
        <p:spPr>
          <a:xfrm>
            <a:off x="0" y="5029188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341;p51">
            <a:extLst>
              <a:ext uri="{FF2B5EF4-FFF2-40B4-BE49-F238E27FC236}">
                <a16:creationId xmlns:a16="http://schemas.microsoft.com/office/drawing/2014/main" id="{6272B1B9-507A-9105-4B49-3379D9EA6E92}"/>
              </a:ext>
            </a:extLst>
          </p:cNvPr>
          <p:cNvCxnSpPr/>
          <p:nvPr userDrawn="1"/>
        </p:nvCxnSpPr>
        <p:spPr>
          <a:xfrm>
            <a:off x="0" y="4225350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342;p51">
            <a:extLst>
              <a:ext uri="{FF2B5EF4-FFF2-40B4-BE49-F238E27FC236}">
                <a16:creationId xmlns:a16="http://schemas.microsoft.com/office/drawing/2014/main" id="{769AC85B-C9EF-FF26-2A01-14B78FDCFF8C}"/>
              </a:ext>
            </a:extLst>
          </p:cNvPr>
          <p:cNvCxnSpPr/>
          <p:nvPr userDrawn="1"/>
        </p:nvCxnSpPr>
        <p:spPr>
          <a:xfrm>
            <a:off x="0" y="3421500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E9C1AA02-4730-59E3-A7BD-D1D4414C4C5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72799" y="492250"/>
            <a:ext cx="4876143" cy="5873400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" name="Google Shape;494;p63" descr="ETS logo">
            <a:extLst>
              <a:ext uri="{FF2B5EF4-FFF2-40B4-BE49-F238E27FC236}">
                <a16:creationId xmlns:a16="http://schemas.microsoft.com/office/drawing/2014/main" id="{84B95383-F177-4E40-5F42-1853B4693A97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7875" y="206823"/>
            <a:ext cx="762772" cy="3383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368;p54">
            <a:extLst>
              <a:ext uri="{FF2B5EF4-FFF2-40B4-BE49-F238E27FC236}">
                <a16:creationId xmlns:a16="http://schemas.microsoft.com/office/drawing/2014/main" id="{63B00150-0DC0-47C9-9150-74E61EC7B4EE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067F807-764A-BC76-0521-A741D5AE20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875" y="1839032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4713AA14-F1F3-3951-8EE5-537D162EDC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7875" y="2636333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09B51F73-6AC9-57D5-13F4-50DFA6151E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7875" y="3433634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27E61D93-43A6-3B21-6A31-81E449062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7875" y="4230936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DE8CB2E0-8264-3CF7-FCDF-AE89787095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7875" y="5028238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962951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k - i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DC46D56-3ADD-213D-2BCF-AF21A348B4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16354" y="6356350"/>
            <a:ext cx="2743200" cy="2716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Google Shape;368;p54">
            <a:extLst>
              <a:ext uri="{FF2B5EF4-FFF2-40B4-BE49-F238E27FC236}">
                <a16:creationId xmlns:a16="http://schemas.microsoft.com/office/drawing/2014/main" id="{F5C2AFA3-2447-87F9-B35E-782C657006A8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3" name="Google Shape;328;p50">
            <a:extLst>
              <a:ext uri="{FF2B5EF4-FFF2-40B4-BE49-F238E27FC236}">
                <a16:creationId xmlns:a16="http://schemas.microsoft.com/office/drawing/2014/main" id="{2AB7A390-C38E-E841-0A5C-8A7B7DB512E6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91072"/>
            <a:ext cx="2481073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8946595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white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C2A36C-9111-5B28-D7B6-691A065870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Google Shape;368;p54">
            <a:extLst>
              <a:ext uri="{FF2B5EF4-FFF2-40B4-BE49-F238E27FC236}">
                <a16:creationId xmlns:a16="http://schemas.microsoft.com/office/drawing/2014/main" id="{2CC6500B-D293-FD36-2F16-3E158E44B104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AD04B-153A-C403-433E-54B9F7F2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6" name="Google Shape;1454;p105">
            <a:extLst>
              <a:ext uri="{FF2B5EF4-FFF2-40B4-BE49-F238E27FC236}">
                <a16:creationId xmlns:a16="http://schemas.microsoft.com/office/drawing/2014/main" id="{4E28D864-2037-D192-B515-952FE0A7494A}"/>
              </a:ext>
            </a:extLst>
          </p:cNvPr>
          <p:cNvCxnSpPr>
            <a:cxnSpLocks/>
          </p:cNvCxnSpPr>
          <p:nvPr userDrawn="1"/>
        </p:nvCxnSpPr>
        <p:spPr>
          <a:xfrm>
            <a:off x="1207125" y="4235867"/>
            <a:ext cx="109817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750F0E5F-F8AD-A461-B9DF-C76DE2107B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206500" y="1835073"/>
            <a:ext cx="811213" cy="811213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B985E4CB-669E-287C-6002-E832C2BE76B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075672" y="1852237"/>
            <a:ext cx="811213" cy="811213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9" name="Google Shape;1455;p105">
            <a:extLst>
              <a:ext uri="{FF2B5EF4-FFF2-40B4-BE49-F238E27FC236}">
                <a16:creationId xmlns:a16="http://schemas.microsoft.com/office/drawing/2014/main" id="{167F94C2-5074-50EB-3B81-70F17BDEDA9D}"/>
              </a:ext>
            </a:extLst>
          </p:cNvPr>
          <p:cNvCxnSpPr/>
          <p:nvPr userDrawn="1"/>
        </p:nvCxnSpPr>
        <p:spPr>
          <a:xfrm>
            <a:off x="1212600" y="2742829"/>
            <a:ext cx="0" cy="1492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" name="Google Shape;1457;p105">
            <a:extLst>
              <a:ext uri="{FF2B5EF4-FFF2-40B4-BE49-F238E27FC236}">
                <a16:creationId xmlns:a16="http://schemas.microsoft.com/office/drawing/2014/main" id="{8F9C8951-4D3F-8ED1-7B85-8DFDBD57607B}"/>
              </a:ext>
            </a:extLst>
          </p:cNvPr>
          <p:cNvCxnSpPr/>
          <p:nvPr userDrawn="1"/>
        </p:nvCxnSpPr>
        <p:spPr>
          <a:xfrm>
            <a:off x="4147350" y="2742829"/>
            <a:ext cx="0" cy="14928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" name="Google Shape;1460;p105">
            <a:extLst>
              <a:ext uri="{FF2B5EF4-FFF2-40B4-BE49-F238E27FC236}">
                <a16:creationId xmlns:a16="http://schemas.microsoft.com/office/drawing/2014/main" id="{99DD4189-31ED-ABB2-5782-403B20E189C9}"/>
              </a:ext>
            </a:extLst>
          </p:cNvPr>
          <p:cNvCxnSpPr/>
          <p:nvPr userDrawn="1"/>
        </p:nvCxnSpPr>
        <p:spPr>
          <a:xfrm>
            <a:off x="7082100" y="2742829"/>
            <a:ext cx="0" cy="14928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" name="Google Shape;1462;p105">
            <a:extLst>
              <a:ext uri="{FF2B5EF4-FFF2-40B4-BE49-F238E27FC236}">
                <a16:creationId xmlns:a16="http://schemas.microsoft.com/office/drawing/2014/main" id="{F15A9D1D-207F-0931-55DA-92D14312CE6B}"/>
              </a:ext>
            </a:extLst>
          </p:cNvPr>
          <p:cNvCxnSpPr/>
          <p:nvPr userDrawn="1"/>
        </p:nvCxnSpPr>
        <p:spPr>
          <a:xfrm>
            <a:off x="10016850" y="2742829"/>
            <a:ext cx="0" cy="1492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" name="Google Shape;1463;p105">
            <a:extLst>
              <a:ext uri="{FF2B5EF4-FFF2-40B4-BE49-F238E27FC236}">
                <a16:creationId xmlns:a16="http://schemas.microsoft.com/office/drawing/2014/main" id="{C6AFBF52-8785-E677-7A06-12CB2D51C52D}"/>
              </a:ext>
            </a:extLst>
          </p:cNvPr>
          <p:cNvCxnSpPr/>
          <p:nvPr userDrawn="1"/>
        </p:nvCxnSpPr>
        <p:spPr>
          <a:xfrm rot="10800000">
            <a:off x="2699550" y="4238531"/>
            <a:ext cx="0" cy="17766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" name="Google Shape;1464;p105">
            <a:extLst>
              <a:ext uri="{FF2B5EF4-FFF2-40B4-BE49-F238E27FC236}">
                <a16:creationId xmlns:a16="http://schemas.microsoft.com/office/drawing/2014/main" id="{C95E9F3E-A95D-D0ED-8DC8-90DE8C24B5CC}"/>
              </a:ext>
            </a:extLst>
          </p:cNvPr>
          <p:cNvCxnSpPr/>
          <p:nvPr userDrawn="1"/>
        </p:nvCxnSpPr>
        <p:spPr>
          <a:xfrm rot="10800000">
            <a:off x="5634300" y="4238531"/>
            <a:ext cx="0" cy="1776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" name="Google Shape;1465;p105">
            <a:extLst>
              <a:ext uri="{FF2B5EF4-FFF2-40B4-BE49-F238E27FC236}">
                <a16:creationId xmlns:a16="http://schemas.microsoft.com/office/drawing/2014/main" id="{16AC1D84-DCCB-1B27-6F7A-5F86CCFEA314}"/>
              </a:ext>
            </a:extLst>
          </p:cNvPr>
          <p:cNvCxnSpPr/>
          <p:nvPr userDrawn="1"/>
        </p:nvCxnSpPr>
        <p:spPr>
          <a:xfrm rot="10800000">
            <a:off x="8569050" y="4238531"/>
            <a:ext cx="0" cy="1776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AAED127B-B73C-6F37-E631-C6401F7370E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789973" y="4310643"/>
            <a:ext cx="811213" cy="811213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BE16BF9A-365E-5465-F79D-AD86F3A4901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644363" y="4310643"/>
            <a:ext cx="811213" cy="811213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4F3DDCFA-1A50-832E-2DA7-F8D45B9678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42173" y="2798585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366D7124-CED8-64E3-042C-7D2FE919B5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74944" y="2798585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991B8360-58C6-CBC8-4E86-EA8347C4D0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7715" y="2798585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EC10F9D0-E38C-7D24-4F25-8B4B5DDF535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0140486" y="2798585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58CF7C7D-0329-9C5F-23E3-262B9EF36F3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791832" y="5218399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37AB503-9B64-79FF-B2D6-5BA42137936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724603" y="5218399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A6F9731C-CC3D-6A92-DB6C-0DC1C659F5F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57374" y="5218399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5" name="Picture 24" descr="A black and blue logo&#10;&#10;Description automatically generated">
            <a:extLst>
              <a:ext uri="{FF2B5EF4-FFF2-40B4-BE49-F238E27FC236}">
                <a16:creationId xmlns:a16="http://schemas.microsoft.com/office/drawing/2014/main" id="{5C8C079C-B5FA-5373-ED63-B9E2D9FDA4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0" y="6300854"/>
            <a:ext cx="2478024" cy="32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78200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canv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1454;p105">
            <a:extLst>
              <a:ext uri="{FF2B5EF4-FFF2-40B4-BE49-F238E27FC236}">
                <a16:creationId xmlns:a16="http://schemas.microsoft.com/office/drawing/2014/main" id="{6EDDB939-89F8-6BF3-CB3E-FF8F75724F35}"/>
              </a:ext>
            </a:extLst>
          </p:cNvPr>
          <p:cNvCxnSpPr>
            <a:cxnSpLocks/>
          </p:cNvCxnSpPr>
          <p:nvPr userDrawn="1"/>
        </p:nvCxnSpPr>
        <p:spPr>
          <a:xfrm>
            <a:off x="1207125" y="4235867"/>
            <a:ext cx="109817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C2A36C-9111-5B28-D7B6-691A065870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Google Shape;368;p54">
            <a:extLst>
              <a:ext uri="{FF2B5EF4-FFF2-40B4-BE49-F238E27FC236}">
                <a16:creationId xmlns:a16="http://schemas.microsoft.com/office/drawing/2014/main" id="{2CC6500B-D293-FD36-2F16-3E158E44B104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CE626-8F8C-C656-4635-F8E25D6B2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D27D9538-F13E-25D2-853E-6E664E5809F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206500" y="1835073"/>
            <a:ext cx="811213" cy="811213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3C10AE45-0332-8F19-F2CB-BD1AE69E17F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075672" y="1852237"/>
            <a:ext cx="811213" cy="811213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8" name="Google Shape;1455;p105">
            <a:extLst>
              <a:ext uri="{FF2B5EF4-FFF2-40B4-BE49-F238E27FC236}">
                <a16:creationId xmlns:a16="http://schemas.microsoft.com/office/drawing/2014/main" id="{55F7ABDE-D9E4-95DC-816A-37F6AA8093A7}"/>
              </a:ext>
            </a:extLst>
          </p:cNvPr>
          <p:cNvCxnSpPr/>
          <p:nvPr userDrawn="1"/>
        </p:nvCxnSpPr>
        <p:spPr>
          <a:xfrm>
            <a:off x="1212600" y="2742829"/>
            <a:ext cx="0" cy="1492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" name="Google Shape;1457;p105">
            <a:extLst>
              <a:ext uri="{FF2B5EF4-FFF2-40B4-BE49-F238E27FC236}">
                <a16:creationId xmlns:a16="http://schemas.microsoft.com/office/drawing/2014/main" id="{51C6BCCB-FCE1-5106-9D31-3E5620A85D95}"/>
              </a:ext>
            </a:extLst>
          </p:cNvPr>
          <p:cNvCxnSpPr/>
          <p:nvPr userDrawn="1"/>
        </p:nvCxnSpPr>
        <p:spPr>
          <a:xfrm>
            <a:off x="4147350" y="2742829"/>
            <a:ext cx="0" cy="14928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" name="Google Shape;1460;p105">
            <a:extLst>
              <a:ext uri="{FF2B5EF4-FFF2-40B4-BE49-F238E27FC236}">
                <a16:creationId xmlns:a16="http://schemas.microsoft.com/office/drawing/2014/main" id="{AAAD5337-5432-7199-12E6-D93D8F3E5F15}"/>
              </a:ext>
            </a:extLst>
          </p:cNvPr>
          <p:cNvCxnSpPr/>
          <p:nvPr userDrawn="1"/>
        </p:nvCxnSpPr>
        <p:spPr>
          <a:xfrm>
            <a:off x="7082100" y="2742829"/>
            <a:ext cx="0" cy="14928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" name="Google Shape;1462;p105">
            <a:extLst>
              <a:ext uri="{FF2B5EF4-FFF2-40B4-BE49-F238E27FC236}">
                <a16:creationId xmlns:a16="http://schemas.microsoft.com/office/drawing/2014/main" id="{1D0AAD86-8885-D2F5-09C9-8B4BE8BBDAC8}"/>
              </a:ext>
            </a:extLst>
          </p:cNvPr>
          <p:cNvCxnSpPr/>
          <p:nvPr userDrawn="1"/>
        </p:nvCxnSpPr>
        <p:spPr>
          <a:xfrm>
            <a:off x="10016850" y="2742829"/>
            <a:ext cx="0" cy="1492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" name="Google Shape;1463;p105">
            <a:extLst>
              <a:ext uri="{FF2B5EF4-FFF2-40B4-BE49-F238E27FC236}">
                <a16:creationId xmlns:a16="http://schemas.microsoft.com/office/drawing/2014/main" id="{06D860EC-667E-9F6A-24A0-6AE4977B9FB1}"/>
              </a:ext>
            </a:extLst>
          </p:cNvPr>
          <p:cNvCxnSpPr/>
          <p:nvPr userDrawn="1"/>
        </p:nvCxnSpPr>
        <p:spPr>
          <a:xfrm rot="10800000">
            <a:off x="2699550" y="4238531"/>
            <a:ext cx="0" cy="17766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" name="Google Shape;1464;p105">
            <a:extLst>
              <a:ext uri="{FF2B5EF4-FFF2-40B4-BE49-F238E27FC236}">
                <a16:creationId xmlns:a16="http://schemas.microsoft.com/office/drawing/2014/main" id="{ED274337-D08F-B56F-4B5F-A2D599C38C87}"/>
              </a:ext>
            </a:extLst>
          </p:cNvPr>
          <p:cNvCxnSpPr/>
          <p:nvPr userDrawn="1"/>
        </p:nvCxnSpPr>
        <p:spPr>
          <a:xfrm rot="10800000">
            <a:off x="5634300" y="4238531"/>
            <a:ext cx="0" cy="1776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" name="Google Shape;1465;p105">
            <a:extLst>
              <a:ext uri="{FF2B5EF4-FFF2-40B4-BE49-F238E27FC236}">
                <a16:creationId xmlns:a16="http://schemas.microsoft.com/office/drawing/2014/main" id="{3D8A4D04-A7E2-EE97-6F2F-279B1096BFC8}"/>
              </a:ext>
            </a:extLst>
          </p:cNvPr>
          <p:cNvCxnSpPr/>
          <p:nvPr userDrawn="1"/>
        </p:nvCxnSpPr>
        <p:spPr>
          <a:xfrm rot="10800000">
            <a:off x="8569050" y="4238531"/>
            <a:ext cx="0" cy="1776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F1E76C7F-6251-BDDB-4D53-8EC20816AA1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789973" y="4310643"/>
            <a:ext cx="811213" cy="811213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C452765A-86FE-59E9-A798-B006ED90E7D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644363" y="4310643"/>
            <a:ext cx="811213" cy="811213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44AD3497-16AE-2A90-E925-3B4899DEA3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42173" y="2798585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EE209A05-D7DD-2FA6-0155-E8C948E806C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74944" y="2798585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1D0DAD32-D5A7-C8DB-5D36-F11A718EAC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7715" y="2798585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8E177BEA-2AE8-4D51-F325-79D162A818D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0140486" y="2798585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5BD2CC38-363B-1CD9-F08F-A48907BB6AE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791832" y="5218399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16BD06BB-8369-FCFE-50D2-2B916AF4565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724603" y="5218399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8131B171-4A67-4FD4-B4D9-7278DE5DAB3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57374" y="5218399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5" name="Picture 24" descr="A black and blue logo&#10;&#10;Description automatically generated">
            <a:extLst>
              <a:ext uri="{FF2B5EF4-FFF2-40B4-BE49-F238E27FC236}">
                <a16:creationId xmlns:a16="http://schemas.microsoft.com/office/drawing/2014/main" id="{28A63B9E-5579-4560-1897-4DD1E4848F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0" y="6300854"/>
            <a:ext cx="2478024" cy="32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52123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blackbo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1454;p105">
            <a:extLst>
              <a:ext uri="{FF2B5EF4-FFF2-40B4-BE49-F238E27FC236}">
                <a16:creationId xmlns:a16="http://schemas.microsoft.com/office/drawing/2014/main" id="{5EF7FFFE-C356-FF06-DC9D-75C366931F77}"/>
              </a:ext>
            </a:extLst>
          </p:cNvPr>
          <p:cNvCxnSpPr>
            <a:cxnSpLocks/>
          </p:cNvCxnSpPr>
          <p:nvPr userDrawn="1"/>
        </p:nvCxnSpPr>
        <p:spPr>
          <a:xfrm>
            <a:off x="1207125" y="4235867"/>
            <a:ext cx="10981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DC46D56-3ADD-213D-2BCF-AF21A348B4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16354" y="6356350"/>
            <a:ext cx="2743200" cy="2716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Google Shape;368;p54">
            <a:extLst>
              <a:ext uri="{FF2B5EF4-FFF2-40B4-BE49-F238E27FC236}">
                <a16:creationId xmlns:a16="http://schemas.microsoft.com/office/drawing/2014/main" id="{F5C2AFA3-2447-87F9-B35E-782C657006A8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FAFE9D-7994-E6D7-5987-BB0F31BB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BEDFD14C-9D11-16DF-5595-168EFA0E0CB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206500" y="1835073"/>
            <a:ext cx="811213" cy="811213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F68A6871-27C3-AD23-1449-6724FAC48B2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075672" y="1852237"/>
            <a:ext cx="811213" cy="811213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8" name="Google Shape;1455;p105">
            <a:extLst>
              <a:ext uri="{FF2B5EF4-FFF2-40B4-BE49-F238E27FC236}">
                <a16:creationId xmlns:a16="http://schemas.microsoft.com/office/drawing/2014/main" id="{D11CC34D-DD8F-FA17-5F66-A9EB07DEFD21}"/>
              </a:ext>
            </a:extLst>
          </p:cNvPr>
          <p:cNvCxnSpPr/>
          <p:nvPr userDrawn="1"/>
        </p:nvCxnSpPr>
        <p:spPr>
          <a:xfrm>
            <a:off x="1212600" y="2742829"/>
            <a:ext cx="0" cy="1492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" name="Google Shape;1457;p105">
            <a:extLst>
              <a:ext uri="{FF2B5EF4-FFF2-40B4-BE49-F238E27FC236}">
                <a16:creationId xmlns:a16="http://schemas.microsoft.com/office/drawing/2014/main" id="{494FA5B5-5E99-C51B-93D6-DDD9F812C11C}"/>
              </a:ext>
            </a:extLst>
          </p:cNvPr>
          <p:cNvCxnSpPr/>
          <p:nvPr userDrawn="1"/>
        </p:nvCxnSpPr>
        <p:spPr>
          <a:xfrm>
            <a:off x="4147350" y="2742829"/>
            <a:ext cx="0" cy="14928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" name="Google Shape;1460;p105">
            <a:extLst>
              <a:ext uri="{FF2B5EF4-FFF2-40B4-BE49-F238E27FC236}">
                <a16:creationId xmlns:a16="http://schemas.microsoft.com/office/drawing/2014/main" id="{66869C54-FE64-19B4-12CC-F6CA5810D1B8}"/>
              </a:ext>
            </a:extLst>
          </p:cNvPr>
          <p:cNvCxnSpPr/>
          <p:nvPr userDrawn="1"/>
        </p:nvCxnSpPr>
        <p:spPr>
          <a:xfrm>
            <a:off x="7082100" y="2742829"/>
            <a:ext cx="0" cy="14928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" name="Google Shape;1462;p105">
            <a:extLst>
              <a:ext uri="{FF2B5EF4-FFF2-40B4-BE49-F238E27FC236}">
                <a16:creationId xmlns:a16="http://schemas.microsoft.com/office/drawing/2014/main" id="{D946B8B4-EE51-8FAA-6EA3-7DFDC412E7C6}"/>
              </a:ext>
            </a:extLst>
          </p:cNvPr>
          <p:cNvCxnSpPr/>
          <p:nvPr userDrawn="1"/>
        </p:nvCxnSpPr>
        <p:spPr>
          <a:xfrm>
            <a:off x="10016850" y="2742829"/>
            <a:ext cx="0" cy="1492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" name="Google Shape;1463;p105">
            <a:extLst>
              <a:ext uri="{FF2B5EF4-FFF2-40B4-BE49-F238E27FC236}">
                <a16:creationId xmlns:a16="http://schemas.microsoft.com/office/drawing/2014/main" id="{86E754FC-1314-AE36-5306-6BE4576A9D36}"/>
              </a:ext>
            </a:extLst>
          </p:cNvPr>
          <p:cNvCxnSpPr/>
          <p:nvPr userDrawn="1"/>
        </p:nvCxnSpPr>
        <p:spPr>
          <a:xfrm rot="10800000">
            <a:off x="2699550" y="4238531"/>
            <a:ext cx="0" cy="17766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" name="Google Shape;1464;p105">
            <a:extLst>
              <a:ext uri="{FF2B5EF4-FFF2-40B4-BE49-F238E27FC236}">
                <a16:creationId xmlns:a16="http://schemas.microsoft.com/office/drawing/2014/main" id="{369E197A-BE50-5363-9886-EB090915A518}"/>
              </a:ext>
            </a:extLst>
          </p:cNvPr>
          <p:cNvCxnSpPr/>
          <p:nvPr userDrawn="1"/>
        </p:nvCxnSpPr>
        <p:spPr>
          <a:xfrm rot="10800000">
            <a:off x="5634300" y="4238531"/>
            <a:ext cx="0" cy="1776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" name="Google Shape;1465;p105">
            <a:extLst>
              <a:ext uri="{FF2B5EF4-FFF2-40B4-BE49-F238E27FC236}">
                <a16:creationId xmlns:a16="http://schemas.microsoft.com/office/drawing/2014/main" id="{1025114A-EC86-B8D8-0045-47BDB0DDD5A0}"/>
              </a:ext>
            </a:extLst>
          </p:cNvPr>
          <p:cNvCxnSpPr/>
          <p:nvPr userDrawn="1"/>
        </p:nvCxnSpPr>
        <p:spPr>
          <a:xfrm rot="10800000">
            <a:off x="8569050" y="4238531"/>
            <a:ext cx="0" cy="1776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05A486F9-8FB6-5516-99BC-F00A4D221D7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789973" y="4310643"/>
            <a:ext cx="811213" cy="811213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31919783-4209-0E39-5FBD-30D52169F0F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644363" y="4310643"/>
            <a:ext cx="811213" cy="811213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103E4A2E-20FF-455C-5A2E-A2C19AB6CA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42173" y="2798585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209A22BE-0E5A-12DC-B8CD-05E62AD7A8D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74944" y="2798585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F1FCD58C-5CDC-B92E-DD08-C7CBCFC1E4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7715" y="2798585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814BB82E-EC60-B022-3022-00F002CE908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0140486" y="2798585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7222498-8100-6541-AB86-EB6F6473237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791832" y="5218399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AEC0677-41CD-9181-F5BD-74BD7B3935F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724603" y="5218399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58CECD66-7A17-A476-D286-385DCE8D6B9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57374" y="5218399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5" name="Google Shape;328;p50">
            <a:extLst>
              <a:ext uri="{FF2B5EF4-FFF2-40B4-BE49-F238E27FC236}">
                <a16:creationId xmlns:a16="http://schemas.microsoft.com/office/drawing/2014/main" id="{958BE54E-A42B-0351-1B9E-CE56AAFEEB87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91072"/>
            <a:ext cx="2481073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3245856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ink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DC46D56-3ADD-213D-2BCF-AF21A348B4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16354" y="6356350"/>
            <a:ext cx="2743200" cy="2716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Google Shape;368;p54">
            <a:extLst>
              <a:ext uri="{FF2B5EF4-FFF2-40B4-BE49-F238E27FC236}">
                <a16:creationId xmlns:a16="http://schemas.microsoft.com/office/drawing/2014/main" id="{F5C2AFA3-2447-87F9-B35E-782C657006A8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9E5E0-E32A-D065-2B70-60D6B47CB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9C1576B-DAEF-36FA-1D56-D9B2EDF89F2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206500" y="1835073"/>
            <a:ext cx="811213" cy="811213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DFAB97A1-8E60-90A1-3217-7978CE05A71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075672" y="1852237"/>
            <a:ext cx="811213" cy="811213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3" name="Google Shape;1454;p105">
            <a:extLst>
              <a:ext uri="{FF2B5EF4-FFF2-40B4-BE49-F238E27FC236}">
                <a16:creationId xmlns:a16="http://schemas.microsoft.com/office/drawing/2014/main" id="{0B67DAF3-D71A-9AC2-42E5-F38EBFA5DBB5}"/>
              </a:ext>
            </a:extLst>
          </p:cNvPr>
          <p:cNvCxnSpPr>
            <a:cxnSpLocks/>
          </p:cNvCxnSpPr>
          <p:nvPr userDrawn="1"/>
        </p:nvCxnSpPr>
        <p:spPr>
          <a:xfrm>
            <a:off x="1207125" y="4235867"/>
            <a:ext cx="10981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55;p105">
            <a:extLst>
              <a:ext uri="{FF2B5EF4-FFF2-40B4-BE49-F238E27FC236}">
                <a16:creationId xmlns:a16="http://schemas.microsoft.com/office/drawing/2014/main" id="{CB8F0110-A7C7-34DD-37A5-45356C9876A0}"/>
              </a:ext>
            </a:extLst>
          </p:cNvPr>
          <p:cNvCxnSpPr/>
          <p:nvPr userDrawn="1"/>
        </p:nvCxnSpPr>
        <p:spPr>
          <a:xfrm>
            <a:off x="1212600" y="2742829"/>
            <a:ext cx="0" cy="1492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" name="Google Shape;1457;p105">
            <a:extLst>
              <a:ext uri="{FF2B5EF4-FFF2-40B4-BE49-F238E27FC236}">
                <a16:creationId xmlns:a16="http://schemas.microsoft.com/office/drawing/2014/main" id="{4DCEEFB3-E04C-2A66-4061-601EF1957025}"/>
              </a:ext>
            </a:extLst>
          </p:cNvPr>
          <p:cNvCxnSpPr/>
          <p:nvPr userDrawn="1"/>
        </p:nvCxnSpPr>
        <p:spPr>
          <a:xfrm>
            <a:off x="4147350" y="2742829"/>
            <a:ext cx="0" cy="14928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" name="Google Shape;1460;p105">
            <a:extLst>
              <a:ext uri="{FF2B5EF4-FFF2-40B4-BE49-F238E27FC236}">
                <a16:creationId xmlns:a16="http://schemas.microsoft.com/office/drawing/2014/main" id="{EC3628DD-F2ED-3CA0-9F2E-049068DE9AEB}"/>
              </a:ext>
            </a:extLst>
          </p:cNvPr>
          <p:cNvCxnSpPr/>
          <p:nvPr userDrawn="1"/>
        </p:nvCxnSpPr>
        <p:spPr>
          <a:xfrm>
            <a:off x="7082100" y="2742829"/>
            <a:ext cx="0" cy="14928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" name="Google Shape;1462;p105">
            <a:extLst>
              <a:ext uri="{FF2B5EF4-FFF2-40B4-BE49-F238E27FC236}">
                <a16:creationId xmlns:a16="http://schemas.microsoft.com/office/drawing/2014/main" id="{9D401E04-BFBC-9269-E8FA-1125BAF1205D}"/>
              </a:ext>
            </a:extLst>
          </p:cNvPr>
          <p:cNvCxnSpPr/>
          <p:nvPr userDrawn="1"/>
        </p:nvCxnSpPr>
        <p:spPr>
          <a:xfrm>
            <a:off x="10016850" y="2742829"/>
            <a:ext cx="0" cy="1492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" name="Google Shape;1463;p105">
            <a:extLst>
              <a:ext uri="{FF2B5EF4-FFF2-40B4-BE49-F238E27FC236}">
                <a16:creationId xmlns:a16="http://schemas.microsoft.com/office/drawing/2014/main" id="{5686CAED-9B7E-0576-0D0E-2B3303C7930D}"/>
              </a:ext>
            </a:extLst>
          </p:cNvPr>
          <p:cNvCxnSpPr/>
          <p:nvPr userDrawn="1"/>
        </p:nvCxnSpPr>
        <p:spPr>
          <a:xfrm rot="10800000">
            <a:off x="2699550" y="4238531"/>
            <a:ext cx="0" cy="17766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" name="Google Shape;1464;p105">
            <a:extLst>
              <a:ext uri="{FF2B5EF4-FFF2-40B4-BE49-F238E27FC236}">
                <a16:creationId xmlns:a16="http://schemas.microsoft.com/office/drawing/2014/main" id="{32384D1B-8FA9-7AF2-72E1-CACD12DEDDC9}"/>
              </a:ext>
            </a:extLst>
          </p:cNvPr>
          <p:cNvCxnSpPr/>
          <p:nvPr userDrawn="1"/>
        </p:nvCxnSpPr>
        <p:spPr>
          <a:xfrm rot="10800000">
            <a:off x="5634300" y="4238531"/>
            <a:ext cx="0" cy="1776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0" name="Google Shape;1465;p105">
            <a:extLst>
              <a:ext uri="{FF2B5EF4-FFF2-40B4-BE49-F238E27FC236}">
                <a16:creationId xmlns:a16="http://schemas.microsoft.com/office/drawing/2014/main" id="{764C22F6-2648-6E59-7677-AC1CB2A255D4}"/>
              </a:ext>
            </a:extLst>
          </p:cNvPr>
          <p:cNvCxnSpPr/>
          <p:nvPr userDrawn="1"/>
        </p:nvCxnSpPr>
        <p:spPr>
          <a:xfrm rot="10800000">
            <a:off x="8569050" y="4238531"/>
            <a:ext cx="0" cy="1776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D611A605-BC7E-DFBD-53B4-5FB1BB964B6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789973" y="4310643"/>
            <a:ext cx="811213" cy="811213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EF22C97D-B775-C263-44C2-57676265EF1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644363" y="4310643"/>
            <a:ext cx="811213" cy="811213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E030FDA2-62A9-FF35-63DE-55D2968DE2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42173" y="2798585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8E2BF030-53EC-B2C7-2B9B-D19FFA573E1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74944" y="2798585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7CEAEB2F-6786-DA7A-07D1-C49F84D8310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7715" y="2798585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475D3F10-B996-D4A1-0089-9552BC22428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0140486" y="2798585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86A60815-44C7-BB04-1689-9D9DC18D6B7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791832" y="5218399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0EA01388-7C29-DAA2-2CA5-6F5C6B9B19F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724603" y="5218399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D8DCC363-B071-DDE8-126C-F41A8E8A081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57374" y="5218399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Google Shape;328;p50">
            <a:extLst>
              <a:ext uri="{FF2B5EF4-FFF2-40B4-BE49-F238E27FC236}">
                <a16:creationId xmlns:a16="http://schemas.microsoft.com/office/drawing/2014/main" id="{ACC7C643-0593-2131-FAF7-CCB817F96446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91072"/>
            <a:ext cx="2481073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1575616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TS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8;p54">
            <a:extLst>
              <a:ext uri="{FF2B5EF4-FFF2-40B4-BE49-F238E27FC236}">
                <a16:creationId xmlns:a16="http://schemas.microsoft.com/office/drawing/2014/main" id="{60B05A3B-76E4-D31E-9594-B94AD66658B8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10" name="Google Shape;13;p2">
            <a:extLst>
              <a:ext uri="{FF2B5EF4-FFF2-40B4-BE49-F238E27FC236}">
                <a16:creationId xmlns:a16="http://schemas.microsoft.com/office/drawing/2014/main" id="{985A775D-4FE4-6148-62E8-5582495642DE}"/>
              </a:ext>
            </a:extLst>
          </p:cNvPr>
          <p:cNvCxnSpPr/>
          <p:nvPr userDrawn="1"/>
        </p:nvCxnSpPr>
        <p:spPr>
          <a:xfrm>
            <a:off x="-7525" y="788800"/>
            <a:ext cx="1220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21943E8-AF99-B20C-9185-5A3570278F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09038" y="0"/>
            <a:ext cx="3151187" cy="788988"/>
          </a:xfrm>
        </p:spPr>
        <p:txBody>
          <a:bodyPr lIns="0" rIns="0" anchor="ctr" anchorCtr="0">
            <a:noAutofit/>
          </a:bodyPr>
          <a:lstStyle>
            <a:lvl1pPr marL="0" indent="0" algn="r">
              <a:buFontTx/>
              <a:buNone/>
              <a:defRPr sz="1300">
                <a:solidFill>
                  <a:schemeClr val="bg1"/>
                </a:solidFill>
              </a:defRPr>
            </a:lvl1pPr>
            <a:lvl2pPr marL="457200" indent="0" algn="r">
              <a:buFontTx/>
              <a:buNone/>
              <a:defRPr sz="1300">
                <a:solidFill>
                  <a:schemeClr val="bg1"/>
                </a:solidFill>
              </a:defRPr>
            </a:lvl2pPr>
            <a:lvl3pPr marL="914400" indent="0" algn="r">
              <a:buFontTx/>
              <a:buNone/>
              <a:defRPr sz="1300">
                <a:solidFill>
                  <a:schemeClr val="bg1"/>
                </a:solidFill>
              </a:defRPr>
            </a:lvl3pPr>
            <a:lvl4pPr marL="1371600" indent="0" algn="r">
              <a:buFontTx/>
              <a:buNone/>
              <a:defRPr sz="1300">
                <a:solidFill>
                  <a:schemeClr val="bg1"/>
                </a:solidFill>
              </a:defRPr>
            </a:lvl4pPr>
            <a:lvl5pPr marL="1828800" indent="0" algn="r">
              <a:buFontTx/>
              <a:buNone/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FF9B88D-4B2E-FF80-59DD-1BBDDA227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339562"/>
            <a:ext cx="8399946" cy="4435938"/>
          </a:xfrm>
        </p:spPr>
        <p:txBody>
          <a:bodyPr anchor="b" anchorCtr="0">
            <a:normAutofit/>
          </a:bodyPr>
          <a:lstStyle>
            <a:lvl1pPr algn="l">
              <a:defRPr sz="69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0524F953-8F2D-C9EF-562B-EF47F77E5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5837018"/>
            <a:ext cx="8399946" cy="58411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Google Shape;368;p54">
            <a:extLst>
              <a:ext uri="{FF2B5EF4-FFF2-40B4-BE49-F238E27FC236}">
                <a16:creationId xmlns:a16="http://schemas.microsoft.com/office/drawing/2014/main" id="{45C1A7EC-0928-BF3F-B416-9BD1C603D5E3}"/>
              </a:ext>
            </a:extLst>
          </p:cNvPr>
          <p:cNvSpPr txBox="1"/>
          <p:nvPr userDrawn="1"/>
        </p:nvSpPr>
        <p:spPr>
          <a:xfrm>
            <a:off x="5823654" y="68159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2" name="Google Shape;48;p6">
            <a:extLst>
              <a:ext uri="{FF2B5EF4-FFF2-40B4-BE49-F238E27FC236}">
                <a16:creationId xmlns:a16="http://schemas.microsoft.com/office/drawing/2014/main" id="{80F54B4B-206E-DEA9-65FA-DB79A4A155D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28608" y="204360"/>
            <a:ext cx="4108268" cy="3383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Google Shape;15;p2">
            <a:extLst>
              <a:ext uri="{FF2B5EF4-FFF2-40B4-BE49-F238E27FC236}">
                <a16:creationId xmlns:a16="http://schemas.microsoft.com/office/drawing/2014/main" id="{261FD38E-B84E-1712-DA6D-68391898C052}"/>
              </a:ext>
            </a:extLst>
          </p:cNvPr>
          <p:cNvCxnSpPr/>
          <p:nvPr userDrawn="1"/>
        </p:nvCxnSpPr>
        <p:spPr>
          <a:xfrm rot="10800000">
            <a:off x="8628550" y="25"/>
            <a:ext cx="0" cy="793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29971316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TS tit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C8C0-60EF-5340-6427-CDEBE48C1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339562"/>
            <a:ext cx="6822855" cy="4435938"/>
          </a:xfrm>
        </p:spPr>
        <p:txBody>
          <a:bodyPr lIns="0" anchor="b" anchorCtr="0">
            <a:normAutofit/>
          </a:bodyPr>
          <a:lstStyle>
            <a:lvl1pPr algn="l">
              <a:defRPr sz="6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8D999-186F-4DEE-1E55-FDD2C0275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5837018"/>
            <a:ext cx="6822855" cy="584119"/>
          </a:xfrm>
        </p:spPr>
        <p:txBody>
          <a:bodyPr lIns="0"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Google Shape;368;p54">
            <a:extLst>
              <a:ext uri="{FF2B5EF4-FFF2-40B4-BE49-F238E27FC236}">
                <a16:creationId xmlns:a16="http://schemas.microsoft.com/office/drawing/2014/main" id="{02A9928C-E551-E2D3-60D7-97D10508CEA8}"/>
              </a:ext>
            </a:extLst>
          </p:cNvPr>
          <p:cNvSpPr txBox="1"/>
          <p:nvPr userDrawn="1"/>
        </p:nvSpPr>
        <p:spPr>
          <a:xfrm>
            <a:off x="763155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</a:t>
            </a:r>
            <a:r>
              <a:rPr lang="en"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2024 by ETS. ETS is a registered trademark of ETS. The Eight-Point logo is a trademark of ETS.</a:t>
            </a:r>
            <a:endParaRPr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Google Shape;13;p2">
            <a:extLst>
              <a:ext uri="{FF2B5EF4-FFF2-40B4-BE49-F238E27FC236}">
                <a16:creationId xmlns:a16="http://schemas.microsoft.com/office/drawing/2014/main" id="{B7033616-5DAF-7E90-74CE-3DCCFD6EEF9D}"/>
              </a:ext>
            </a:extLst>
          </p:cNvPr>
          <p:cNvCxnSpPr/>
          <p:nvPr userDrawn="1"/>
        </p:nvCxnSpPr>
        <p:spPr>
          <a:xfrm>
            <a:off x="-7525" y="788800"/>
            <a:ext cx="1220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5;p2">
            <a:extLst>
              <a:ext uri="{FF2B5EF4-FFF2-40B4-BE49-F238E27FC236}">
                <a16:creationId xmlns:a16="http://schemas.microsoft.com/office/drawing/2014/main" id="{0123682B-9E3D-3D44-F744-808AAE844C83}"/>
              </a:ext>
            </a:extLst>
          </p:cNvPr>
          <p:cNvCxnSpPr/>
          <p:nvPr userDrawn="1"/>
        </p:nvCxnSpPr>
        <p:spPr>
          <a:xfrm rot="10800000">
            <a:off x="8628550" y="25"/>
            <a:ext cx="0" cy="793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0233D398-AB5B-0AB9-5468-F881604E3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50150" y="1035050"/>
            <a:ext cx="4410075" cy="5568950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5" name="Google Shape;23;p3">
            <a:extLst>
              <a:ext uri="{FF2B5EF4-FFF2-40B4-BE49-F238E27FC236}">
                <a16:creationId xmlns:a16="http://schemas.microsoft.com/office/drawing/2014/main" id="{5DC50089-9717-FC10-C20F-A52FE5D29B1B}"/>
              </a:ext>
            </a:extLst>
          </p:cNvPr>
          <p:cNvCxnSpPr>
            <a:cxnSpLocks/>
          </p:cNvCxnSpPr>
          <p:nvPr userDrawn="1"/>
        </p:nvCxnSpPr>
        <p:spPr>
          <a:xfrm flipV="1">
            <a:off x="7300806" y="788700"/>
            <a:ext cx="0" cy="6069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C6CF969-E4DF-BCB8-A540-0A71DE0F2D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09038" y="0"/>
            <a:ext cx="3151187" cy="788988"/>
          </a:xfrm>
        </p:spPr>
        <p:txBody>
          <a:bodyPr lIns="0" rIns="0" anchor="ctr" anchorCtr="0">
            <a:noAutofit/>
          </a:bodyPr>
          <a:lstStyle>
            <a:lvl1pPr marL="0" indent="0" algn="r">
              <a:buFontTx/>
              <a:buNone/>
              <a:defRPr sz="1300">
                <a:solidFill>
                  <a:schemeClr val="bg1"/>
                </a:solidFill>
              </a:defRPr>
            </a:lvl1pPr>
            <a:lvl2pPr marL="457200" indent="0" algn="r">
              <a:buFontTx/>
              <a:buNone/>
              <a:defRPr sz="1300">
                <a:solidFill>
                  <a:schemeClr val="bg1"/>
                </a:solidFill>
              </a:defRPr>
            </a:lvl2pPr>
            <a:lvl3pPr marL="914400" indent="0" algn="r">
              <a:buFontTx/>
              <a:buNone/>
              <a:defRPr sz="1300">
                <a:solidFill>
                  <a:schemeClr val="bg1"/>
                </a:solidFill>
              </a:defRPr>
            </a:lvl3pPr>
            <a:lvl4pPr marL="1371600" indent="0" algn="r">
              <a:buFontTx/>
              <a:buNone/>
              <a:defRPr sz="1300">
                <a:solidFill>
                  <a:schemeClr val="bg1"/>
                </a:solidFill>
              </a:defRPr>
            </a:lvl4pPr>
            <a:lvl5pPr marL="1828800" indent="0" algn="r">
              <a:buFontTx/>
              <a:buNone/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oogle Shape;48;p6">
            <a:extLst>
              <a:ext uri="{FF2B5EF4-FFF2-40B4-BE49-F238E27FC236}">
                <a16:creationId xmlns:a16="http://schemas.microsoft.com/office/drawing/2014/main" id="{6D1E0771-8254-BBD8-41CD-8EED28CF89A6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28608" y="204360"/>
            <a:ext cx="4108268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0637090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 - whiteboar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E13B7-B0C1-D970-B1D3-132FBD9B3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4232275"/>
            <a:ext cx="4023360" cy="1500187"/>
          </a:xfrm>
        </p:spPr>
        <p:txBody>
          <a:bodyPr lIns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E47B3EB-3B50-394A-C3FB-1833CDBD7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34176"/>
            <a:ext cx="6540190" cy="3757594"/>
          </a:xfrm>
        </p:spPr>
        <p:txBody>
          <a:bodyPr lIns="0" anchor="t" anchorCtr="0">
            <a:normAutofit/>
          </a:bodyPr>
          <a:lstStyle>
            <a:lvl1pPr>
              <a:defRPr sz="69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538CC73A-14CD-80F3-6DD2-C766D4B163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16354" y="6356350"/>
            <a:ext cx="2743200" cy="271603"/>
          </a:xfrm>
        </p:spPr>
        <p:txBody>
          <a:bodyPr/>
          <a:lstStyle/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Google Shape;368;p54">
            <a:extLst>
              <a:ext uri="{FF2B5EF4-FFF2-40B4-BE49-F238E27FC236}">
                <a16:creationId xmlns:a16="http://schemas.microsoft.com/office/drawing/2014/main" id="{A883A383-86B1-BFA8-4735-208C754731F6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B619A3-BB03-D6C8-E7D1-8F673AD8FA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1" y="6295989"/>
            <a:ext cx="4064003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38633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 - canv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E13B7-B0C1-D970-B1D3-132FBD9B3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4232275"/>
            <a:ext cx="4023360" cy="1500187"/>
          </a:xfrm>
        </p:spPr>
        <p:txBody>
          <a:bodyPr lIns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E47B3EB-3B50-394A-C3FB-1833CDBD7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34176"/>
            <a:ext cx="6540190" cy="3757594"/>
          </a:xfrm>
        </p:spPr>
        <p:txBody>
          <a:bodyPr lIns="0" anchor="t" anchorCtr="0">
            <a:normAutofit/>
          </a:bodyPr>
          <a:lstStyle>
            <a:lvl1pPr>
              <a:defRPr sz="69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538CC73A-14CD-80F3-6DD2-C766D4B163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16354" y="6356350"/>
            <a:ext cx="2743200" cy="271603"/>
          </a:xfrm>
        </p:spPr>
        <p:txBody>
          <a:bodyPr/>
          <a:lstStyle/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Google Shape;368;p54">
            <a:extLst>
              <a:ext uri="{FF2B5EF4-FFF2-40B4-BE49-F238E27FC236}">
                <a16:creationId xmlns:a16="http://schemas.microsoft.com/office/drawing/2014/main" id="{A883A383-86B1-BFA8-4735-208C754731F6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FCEBF-215C-DF46-B44E-F347BE672A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1" y="6295989"/>
            <a:ext cx="4064003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2537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 - blackbo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E13B7-B0C1-D970-B1D3-132FBD9B3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4232275"/>
            <a:ext cx="4087368" cy="1500187"/>
          </a:xfrm>
        </p:spPr>
        <p:txBody>
          <a:bodyPr lIns="0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6D505-46FE-C586-1A2B-98CAF5B2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Google Shape;368;p54">
            <a:extLst>
              <a:ext uri="{FF2B5EF4-FFF2-40B4-BE49-F238E27FC236}">
                <a16:creationId xmlns:a16="http://schemas.microsoft.com/office/drawing/2014/main" id="{FA308E72-0E25-F9F5-EEE1-D549C9A6368F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E47B3EB-3B50-394A-C3FB-1833CDBD7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34176"/>
            <a:ext cx="6540190" cy="3757594"/>
          </a:xfrm>
        </p:spPr>
        <p:txBody>
          <a:bodyPr lIns="0" anchor="t" anchorCtr="0">
            <a:normAutofit/>
          </a:bodyPr>
          <a:lstStyle>
            <a:lvl1pPr>
              <a:defRPr sz="6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4" name="Google Shape;48;p6">
            <a:extLst>
              <a:ext uri="{FF2B5EF4-FFF2-40B4-BE49-F238E27FC236}">
                <a16:creationId xmlns:a16="http://schemas.microsoft.com/office/drawing/2014/main" id="{87CAC3FC-4893-A160-A9F3-E765DF9477D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28608" y="6289625"/>
            <a:ext cx="4108268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0017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TS custom message - blackbo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05883-4ED7-9083-F15F-8D43B379C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Google Shape;339;p51">
            <a:extLst>
              <a:ext uri="{FF2B5EF4-FFF2-40B4-BE49-F238E27FC236}">
                <a16:creationId xmlns:a16="http://schemas.microsoft.com/office/drawing/2014/main" id="{B714F0E9-D98A-58FA-FB7F-11737B212D19}"/>
              </a:ext>
            </a:extLst>
          </p:cNvPr>
          <p:cNvCxnSpPr/>
          <p:nvPr userDrawn="1"/>
        </p:nvCxnSpPr>
        <p:spPr>
          <a:xfrm>
            <a:off x="3000" y="2629384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340;p51">
            <a:extLst>
              <a:ext uri="{FF2B5EF4-FFF2-40B4-BE49-F238E27FC236}">
                <a16:creationId xmlns:a16="http://schemas.microsoft.com/office/drawing/2014/main" id="{24E5427E-F179-C25A-609F-BA721A225FB8}"/>
              </a:ext>
            </a:extLst>
          </p:cNvPr>
          <p:cNvCxnSpPr/>
          <p:nvPr userDrawn="1"/>
        </p:nvCxnSpPr>
        <p:spPr>
          <a:xfrm>
            <a:off x="0" y="5029188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341;p51">
            <a:extLst>
              <a:ext uri="{FF2B5EF4-FFF2-40B4-BE49-F238E27FC236}">
                <a16:creationId xmlns:a16="http://schemas.microsoft.com/office/drawing/2014/main" id="{6272B1B9-507A-9105-4B49-3379D9EA6E92}"/>
              </a:ext>
            </a:extLst>
          </p:cNvPr>
          <p:cNvCxnSpPr/>
          <p:nvPr userDrawn="1"/>
        </p:nvCxnSpPr>
        <p:spPr>
          <a:xfrm>
            <a:off x="0" y="4225350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342;p51">
            <a:extLst>
              <a:ext uri="{FF2B5EF4-FFF2-40B4-BE49-F238E27FC236}">
                <a16:creationId xmlns:a16="http://schemas.microsoft.com/office/drawing/2014/main" id="{769AC85B-C9EF-FF26-2A01-14B78FDCFF8C}"/>
              </a:ext>
            </a:extLst>
          </p:cNvPr>
          <p:cNvCxnSpPr/>
          <p:nvPr userDrawn="1"/>
        </p:nvCxnSpPr>
        <p:spPr>
          <a:xfrm>
            <a:off x="0" y="3421500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E9C1AA02-4730-59E3-A7BD-D1D4414C4C5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72799" y="492250"/>
            <a:ext cx="4876143" cy="58734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Google Shape;368;p54">
            <a:extLst>
              <a:ext uri="{FF2B5EF4-FFF2-40B4-BE49-F238E27FC236}">
                <a16:creationId xmlns:a16="http://schemas.microsoft.com/office/drawing/2014/main" id="{63B00150-0DC0-47C9-9150-74E61EC7B4EE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067F807-764A-BC76-0521-A741D5AE20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875" y="1839032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4713AA14-F1F3-3951-8EE5-537D162EDC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7875" y="2636333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09B51F73-6AC9-57D5-13F4-50DFA6151E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7875" y="3433634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27E61D93-43A6-3B21-6A31-81E449062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7875" y="4230936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DE8CB2E0-8264-3CF7-FCDF-AE89787095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7875" y="5028238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Google Shape;296;p46" descr="ETS logo">
            <a:extLst>
              <a:ext uri="{FF2B5EF4-FFF2-40B4-BE49-F238E27FC236}">
                <a16:creationId xmlns:a16="http://schemas.microsoft.com/office/drawing/2014/main" id="{2A6EB030-0555-B84E-BE55-9127E2E00CBA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050" y="207200"/>
            <a:ext cx="758820" cy="3347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8844912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E13B7-B0C1-D970-B1D3-132FBD9B3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4232275"/>
            <a:ext cx="8056756" cy="1500187"/>
          </a:xfrm>
        </p:spPr>
        <p:txBody>
          <a:bodyPr lIns="0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6D505-46FE-C586-1A2B-98CAF5B2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Google Shape;368;p54">
            <a:extLst>
              <a:ext uri="{FF2B5EF4-FFF2-40B4-BE49-F238E27FC236}">
                <a16:creationId xmlns:a16="http://schemas.microsoft.com/office/drawing/2014/main" id="{FA308E72-0E25-F9F5-EEE1-D549C9A6368F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E47B3EB-3B50-394A-C3FB-1833CDBD7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34176"/>
            <a:ext cx="6540190" cy="3757594"/>
          </a:xfrm>
        </p:spPr>
        <p:txBody>
          <a:bodyPr lIns="0" anchor="t" anchorCtr="0">
            <a:normAutofit/>
          </a:bodyPr>
          <a:lstStyle>
            <a:lvl1pPr>
              <a:defRPr sz="6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4" name="Google Shape;48;p6">
            <a:extLst>
              <a:ext uri="{FF2B5EF4-FFF2-40B4-BE49-F238E27FC236}">
                <a16:creationId xmlns:a16="http://schemas.microsoft.com/office/drawing/2014/main" id="{B49932DD-F2BF-3587-334B-23C79DF2ECD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28608" y="6289625"/>
            <a:ext cx="4108268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6354435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23B7-5CC9-B4A2-F4F6-1BE2C9B9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34176"/>
            <a:ext cx="6540190" cy="3757594"/>
          </a:xfrm>
        </p:spPr>
        <p:txBody>
          <a:bodyPr lIns="0" anchor="t" anchorCtr="0">
            <a:normAutofit/>
          </a:bodyPr>
          <a:lstStyle>
            <a:lvl1pPr>
              <a:defRPr sz="6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E13B7-B0C1-D970-B1D3-132FBD9B3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1" y="4232275"/>
            <a:ext cx="6540190" cy="1500187"/>
          </a:xfrm>
        </p:spPr>
        <p:txBody>
          <a:bodyPr lIns="0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6D505-46FE-C586-1A2B-98CAF5B2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Google Shape;368;p54">
            <a:extLst>
              <a:ext uri="{FF2B5EF4-FFF2-40B4-BE49-F238E27FC236}">
                <a16:creationId xmlns:a16="http://schemas.microsoft.com/office/drawing/2014/main" id="{FA308E72-0E25-F9F5-EEE1-D549C9A6368F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66EADDB-393A-C16C-AF00-22DC51BE01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72313" y="228600"/>
            <a:ext cx="4888087" cy="64008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Google Shape;48;p6">
            <a:extLst>
              <a:ext uri="{FF2B5EF4-FFF2-40B4-BE49-F238E27FC236}">
                <a16:creationId xmlns:a16="http://schemas.microsoft.com/office/drawing/2014/main" id="{0D61F2D4-B126-4028-3CE1-518F5D36118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28608" y="6289625"/>
            <a:ext cx="4108268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5441775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 - blackbo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23B7-5CC9-B4A2-F4F6-1BE2C9B9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34176"/>
            <a:ext cx="6540190" cy="3757594"/>
          </a:xfrm>
        </p:spPr>
        <p:txBody>
          <a:bodyPr lIns="0" anchor="t" anchorCtr="0">
            <a:normAutofit/>
          </a:bodyPr>
          <a:lstStyle>
            <a:lvl1pPr>
              <a:defRPr sz="6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E13B7-B0C1-D970-B1D3-132FBD9B3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1" y="4232275"/>
            <a:ext cx="6540190" cy="1500187"/>
          </a:xfrm>
        </p:spPr>
        <p:txBody>
          <a:bodyPr lIns="0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6D505-46FE-C586-1A2B-98CAF5B2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Google Shape;368;p54">
            <a:extLst>
              <a:ext uri="{FF2B5EF4-FFF2-40B4-BE49-F238E27FC236}">
                <a16:creationId xmlns:a16="http://schemas.microsoft.com/office/drawing/2014/main" id="{FA308E72-0E25-F9F5-EEE1-D549C9A6368F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66EADDB-393A-C16C-AF00-22DC51BE01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72313" y="228600"/>
            <a:ext cx="4888087" cy="640080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Google Shape;48;p6">
            <a:extLst>
              <a:ext uri="{FF2B5EF4-FFF2-40B4-BE49-F238E27FC236}">
                <a16:creationId xmlns:a16="http://schemas.microsoft.com/office/drawing/2014/main" id="{D83F9EBD-431E-30EF-C498-3042D127BDF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28608" y="6289625"/>
            <a:ext cx="4108268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5272748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 - whiteboar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23B7-5CC9-B4A2-F4F6-1BE2C9B9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34176"/>
            <a:ext cx="6540190" cy="3757594"/>
          </a:xfrm>
        </p:spPr>
        <p:txBody>
          <a:bodyPr lIns="0" anchor="t" anchorCtr="0">
            <a:normAutofit/>
          </a:bodyPr>
          <a:lstStyle>
            <a:lvl1pPr>
              <a:defRPr sz="69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E13B7-B0C1-D970-B1D3-132FBD9B3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1" y="4232275"/>
            <a:ext cx="6540190" cy="1500187"/>
          </a:xfrm>
        </p:spPr>
        <p:txBody>
          <a:bodyPr lIns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6D505-46FE-C586-1A2B-98CAF5B2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66EADDB-393A-C16C-AF00-22DC51BE01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72313" y="228600"/>
            <a:ext cx="4888087" cy="6400800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Google Shape;368;p54">
            <a:extLst>
              <a:ext uri="{FF2B5EF4-FFF2-40B4-BE49-F238E27FC236}">
                <a16:creationId xmlns:a16="http://schemas.microsoft.com/office/drawing/2014/main" id="{C853417E-B7AC-4B91-3A09-9EC12F2CF6CC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38084-52EB-F7E5-1827-91E5ECF9B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1" y="6295989"/>
            <a:ext cx="4064003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32207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 - canav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23B7-5CC9-B4A2-F4F6-1BE2C9B9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34176"/>
            <a:ext cx="6540190" cy="3757594"/>
          </a:xfrm>
        </p:spPr>
        <p:txBody>
          <a:bodyPr lIns="0" anchor="t" anchorCtr="0">
            <a:normAutofit/>
          </a:bodyPr>
          <a:lstStyle>
            <a:lvl1pPr>
              <a:defRPr sz="69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E13B7-B0C1-D970-B1D3-132FBD9B3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1" y="4232275"/>
            <a:ext cx="6540190" cy="1500187"/>
          </a:xfrm>
        </p:spPr>
        <p:txBody>
          <a:bodyPr lIns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6D505-46FE-C586-1A2B-98CAF5B2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66EADDB-393A-C16C-AF00-22DC51BE01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72313" y="228600"/>
            <a:ext cx="4888087" cy="6400800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Google Shape;368;p54">
            <a:extLst>
              <a:ext uri="{FF2B5EF4-FFF2-40B4-BE49-F238E27FC236}">
                <a16:creationId xmlns:a16="http://schemas.microsoft.com/office/drawing/2014/main" id="{C853417E-B7AC-4B91-3A09-9EC12F2CF6CC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F87A2-B223-5BA2-E2E9-31358EF22D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1" y="6295989"/>
            <a:ext cx="4064003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70802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eft - ink + a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23B7-5CC9-B4A2-F4F6-1BE2C9B9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1293541"/>
            <a:ext cx="4445399" cy="4438921"/>
          </a:xfrm>
        </p:spPr>
        <p:txBody>
          <a:bodyPr lIns="0" anchor="b" anchorCtr="0">
            <a:norm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E13B7-B0C1-D970-B1D3-132FBD9B3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1" y="5861401"/>
            <a:ext cx="4445399" cy="528248"/>
          </a:xfrm>
        </p:spPr>
        <p:txBody>
          <a:bodyPr lIns="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Google Shape;368;p54">
            <a:extLst>
              <a:ext uri="{FF2B5EF4-FFF2-40B4-BE49-F238E27FC236}">
                <a16:creationId xmlns:a16="http://schemas.microsoft.com/office/drawing/2014/main" id="{FA308E72-0E25-F9F5-EEE1-D549C9A6368F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3F5542-D3A5-10B0-79B8-9EB44F7E56B7}"/>
              </a:ext>
            </a:extLst>
          </p:cNvPr>
          <p:cNvSpPr/>
          <p:nvPr userDrawn="1"/>
        </p:nvSpPr>
        <p:spPr>
          <a:xfrm>
            <a:off x="-6724" y="6629400"/>
            <a:ext cx="5126824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E3F6FE40-CB6E-E18C-F3B0-BFCBD96BD8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20101" y="0"/>
            <a:ext cx="70719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5" name="Google Shape;48;p6">
            <a:extLst>
              <a:ext uri="{FF2B5EF4-FFF2-40B4-BE49-F238E27FC236}">
                <a16:creationId xmlns:a16="http://schemas.microsoft.com/office/drawing/2014/main" id="{0D9F5007-BFD6-31FD-1544-1CD514BD048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28608" y="204360"/>
            <a:ext cx="4108268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7315683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eft - ink + growth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23B7-5CC9-B4A2-F4F6-1BE2C9B9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1293541"/>
            <a:ext cx="4445399" cy="4438921"/>
          </a:xfrm>
        </p:spPr>
        <p:txBody>
          <a:bodyPr lIns="0" anchor="b" anchorCtr="0">
            <a:norm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E13B7-B0C1-D970-B1D3-132FBD9B3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1" y="5861401"/>
            <a:ext cx="4445399" cy="528248"/>
          </a:xfrm>
        </p:spPr>
        <p:txBody>
          <a:bodyPr lIns="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Google Shape;368;p54">
            <a:extLst>
              <a:ext uri="{FF2B5EF4-FFF2-40B4-BE49-F238E27FC236}">
                <a16:creationId xmlns:a16="http://schemas.microsoft.com/office/drawing/2014/main" id="{FA308E72-0E25-F9F5-EEE1-D549C9A6368F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3F5542-D3A5-10B0-79B8-9EB44F7E56B7}"/>
              </a:ext>
            </a:extLst>
          </p:cNvPr>
          <p:cNvSpPr/>
          <p:nvPr userDrawn="1"/>
        </p:nvSpPr>
        <p:spPr>
          <a:xfrm>
            <a:off x="-6724" y="6629400"/>
            <a:ext cx="5126824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E3F6FE40-CB6E-E18C-F3B0-BFCBD96BD8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20101" y="0"/>
            <a:ext cx="70719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5" name="Google Shape;48;p6">
            <a:extLst>
              <a:ext uri="{FF2B5EF4-FFF2-40B4-BE49-F238E27FC236}">
                <a16:creationId xmlns:a16="http://schemas.microsoft.com/office/drawing/2014/main" id="{3C160C36-E51A-A877-5D2B-E9E7AD88F08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28608" y="204360"/>
            <a:ext cx="4108268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1457164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eft - ink + vi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23B7-5CC9-B4A2-F4F6-1BE2C9B9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1293541"/>
            <a:ext cx="4445399" cy="4438921"/>
          </a:xfrm>
        </p:spPr>
        <p:txBody>
          <a:bodyPr lIns="0" anchor="b" anchorCtr="0">
            <a:norm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E13B7-B0C1-D970-B1D3-132FBD9B3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1" y="5861401"/>
            <a:ext cx="4445399" cy="528248"/>
          </a:xfrm>
        </p:spPr>
        <p:txBody>
          <a:bodyPr lIns="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Google Shape;368;p54">
            <a:extLst>
              <a:ext uri="{FF2B5EF4-FFF2-40B4-BE49-F238E27FC236}">
                <a16:creationId xmlns:a16="http://schemas.microsoft.com/office/drawing/2014/main" id="{FA308E72-0E25-F9F5-EEE1-D549C9A6368F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3F5542-D3A5-10B0-79B8-9EB44F7E56B7}"/>
              </a:ext>
            </a:extLst>
          </p:cNvPr>
          <p:cNvSpPr/>
          <p:nvPr userDrawn="1"/>
        </p:nvSpPr>
        <p:spPr>
          <a:xfrm>
            <a:off x="-6724" y="6629400"/>
            <a:ext cx="5126824" cy="228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E3F6FE40-CB6E-E18C-F3B0-BFCBD96BD8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20101" y="0"/>
            <a:ext cx="70719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5" name="Google Shape;48;p6">
            <a:extLst>
              <a:ext uri="{FF2B5EF4-FFF2-40B4-BE49-F238E27FC236}">
                <a16:creationId xmlns:a16="http://schemas.microsoft.com/office/drawing/2014/main" id="{75DA04F6-7439-FB70-92AA-13DE1A5BB1E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28608" y="204360"/>
            <a:ext cx="4108268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0873394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eft - ink + skill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23B7-5CC9-B4A2-F4F6-1BE2C9B9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1293541"/>
            <a:ext cx="4445399" cy="4438921"/>
          </a:xfrm>
        </p:spPr>
        <p:txBody>
          <a:bodyPr lIns="0" anchor="b" anchorCtr="0">
            <a:norm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E13B7-B0C1-D970-B1D3-132FBD9B3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1" y="5861401"/>
            <a:ext cx="4445399" cy="528248"/>
          </a:xfrm>
        </p:spPr>
        <p:txBody>
          <a:bodyPr lIns="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Google Shape;368;p54">
            <a:extLst>
              <a:ext uri="{FF2B5EF4-FFF2-40B4-BE49-F238E27FC236}">
                <a16:creationId xmlns:a16="http://schemas.microsoft.com/office/drawing/2014/main" id="{FA308E72-0E25-F9F5-EEE1-D549C9A6368F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3F5542-D3A5-10B0-79B8-9EB44F7E56B7}"/>
              </a:ext>
            </a:extLst>
          </p:cNvPr>
          <p:cNvSpPr/>
          <p:nvPr userDrawn="1"/>
        </p:nvSpPr>
        <p:spPr>
          <a:xfrm>
            <a:off x="-6724" y="6629400"/>
            <a:ext cx="5126824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E3F6FE40-CB6E-E18C-F3B0-BFCBD96BD8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20101" y="0"/>
            <a:ext cx="70719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5" name="Google Shape;48;p6">
            <a:extLst>
              <a:ext uri="{FF2B5EF4-FFF2-40B4-BE49-F238E27FC236}">
                <a16:creationId xmlns:a16="http://schemas.microsoft.com/office/drawing/2014/main" id="{A429CD6E-D3DB-4D99-5141-36DD47BB05D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28608" y="204360"/>
            <a:ext cx="4108268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4750514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TS custom message - white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oogle Shape;339;p51">
            <a:extLst>
              <a:ext uri="{FF2B5EF4-FFF2-40B4-BE49-F238E27FC236}">
                <a16:creationId xmlns:a16="http://schemas.microsoft.com/office/drawing/2014/main" id="{B714F0E9-D98A-58FA-FB7F-11737B212D19}"/>
              </a:ext>
            </a:extLst>
          </p:cNvPr>
          <p:cNvCxnSpPr/>
          <p:nvPr userDrawn="1"/>
        </p:nvCxnSpPr>
        <p:spPr>
          <a:xfrm>
            <a:off x="3000" y="2629384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340;p51">
            <a:extLst>
              <a:ext uri="{FF2B5EF4-FFF2-40B4-BE49-F238E27FC236}">
                <a16:creationId xmlns:a16="http://schemas.microsoft.com/office/drawing/2014/main" id="{24E5427E-F179-C25A-609F-BA721A225FB8}"/>
              </a:ext>
            </a:extLst>
          </p:cNvPr>
          <p:cNvCxnSpPr/>
          <p:nvPr userDrawn="1"/>
        </p:nvCxnSpPr>
        <p:spPr>
          <a:xfrm>
            <a:off x="0" y="5029188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341;p51">
            <a:extLst>
              <a:ext uri="{FF2B5EF4-FFF2-40B4-BE49-F238E27FC236}">
                <a16:creationId xmlns:a16="http://schemas.microsoft.com/office/drawing/2014/main" id="{6272B1B9-507A-9105-4B49-3379D9EA6E92}"/>
              </a:ext>
            </a:extLst>
          </p:cNvPr>
          <p:cNvCxnSpPr/>
          <p:nvPr userDrawn="1"/>
        </p:nvCxnSpPr>
        <p:spPr>
          <a:xfrm>
            <a:off x="0" y="4225350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342;p51">
            <a:extLst>
              <a:ext uri="{FF2B5EF4-FFF2-40B4-BE49-F238E27FC236}">
                <a16:creationId xmlns:a16="http://schemas.microsoft.com/office/drawing/2014/main" id="{769AC85B-C9EF-FF26-2A01-14B78FDCFF8C}"/>
              </a:ext>
            </a:extLst>
          </p:cNvPr>
          <p:cNvCxnSpPr/>
          <p:nvPr userDrawn="1"/>
        </p:nvCxnSpPr>
        <p:spPr>
          <a:xfrm>
            <a:off x="0" y="3421500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E9C1AA02-4730-59E3-A7BD-D1D4414C4C5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72799" y="492250"/>
            <a:ext cx="4876143" cy="5873400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Google Shape;368;p54">
            <a:extLst>
              <a:ext uri="{FF2B5EF4-FFF2-40B4-BE49-F238E27FC236}">
                <a16:creationId xmlns:a16="http://schemas.microsoft.com/office/drawing/2014/main" id="{63B00150-0DC0-47C9-9150-74E61EC7B4EE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067F807-764A-BC76-0521-A741D5AE20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875" y="1839032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4713AA14-F1F3-3951-8EE5-537D162EDC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7875" y="2636333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09B51F73-6AC9-57D5-13F4-50DFA6151E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7875" y="3433634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27E61D93-43A6-3B21-6A31-81E449062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7875" y="4230936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DE8CB2E0-8264-3CF7-FCDF-AE89787095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7875" y="5028238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769E5C5-950E-6808-28E9-3D3620580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6354" y="6356350"/>
            <a:ext cx="2743200" cy="271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A black and blue logo&#10;&#10;Description automatically generated">
            <a:extLst>
              <a:ext uri="{FF2B5EF4-FFF2-40B4-BE49-F238E27FC236}">
                <a16:creationId xmlns:a16="http://schemas.microsoft.com/office/drawing/2014/main" id="{B2C4920D-40AE-A7A0-DD5C-1588093765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0" y="206823"/>
            <a:ext cx="2478024" cy="32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14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TS custom message - i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05883-4ED7-9083-F15F-8D43B379C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Google Shape;339;p51">
            <a:extLst>
              <a:ext uri="{FF2B5EF4-FFF2-40B4-BE49-F238E27FC236}">
                <a16:creationId xmlns:a16="http://schemas.microsoft.com/office/drawing/2014/main" id="{B714F0E9-D98A-58FA-FB7F-11737B212D19}"/>
              </a:ext>
            </a:extLst>
          </p:cNvPr>
          <p:cNvCxnSpPr/>
          <p:nvPr userDrawn="1"/>
        </p:nvCxnSpPr>
        <p:spPr>
          <a:xfrm>
            <a:off x="3000" y="2629384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340;p51">
            <a:extLst>
              <a:ext uri="{FF2B5EF4-FFF2-40B4-BE49-F238E27FC236}">
                <a16:creationId xmlns:a16="http://schemas.microsoft.com/office/drawing/2014/main" id="{24E5427E-F179-C25A-609F-BA721A225FB8}"/>
              </a:ext>
            </a:extLst>
          </p:cNvPr>
          <p:cNvCxnSpPr/>
          <p:nvPr userDrawn="1"/>
        </p:nvCxnSpPr>
        <p:spPr>
          <a:xfrm>
            <a:off x="0" y="5029188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341;p51">
            <a:extLst>
              <a:ext uri="{FF2B5EF4-FFF2-40B4-BE49-F238E27FC236}">
                <a16:creationId xmlns:a16="http://schemas.microsoft.com/office/drawing/2014/main" id="{6272B1B9-507A-9105-4B49-3379D9EA6E92}"/>
              </a:ext>
            </a:extLst>
          </p:cNvPr>
          <p:cNvCxnSpPr/>
          <p:nvPr userDrawn="1"/>
        </p:nvCxnSpPr>
        <p:spPr>
          <a:xfrm>
            <a:off x="0" y="4225350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342;p51">
            <a:extLst>
              <a:ext uri="{FF2B5EF4-FFF2-40B4-BE49-F238E27FC236}">
                <a16:creationId xmlns:a16="http://schemas.microsoft.com/office/drawing/2014/main" id="{769AC85B-C9EF-FF26-2A01-14B78FDCFF8C}"/>
              </a:ext>
            </a:extLst>
          </p:cNvPr>
          <p:cNvCxnSpPr/>
          <p:nvPr userDrawn="1"/>
        </p:nvCxnSpPr>
        <p:spPr>
          <a:xfrm>
            <a:off x="0" y="3421500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E9C1AA02-4730-59E3-A7BD-D1D4414C4C5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72799" y="492250"/>
            <a:ext cx="4876143" cy="58734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Google Shape;368;p54">
            <a:extLst>
              <a:ext uri="{FF2B5EF4-FFF2-40B4-BE49-F238E27FC236}">
                <a16:creationId xmlns:a16="http://schemas.microsoft.com/office/drawing/2014/main" id="{63B00150-0DC0-47C9-9150-74E61EC7B4EE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067F807-764A-BC76-0521-A741D5AE20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875" y="1839032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4713AA14-F1F3-3951-8EE5-537D162EDC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7875" y="2636333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09B51F73-6AC9-57D5-13F4-50DFA6151E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7875" y="3433634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27E61D93-43A6-3B21-6A31-81E449062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7875" y="4230936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DE8CB2E0-8264-3CF7-FCDF-AE89787095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7875" y="5028238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Google Shape;296;p46" descr="ETS logo">
            <a:extLst>
              <a:ext uri="{FF2B5EF4-FFF2-40B4-BE49-F238E27FC236}">
                <a16:creationId xmlns:a16="http://schemas.microsoft.com/office/drawing/2014/main" id="{2A6EB030-0555-B84E-BE55-9127E2E00CBA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050" y="207200"/>
            <a:ext cx="758820" cy="3347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4401682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TS custom message - canv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05883-4ED7-9083-F15F-8D43B379C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Google Shape;339;p51">
            <a:extLst>
              <a:ext uri="{FF2B5EF4-FFF2-40B4-BE49-F238E27FC236}">
                <a16:creationId xmlns:a16="http://schemas.microsoft.com/office/drawing/2014/main" id="{B714F0E9-D98A-58FA-FB7F-11737B212D19}"/>
              </a:ext>
            </a:extLst>
          </p:cNvPr>
          <p:cNvCxnSpPr/>
          <p:nvPr userDrawn="1"/>
        </p:nvCxnSpPr>
        <p:spPr>
          <a:xfrm>
            <a:off x="3000" y="2629384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340;p51">
            <a:extLst>
              <a:ext uri="{FF2B5EF4-FFF2-40B4-BE49-F238E27FC236}">
                <a16:creationId xmlns:a16="http://schemas.microsoft.com/office/drawing/2014/main" id="{24E5427E-F179-C25A-609F-BA721A225FB8}"/>
              </a:ext>
            </a:extLst>
          </p:cNvPr>
          <p:cNvCxnSpPr/>
          <p:nvPr userDrawn="1"/>
        </p:nvCxnSpPr>
        <p:spPr>
          <a:xfrm>
            <a:off x="0" y="5029188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341;p51">
            <a:extLst>
              <a:ext uri="{FF2B5EF4-FFF2-40B4-BE49-F238E27FC236}">
                <a16:creationId xmlns:a16="http://schemas.microsoft.com/office/drawing/2014/main" id="{6272B1B9-507A-9105-4B49-3379D9EA6E92}"/>
              </a:ext>
            </a:extLst>
          </p:cNvPr>
          <p:cNvCxnSpPr/>
          <p:nvPr userDrawn="1"/>
        </p:nvCxnSpPr>
        <p:spPr>
          <a:xfrm>
            <a:off x="0" y="4225350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342;p51">
            <a:extLst>
              <a:ext uri="{FF2B5EF4-FFF2-40B4-BE49-F238E27FC236}">
                <a16:creationId xmlns:a16="http://schemas.microsoft.com/office/drawing/2014/main" id="{769AC85B-C9EF-FF26-2A01-14B78FDCFF8C}"/>
              </a:ext>
            </a:extLst>
          </p:cNvPr>
          <p:cNvCxnSpPr/>
          <p:nvPr userDrawn="1"/>
        </p:nvCxnSpPr>
        <p:spPr>
          <a:xfrm>
            <a:off x="0" y="3421500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E9C1AA02-4730-59E3-A7BD-D1D4414C4C5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72799" y="492250"/>
            <a:ext cx="4876143" cy="5873400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Google Shape;368;p54">
            <a:extLst>
              <a:ext uri="{FF2B5EF4-FFF2-40B4-BE49-F238E27FC236}">
                <a16:creationId xmlns:a16="http://schemas.microsoft.com/office/drawing/2014/main" id="{63B00150-0DC0-47C9-9150-74E61EC7B4EE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067F807-764A-BC76-0521-A741D5AE20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875" y="1839032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4713AA14-F1F3-3951-8EE5-537D162EDC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7875" y="2636333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09B51F73-6AC9-57D5-13F4-50DFA6151E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7875" y="3433634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27E61D93-43A6-3B21-6A31-81E449062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7875" y="4230936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DE8CB2E0-8264-3CF7-FCDF-AE89787095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7875" y="5028238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Picture 1" descr="A black and blue logo&#10;&#10;Description automatically generated">
            <a:extLst>
              <a:ext uri="{FF2B5EF4-FFF2-40B4-BE49-F238E27FC236}">
                <a16:creationId xmlns:a16="http://schemas.microsoft.com/office/drawing/2014/main" id="{10145A9E-EE0E-F2A7-32FA-27ABA5E7BC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0" y="206823"/>
            <a:ext cx="2478024" cy="32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63666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TS custom message - blackbo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05883-4ED7-9083-F15F-8D43B379C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Google Shape;339;p51">
            <a:extLst>
              <a:ext uri="{FF2B5EF4-FFF2-40B4-BE49-F238E27FC236}">
                <a16:creationId xmlns:a16="http://schemas.microsoft.com/office/drawing/2014/main" id="{B714F0E9-D98A-58FA-FB7F-11737B212D19}"/>
              </a:ext>
            </a:extLst>
          </p:cNvPr>
          <p:cNvCxnSpPr/>
          <p:nvPr userDrawn="1"/>
        </p:nvCxnSpPr>
        <p:spPr>
          <a:xfrm>
            <a:off x="3000" y="2629384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340;p51">
            <a:extLst>
              <a:ext uri="{FF2B5EF4-FFF2-40B4-BE49-F238E27FC236}">
                <a16:creationId xmlns:a16="http://schemas.microsoft.com/office/drawing/2014/main" id="{24E5427E-F179-C25A-609F-BA721A225FB8}"/>
              </a:ext>
            </a:extLst>
          </p:cNvPr>
          <p:cNvCxnSpPr/>
          <p:nvPr userDrawn="1"/>
        </p:nvCxnSpPr>
        <p:spPr>
          <a:xfrm>
            <a:off x="0" y="5029188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341;p51">
            <a:extLst>
              <a:ext uri="{FF2B5EF4-FFF2-40B4-BE49-F238E27FC236}">
                <a16:creationId xmlns:a16="http://schemas.microsoft.com/office/drawing/2014/main" id="{6272B1B9-507A-9105-4B49-3379D9EA6E92}"/>
              </a:ext>
            </a:extLst>
          </p:cNvPr>
          <p:cNvCxnSpPr/>
          <p:nvPr userDrawn="1"/>
        </p:nvCxnSpPr>
        <p:spPr>
          <a:xfrm>
            <a:off x="0" y="4225350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342;p51">
            <a:extLst>
              <a:ext uri="{FF2B5EF4-FFF2-40B4-BE49-F238E27FC236}">
                <a16:creationId xmlns:a16="http://schemas.microsoft.com/office/drawing/2014/main" id="{769AC85B-C9EF-FF26-2A01-14B78FDCFF8C}"/>
              </a:ext>
            </a:extLst>
          </p:cNvPr>
          <p:cNvCxnSpPr/>
          <p:nvPr userDrawn="1"/>
        </p:nvCxnSpPr>
        <p:spPr>
          <a:xfrm>
            <a:off x="0" y="3421500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E9C1AA02-4730-59E3-A7BD-D1D4414C4C5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72799" y="492250"/>
            <a:ext cx="4876143" cy="58734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Google Shape;368;p54">
            <a:extLst>
              <a:ext uri="{FF2B5EF4-FFF2-40B4-BE49-F238E27FC236}">
                <a16:creationId xmlns:a16="http://schemas.microsoft.com/office/drawing/2014/main" id="{63B00150-0DC0-47C9-9150-74E61EC7B4EE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067F807-764A-BC76-0521-A741D5AE20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875" y="1839032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4713AA14-F1F3-3951-8EE5-537D162EDC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7875" y="2636333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09B51F73-6AC9-57D5-13F4-50DFA6151E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7875" y="3433634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27E61D93-43A6-3B21-6A31-81E449062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7875" y="4230936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DE8CB2E0-8264-3CF7-FCDF-AE89787095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7875" y="5028238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Google Shape;48;p6">
            <a:extLst>
              <a:ext uri="{FF2B5EF4-FFF2-40B4-BE49-F238E27FC236}">
                <a16:creationId xmlns:a16="http://schemas.microsoft.com/office/drawing/2014/main" id="{92990C98-FCA9-CCB6-17DF-D06FB8F8280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28608" y="204360"/>
            <a:ext cx="4108268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286706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TS custom message - i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05883-4ED7-9083-F15F-8D43B379C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Google Shape;339;p51">
            <a:extLst>
              <a:ext uri="{FF2B5EF4-FFF2-40B4-BE49-F238E27FC236}">
                <a16:creationId xmlns:a16="http://schemas.microsoft.com/office/drawing/2014/main" id="{B714F0E9-D98A-58FA-FB7F-11737B212D19}"/>
              </a:ext>
            </a:extLst>
          </p:cNvPr>
          <p:cNvCxnSpPr/>
          <p:nvPr userDrawn="1"/>
        </p:nvCxnSpPr>
        <p:spPr>
          <a:xfrm>
            <a:off x="3000" y="2629384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340;p51">
            <a:extLst>
              <a:ext uri="{FF2B5EF4-FFF2-40B4-BE49-F238E27FC236}">
                <a16:creationId xmlns:a16="http://schemas.microsoft.com/office/drawing/2014/main" id="{24E5427E-F179-C25A-609F-BA721A225FB8}"/>
              </a:ext>
            </a:extLst>
          </p:cNvPr>
          <p:cNvCxnSpPr/>
          <p:nvPr userDrawn="1"/>
        </p:nvCxnSpPr>
        <p:spPr>
          <a:xfrm>
            <a:off x="0" y="5029188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341;p51">
            <a:extLst>
              <a:ext uri="{FF2B5EF4-FFF2-40B4-BE49-F238E27FC236}">
                <a16:creationId xmlns:a16="http://schemas.microsoft.com/office/drawing/2014/main" id="{6272B1B9-507A-9105-4B49-3379D9EA6E92}"/>
              </a:ext>
            </a:extLst>
          </p:cNvPr>
          <p:cNvCxnSpPr/>
          <p:nvPr userDrawn="1"/>
        </p:nvCxnSpPr>
        <p:spPr>
          <a:xfrm>
            <a:off x="0" y="4225350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342;p51">
            <a:extLst>
              <a:ext uri="{FF2B5EF4-FFF2-40B4-BE49-F238E27FC236}">
                <a16:creationId xmlns:a16="http://schemas.microsoft.com/office/drawing/2014/main" id="{769AC85B-C9EF-FF26-2A01-14B78FDCFF8C}"/>
              </a:ext>
            </a:extLst>
          </p:cNvPr>
          <p:cNvCxnSpPr/>
          <p:nvPr userDrawn="1"/>
        </p:nvCxnSpPr>
        <p:spPr>
          <a:xfrm>
            <a:off x="0" y="3421500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E9C1AA02-4730-59E3-A7BD-D1D4414C4C5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72799" y="492250"/>
            <a:ext cx="4876143" cy="58734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Google Shape;368;p54">
            <a:extLst>
              <a:ext uri="{FF2B5EF4-FFF2-40B4-BE49-F238E27FC236}">
                <a16:creationId xmlns:a16="http://schemas.microsoft.com/office/drawing/2014/main" id="{63B00150-0DC0-47C9-9150-74E61EC7B4EE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067F807-764A-BC76-0521-A741D5AE20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875" y="1839032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4713AA14-F1F3-3951-8EE5-537D162EDC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7875" y="2636333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09B51F73-6AC9-57D5-13F4-50DFA6151E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7875" y="3433634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27E61D93-43A6-3B21-6A31-81E449062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7875" y="4230936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DE8CB2E0-8264-3CF7-FCDF-AE89787095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7875" y="5028238"/>
            <a:ext cx="6481144" cy="782739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Google Shape;48;p6">
            <a:extLst>
              <a:ext uri="{FF2B5EF4-FFF2-40B4-BE49-F238E27FC236}">
                <a16:creationId xmlns:a16="http://schemas.microsoft.com/office/drawing/2014/main" id="{61CF4C07-B66C-2D22-E5DC-5AFAE2F9FA4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28608" y="204360"/>
            <a:ext cx="4108268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9728798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white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91D2-15A3-3278-AC63-BD74228D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6D544-9116-D174-F3FD-2E8E9799E2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Google Shape;74;p9">
            <a:extLst>
              <a:ext uri="{FF2B5EF4-FFF2-40B4-BE49-F238E27FC236}">
                <a16:creationId xmlns:a16="http://schemas.microsoft.com/office/drawing/2014/main" id="{C7F3B5CA-D93D-D795-923F-A1BE61557D16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74;p9">
            <a:extLst>
              <a:ext uri="{FF2B5EF4-FFF2-40B4-BE49-F238E27FC236}">
                <a16:creationId xmlns:a16="http://schemas.microsoft.com/office/drawing/2014/main" id="{8887982A-E8C9-C026-0ACF-BD32A35B16AF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75;p9">
            <a:extLst>
              <a:ext uri="{FF2B5EF4-FFF2-40B4-BE49-F238E27FC236}">
                <a16:creationId xmlns:a16="http://schemas.microsoft.com/office/drawing/2014/main" id="{BF99B6C2-6949-9CCB-8F76-C98573D332BF}"/>
              </a:ext>
            </a:extLst>
          </p:cNvPr>
          <p:cNvCxnSpPr>
            <a:cxnSpLocks/>
          </p:cNvCxnSpPr>
          <p:nvPr userDrawn="1"/>
        </p:nvCxnSpPr>
        <p:spPr>
          <a:xfrm>
            <a:off x="31615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6;p9">
            <a:extLst>
              <a:ext uri="{FF2B5EF4-FFF2-40B4-BE49-F238E27FC236}">
                <a16:creationId xmlns:a16="http://schemas.microsoft.com/office/drawing/2014/main" id="{9BAF40BA-7937-FC98-FDAF-A17AF3320717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368;p54">
            <a:extLst>
              <a:ext uri="{FF2B5EF4-FFF2-40B4-BE49-F238E27FC236}">
                <a16:creationId xmlns:a16="http://schemas.microsoft.com/office/drawing/2014/main" id="{A25E40E6-1117-2F00-B21E-3A407F10759A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052A94-6D48-C8E3-D845-98833C6F13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1" y="6295989"/>
            <a:ext cx="4064003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95875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canv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91D2-15A3-3278-AC63-BD74228D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6D544-9116-D174-F3FD-2E8E9799E2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Google Shape;74;p9">
            <a:extLst>
              <a:ext uri="{FF2B5EF4-FFF2-40B4-BE49-F238E27FC236}">
                <a16:creationId xmlns:a16="http://schemas.microsoft.com/office/drawing/2014/main" id="{C7F3B5CA-D93D-D795-923F-A1BE61557D16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74;p9">
            <a:extLst>
              <a:ext uri="{FF2B5EF4-FFF2-40B4-BE49-F238E27FC236}">
                <a16:creationId xmlns:a16="http://schemas.microsoft.com/office/drawing/2014/main" id="{8887982A-E8C9-C026-0ACF-BD32A35B16AF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75;p9">
            <a:extLst>
              <a:ext uri="{FF2B5EF4-FFF2-40B4-BE49-F238E27FC236}">
                <a16:creationId xmlns:a16="http://schemas.microsoft.com/office/drawing/2014/main" id="{BF99B6C2-6949-9CCB-8F76-C98573D332BF}"/>
              </a:ext>
            </a:extLst>
          </p:cNvPr>
          <p:cNvCxnSpPr>
            <a:cxnSpLocks/>
          </p:cNvCxnSpPr>
          <p:nvPr userDrawn="1"/>
        </p:nvCxnSpPr>
        <p:spPr>
          <a:xfrm>
            <a:off x="31615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6;p9">
            <a:extLst>
              <a:ext uri="{FF2B5EF4-FFF2-40B4-BE49-F238E27FC236}">
                <a16:creationId xmlns:a16="http://schemas.microsoft.com/office/drawing/2014/main" id="{9BAF40BA-7937-FC98-FDAF-A17AF3320717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368;p54">
            <a:extLst>
              <a:ext uri="{FF2B5EF4-FFF2-40B4-BE49-F238E27FC236}">
                <a16:creationId xmlns:a16="http://schemas.microsoft.com/office/drawing/2014/main" id="{A25E40E6-1117-2F00-B21E-3A407F10759A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8FEBC8-8E40-2FE0-1206-F5A1289084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1" y="6295989"/>
            <a:ext cx="4064003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55561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blackbo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91D2-15A3-3278-AC63-BD74228D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6D544-9116-D174-F3FD-2E8E9799E2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Google Shape;74;p9">
            <a:extLst>
              <a:ext uri="{FF2B5EF4-FFF2-40B4-BE49-F238E27FC236}">
                <a16:creationId xmlns:a16="http://schemas.microsoft.com/office/drawing/2014/main" id="{C7F3B5CA-D93D-D795-923F-A1BE61557D16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74;p9">
            <a:extLst>
              <a:ext uri="{FF2B5EF4-FFF2-40B4-BE49-F238E27FC236}">
                <a16:creationId xmlns:a16="http://schemas.microsoft.com/office/drawing/2014/main" id="{8887982A-E8C9-C026-0ACF-BD32A35B16AF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75;p9">
            <a:extLst>
              <a:ext uri="{FF2B5EF4-FFF2-40B4-BE49-F238E27FC236}">
                <a16:creationId xmlns:a16="http://schemas.microsoft.com/office/drawing/2014/main" id="{BF99B6C2-6949-9CCB-8F76-C98573D332BF}"/>
              </a:ext>
            </a:extLst>
          </p:cNvPr>
          <p:cNvCxnSpPr>
            <a:cxnSpLocks/>
          </p:cNvCxnSpPr>
          <p:nvPr userDrawn="1"/>
        </p:nvCxnSpPr>
        <p:spPr>
          <a:xfrm>
            <a:off x="31615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6;p9">
            <a:extLst>
              <a:ext uri="{FF2B5EF4-FFF2-40B4-BE49-F238E27FC236}">
                <a16:creationId xmlns:a16="http://schemas.microsoft.com/office/drawing/2014/main" id="{9BAF40BA-7937-FC98-FDAF-A17AF3320717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368;p54">
            <a:extLst>
              <a:ext uri="{FF2B5EF4-FFF2-40B4-BE49-F238E27FC236}">
                <a16:creationId xmlns:a16="http://schemas.microsoft.com/office/drawing/2014/main" id="{A25E40E6-1117-2F00-B21E-3A407F10759A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10" name="Google Shape;48;p6">
            <a:extLst>
              <a:ext uri="{FF2B5EF4-FFF2-40B4-BE49-F238E27FC236}">
                <a16:creationId xmlns:a16="http://schemas.microsoft.com/office/drawing/2014/main" id="{2511F71A-D808-78C7-EBA3-224B2E54B7B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28608" y="6289625"/>
            <a:ext cx="4108268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1512837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i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91D2-15A3-3278-AC63-BD74228D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6D544-9116-D174-F3FD-2E8E9799E2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Google Shape;74;p9">
            <a:extLst>
              <a:ext uri="{FF2B5EF4-FFF2-40B4-BE49-F238E27FC236}">
                <a16:creationId xmlns:a16="http://schemas.microsoft.com/office/drawing/2014/main" id="{C7F3B5CA-D93D-D795-923F-A1BE61557D16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74;p9">
            <a:extLst>
              <a:ext uri="{FF2B5EF4-FFF2-40B4-BE49-F238E27FC236}">
                <a16:creationId xmlns:a16="http://schemas.microsoft.com/office/drawing/2014/main" id="{8887982A-E8C9-C026-0ACF-BD32A35B16AF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75;p9">
            <a:extLst>
              <a:ext uri="{FF2B5EF4-FFF2-40B4-BE49-F238E27FC236}">
                <a16:creationId xmlns:a16="http://schemas.microsoft.com/office/drawing/2014/main" id="{BF99B6C2-6949-9CCB-8F76-C98573D332BF}"/>
              </a:ext>
            </a:extLst>
          </p:cNvPr>
          <p:cNvCxnSpPr>
            <a:cxnSpLocks/>
          </p:cNvCxnSpPr>
          <p:nvPr userDrawn="1"/>
        </p:nvCxnSpPr>
        <p:spPr>
          <a:xfrm>
            <a:off x="31615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6;p9">
            <a:extLst>
              <a:ext uri="{FF2B5EF4-FFF2-40B4-BE49-F238E27FC236}">
                <a16:creationId xmlns:a16="http://schemas.microsoft.com/office/drawing/2014/main" id="{9BAF40BA-7937-FC98-FDAF-A17AF3320717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368;p54">
            <a:extLst>
              <a:ext uri="{FF2B5EF4-FFF2-40B4-BE49-F238E27FC236}">
                <a16:creationId xmlns:a16="http://schemas.microsoft.com/office/drawing/2014/main" id="{A25E40E6-1117-2F00-B21E-3A407F10759A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10" name="Google Shape;48;p6">
            <a:extLst>
              <a:ext uri="{FF2B5EF4-FFF2-40B4-BE49-F238E27FC236}">
                <a16:creationId xmlns:a16="http://schemas.microsoft.com/office/drawing/2014/main" id="{A6E3F9D9-B774-888F-3C20-3936882727A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28608" y="6289625"/>
            <a:ext cx="4108268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0342259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body - white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057" y="1725433"/>
            <a:ext cx="1171649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BD134C-A354-C2A9-7D2E-F171B7713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1" y="6295989"/>
            <a:ext cx="4064003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46246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body - canv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057" y="1725433"/>
            <a:ext cx="1171649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Google Shape;368;p54">
            <a:extLst>
              <a:ext uri="{FF2B5EF4-FFF2-40B4-BE49-F238E27FC236}">
                <a16:creationId xmlns:a16="http://schemas.microsoft.com/office/drawing/2014/main" id="{D691492D-EEAA-92B6-D1B8-23CEA2E82D4B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2EE6F2-938F-F02E-96D2-27DF04B276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1" y="6295989"/>
            <a:ext cx="4064003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233725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body - blackbo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057" y="1725433"/>
            <a:ext cx="11716497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Google Shape;368;p54">
            <a:extLst>
              <a:ext uri="{FF2B5EF4-FFF2-40B4-BE49-F238E27FC236}">
                <a16:creationId xmlns:a16="http://schemas.microsoft.com/office/drawing/2014/main" id="{D691492D-EEAA-92B6-D1B8-23CEA2E82D4B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5" name="Google Shape;48;p6">
            <a:extLst>
              <a:ext uri="{FF2B5EF4-FFF2-40B4-BE49-F238E27FC236}">
                <a16:creationId xmlns:a16="http://schemas.microsoft.com/office/drawing/2014/main" id="{DD06469B-5033-9DE5-8CF0-B7795F7CC2E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28608" y="6289625"/>
            <a:ext cx="4108268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33115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white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91D2-15A3-3278-AC63-BD74228D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6D544-9116-D174-F3FD-2E8E9799E2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Google Shape;74;p9">
            <a:extLst>
              <a:ext uri="{FF2B5EF4-FFF2-40B4-BE49-F238E27FC236}">
                <a16:creationId xmlns:a16="http://schemas.microsoft.com/office/drawing/2014/main" id="{C7F3B5CA-D93D-D795-923F-A1BE61557D16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 descr="A black and grey logo&#10;&#10;Description automatically generated">
            <a:extLst>
              <a:ext uri="{FF2B5EF4-FFF2-40B4-BE49-F238E27FC236}">
                <a16:creationId xmlns:a16="http://schemas.microsoft.com/office/drawing/2014/main" id="{7BA8ECDA-3686-1075-FB1B-974879B17E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446" y="6289625"/>
            <a:ext cx="762203" cy="338328"/>
          </a:xfrm>
          <a:prstGeom prst="rect">
            <a:avLst/>
          </a:prstGeom>
        </p:spPr>
      </p:pic>
      <p:cxnSp>
        <p:nvCxnSpPr>
          <p:cNvPr id="6" name="Google Shape;74;p9">
            <a:extLst>
              <a:ext uri="{FF2B5EF4-FFF2-40B4-BE49-F238E27FC236}">
                <a16:creationId xmlns:a16="http://schemas.microsoft.com/office/drawing/2014/main" id="{8887982A-E8C9-C026-0ACF-BD32A35B16AF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75;p9">
            <a:extLst>
              <a:ext uri="{FF2B5EF4-FFF2-40B4-BE49-F238E27FC236}">
                <a16:creationId xmlns:a16="http://schemas.microsoft.com/office/drawing/2014/main" id="{BF99B6C2-6949-9CCB-8F76-C98573D332BF}"/>
              </a:ext>
            </a:extLst>
          </p:cNvPr>
          <p:cNvCxnSpPr>
            <a:cxnSpLocks/>
          </p:cNvCxnSpPr>
          <p:nvPr userDrawn="1"/>
        </p:nvCxnSpPr>
        <p:spPr>
          <a:xfrm>
            <a:off x="31615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6;p9">
            <a:extLst>
              <a:ext uri="{FF2B5EF4-FFF2-40B4-BE49-F238E27FC236}">
                <a16:creationId xmlns:a16="http://schemas.microsoft.com/office/drawing/2014/main" id="{9BAF40BA-7937-FC98-FDAF-A17AF3320717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368;p54">
            <a:extLst>
              <a:ext uri="{FF2B5EF4-FFF2-40B4-BE49-F238E27FC236}">
                <a16:creationId xmlns:a16="http://schemas.microsoft.com/office/drawing/2014/main" id="{A25E40E6-1117-2F00-B21E-3A407F10759A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</p:spTree>
    <p:extLst>
      <p:ext uri="{BB962C8B-B14F-4D97-AF65-F5344CB8AC3E}">
        <p14:creationId xmlns:p14="http://schemas.microsoft.com/office/powerpoint/2010/main" val="3565249227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body - i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057" y="1725433"/>
            <a:ext cx="11716497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Google Shape;368;p54">
            <a:extLst>
              <a:ext uri="{FF2B5EF4-FFF2-40B4-BE49-F238E27FC236}">
                <a16:creationId xmlns:a16="http://schemas.microsoft.com/office/drawing/2014/main" id="{D691492D-EEAA-92B6-D1B8-23CEA2E82D4B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5" name="Google Shape;48;p6">
            <a:extLst>
              <a:ext uri="{FF2B5EF4-FFF2-40B4-BE49-F238E27FC236}">
                <a16:creationId xmlns:a16="http://schemas.microsoft.com/office/drawing/2014/main" id="{8C8B0B3E-B6FD-ABAA-BAB6-ECB763D6FA2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28608" y="6289625"/>
            <a:ext cx="4108268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2968635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one column - white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9" y="2051626"/>
            <a:ext cx="11288194" cy="3792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3521F3A-4B05-0572-E5DC-E772C5A0BD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1" y="6295989"/>
            <a:ext cx="4064003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2303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one column - canv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10" y="2051626"/>
            <a:ext cx="11288192" cy="3792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Google Shape;368;p54">
            <a:extLst>
              <a:ext uri="{FF2B5EF4-FFF2-40B4-BE49-F238E27FC236}">
                <a16:creationId xmlns:a16="http://schemas.microsoft.com/office/drawing/2014/main" id="{D691492D-EEAA-92B6-D1B8-23CEA2E82D4B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7" name="Google Shape;213;p38">
            <a:extLst>
              <a:ext uri="{FF2B5EF4-FFF2-40B4-BE49-F238E27FC236}">
                <a16:creationId xmlns:a16="http://schemas.microsoft.com/office/drawing/2014/main" id="{8FF1882A-50E5-A623-95D8-59ADBB5FBE0F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214;p38">
            <a:extLst>
              <a:ext uri="{FF2B5EF4-FFF2-40B4-BE49-F238E27FC236}">
                <a16:creationId xmlns:a16="http://schemas.microsoft.com/office/drawing/2014/main" id="{0D849DDF-BFD5-70BC-EEB4-C676FE2272FE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217;p38">
            <a:extLst>
              <a:ext uri="{FF2B5EF4-FFF2-40B4-BE49-F238E27FC236}">
                <a16:creationId xmlns:a16="http://schemas.microsoft.com/office/drawing/2014/main" id="{124F38CA-62E2-5C42-BDC2-85196604660A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74;p9">
            <a:extLst>
              <a:ext uri="{FF2B5EF4-FFF2-40B4-BE49-F238E27FC236}">
                <a16:creationId xmlns:a16="http://schemas.microsoft.com/office/drawing/2014/main" id="{959DEC42-B416-6187-593D-D15D10F948D6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3A28642-54CF-A961-1C92-A7877EA522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1" y="6295989"/>
            <a:ext cx="4064003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63704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one column - blackbo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850" y="2051624"/>
            <a:ext cx="11271401" cy="37923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Google Shape;368;p54">
            <a:extLst>
              <a:ext uri="{FF2B5EF4-FFF2-40B4-BE49-F238E27FC236}">
                <a16:creationId xmlns:a16="http://schemas.microsoft.com/office/drawing/2014/main" id="{D691492D-EEAA-92B6-D1B8-23CEA2E82D4B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7" name="Google Shape;213;p38">
            <a:extLst>
              <a:ext uri="{FF2B5EF4-FFF2-40B4-BE49-F238E27FC236}">
                <a16:creationId xmlns:a16="http://schemas.microsoft.com/office/drawing/2014/main" id="{749AB30D-2A19-2F44-F06E-21A56B9F6AA3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214;p38">
            <a:extLst>
              <a:ext uri="{FF2B5EF4-FFF2-40B4-BE49-F238E27FC236}">
                <a16:creationId xmlns:a16="http://schemas.microsoft.com/office/drawing/2014/main" id="{88509FEC-221A-CB86-55EC-E2D55BF125AE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217;p38">
            <a:extLst>
              <a:ext uri="{FF2B5EF4-FFF2-40B4-BE49-F238E27FC236}">
                <a16:creationId xmlns:a16="http://schemas.microsoft.com/office/drawing/2014/main" id="{A4A55096-A0F0-ADDD-9ED4-B22A8452CD9F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74;p9">
            <a:extLst>
              <a:ext uri="{FF2B5EF4-FFF2-40B4-BE49-F238E27FC236}">
                <a16:creationId xmlns:a16="http://schemas.microsoft.com/office/drawing/2014/main" id="{7BC584B4-9EC3-D3DB-00E6-FD3DF7009B36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Google Shape;48;p6">
            <a:extLst>
              <a:ext uri="{FF2B5EF4-FFF2-40B4-BE49-F238E27FC236}">
                <a16:creationId xmlns:a16="http://schemas.microsoft.com/office/drawing/2014/main" id="{F810F444-A1D0-7AC2-F94E-AACA8C82FDD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28608" y="6289625"/>
            <a:ext cx="4108268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372579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one column - i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851" y="2051626"/>
            <a:ext cx="11254608" cy="37923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Google Shape;368;p54">
            <a:extLst>
              <a:ext uri="{FF2B5EF4-FFF2-40B4-BE49-F238E27FC236}">
                <a16:creationId xmlns:a16="http://schemas.microsoft.com/office/drawing/2014/main" id="{D691492D-EEAA-92B6-D1B8-23CEA2E82D4B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7" name="Google Shape;213;p38">
            <a:extLst>
              <a:ext uri="{FF2B5EF4-FFF2-40B4-BE49-F238E27FC236}">
                <a16:creationId xmlns:a16="http://schemas.microsoft.com/office/drawing/2014/main" id="{6E1B12BD-83B1-409D-3055-E7315EB94E63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214;p38">
            <a:extLst>
              <a:ext uri="{FF2B5EF4-FFF2-40B4-BE49-F238E27FC236}">
                <a16:creationId xmlns:a16="http://schemas.microsoft.com/office/drawing/2014/main" id="{E35D8BD7-526E-5C35-89A6-0A2784B70E7D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217;p38">
            <a:extLst>
              <a:ext uri="{FF2B5EF4-FFF2-40B4-BE49-F238E27FC236}">
                <a16:creationId xmlns:a16="http://schemas.microsoft.com/office/drawing/2014/main" id="{97E797C5-2C82-D425-2AF3-7B82704870C1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74;p9">
            <a:extLst>
              <a:ext uri="{FF2B5EF4-FFF2-40B4-BE49-F238E27FC236}">
                <a16:creationId xmlns:a16="http://schemas.microsoft.com/office/drawing/2014/main" id="{58517569-B2A6-2645-FFAC-ED17F9BADEA4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Google Shape;48;p6">
            <a:extLst>
              <a:ext uri="{FF2B5EF4-FFF2-40B4-BE49-F238E27FC236}">
                <a16:creationId xmlns:a16="http://schemas.microsoft.com/office/drawing/2014/main" id="{5E053CF8-C9D9-53CC-F8D3-5DB2C0F8BE1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28608" y="6289625"/>
            <a:ext cx="4108268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5951922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wo columns - white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9" y="2051626"/>
            <a:ext cx="5427581" cy="3792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214;p38">
            <a:extLst>
              <a:ext uri="{FF2B5EF4-FFF2-40B4-BE49-F238E27FC236}">
                <a16:creationId xmlns:a16="http://schemas.microsoft.com/office/drawing/2014/main" id="{BDB1D470-73BA-89D6-313C-9E510FB3BF3D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7" y="2051625"/>
            <a:ext cx="5427581" cy="3792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10FA72-9764-70CA-EA80-6FF822A7FE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1" y="6295989"/>
            <a:ext cx="4064003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5628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wo columns - canv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10" y="2051626"/>
            <a:ext cx="5451069" cy="3792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Google Shape;368;p54">
            <a:extLst>
              <a:ext uri="{FF2B5EF4-FFF2-40B4-BE49-F238E27FC236}">
                <a16:creationId xmlns:a16="http://schemas.microsoft.com/office/drawing/2014/main" id="{D691492D-EEAA-92B6-D1B8-23CEA2E82D4B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7" name="Google Shape;213;p38">
            <a:extLst>
              <a:ext uri="{FF2B5EF4-FFF2-40B4-BE49-F238E27FC236}">
                <a16:creationId xmlns:a16="http://schemas.microsoft.com/office/drawing/2014/main" id="{8FF1882A-50E5-A623-95D8-59ADBB5FBE0F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214;p38">
            <a:extLst>
              <a:ext uri="{FF2B5EF4-FFF2-40B4-BE49-F238E27FC236}">
                <a16:creationId xmlns:a16="http://schemas.microsoft.com/office/drawing/2014/main" id="{0D849DDF-BFD5-70BC-EEB4-C676FE2272FE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217;p38">
            <a:extLst>
              <a:ext uri="{FF2B5EF4-FFF2-40B4-BE49-F238E27FC236}">
                <a16:creationId xmlns:a16="http://schemas.microsoft.com/office/drawing/2014/main" id="{124F38CA-62E2-5C42-BDC2-85196604660A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74;p9">
            <a:extLst>
              <a:ext uri="{FF2B5EF4-FFF2-40B4-BE49-F238E27FC236}">
                <a16:creationId xmlns:a16="http://schemas.microsoft.com/office/drawing/2014/main" id="{959DEC42-B416-6187-593D-D15D10F948D6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AE48F68-A75F-F14F-9317-04D89D2D76B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7" y="2051625"/>
            <a:ext cx="5427581" cy="3792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Google Shape;214;p38">
            <a:extLst>
              <a:ext uri="{FF2B5EF4-FFF2-40B4-BE49-F238E27FC236}">
                <a16:creationId xmlns:a16="http://schemas.microsoft.com/office/drawing/2014/main" id="{6D6D3E20-E37A-87BC-027E-1FBA569799B7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0BB869A-C379-FF76-149D-D42351432E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1" y="6295989"/>
            <a:ext cx="4064003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24692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wo columns - blackbo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851" y="2051624"/>
            <a:ext cx="5445432" cy="37923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Google Shape;368;p54">
            <a:extLst>
              <a:ext uri="{FF2B5EF4-FFF2-40B4-BE49-F238E27FC236}">
                <a16:creationId xmlns:a16="http://schemas.microsoft.com/office/drawing/2014/main" id="{D691492D-EEAA-92B6-D1B8-23CEA2E82D4B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7" name="Google Shape;213;p38">
            <a:extLst>
              <a:ext uri="{FF2B5EF4-FFF2-40B4-BE49-F238E27FC236}">
                <a16:creationId xmlns:a16="http://schemas.microsoft.com/office/drawing/2014/main" id="{749AB30D-2A19-2F44-F06E-21A56B9F6AA3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214;p38">
            <a:extLst>
              <a:ext uri="{FF2B5EF4-FFF2-40B4-BE49-F238E27FC236}">
                <a16:creationId xmlns:a16="http://schemas.microsoft.com/office/drawing/2014/main" id="{88509FEC-221A-CB86-55EC-E2D55BF125AE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217;p38">
            <a:extLst>
              <a:ext uri="{FF2B5EF4-FFF2-40B4-BE49-F238E27FC236}">
                <a16:creationId xmlns:a16="http://schemas.microsoft.com/office/drawing/2014/main" id="{A4A55096-A0F0-ADDD-9ED4-B22A8452CD9F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74;p9">
            <a:extLst>
              <a:ext uri="{FF2B5EF4-FFF2-40B4-BE49-F238E27FC236}">
                <a16:creationId xmlns:a16="http://schemas.microsoft.com/office/drawing/2014/main" id="{7BC584B4-9EC3-D3DB-00E6-FD3DF7009B36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08D3951-0B3B-B72B-FEAA-9CA9A7DECA8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7" y="2051625"/>
            <a:ext cx="5427581" cy="37923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Google Shape;214;p38">
            <a:extLst>
              <a:ext uri="{FF2B5EF4-FFF2-40B4-BE49-F238E27FC236}">
                <a16:creationId xmlns:a16="http://schemas.microsoft.com/office/drawing/2014/main" id="{5B0E64CE-E328-5825-CC25-541DC327655B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Google Shape;48;p6">
            <a:extLst>
              <a:ext uri="{FF2B5EF4-FFF2-40B4-BE49-F238E27FC236}">
                <a16:creationId xmlns:a16="http://schemas.microsoft.com/office/drawing/2014/main" id="{A458B0F7-0261-7705-F8BF-3EE7C0D87B7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28608" y="6289625"/>
            <a:ext cx="4108268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5740301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wo columns - i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851" y="2051626"/>
            <a:ext cx="5445426" cy="37923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Google Shape;368;p54">
            <a:extLst>
              <a:ext uri="{FF2B5EF4-FFF2-40B4-BE49-F238E27FC236}">
                <a16:creationId xmlns:a16="http://schemas.microsoft.com/office/drawing/2014/main" id="{D691492D-EEAA-92B6-D1B8-23CEA2E82D4B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7" name="Google Shape;213;p38">
            <a:extLst>
              <a:ext uri="{FF2B5EF4-FFF2-40B4-BE49-F238E27FC236}">
                <a16:creationId xmlns:a16="http://schemas.microsoft.com/office/drawing/2014/main" id="{6E1B12BD-83B1-409D-3055-E7315EB94E63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214;p38">
            <a:extLst>
              <a:ext uri="{FF2B5EF4-FFF2-40B4-BE49-F238E27FC236}">
                <a16:creationId xmlns:a16="http://schemas.microsoft.com/office/drawing/2014/main" id="{E35D8BD7-526E-5C35-89A6-0A2784B70E7D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217;p38">
            <a:extLst>
              <a:ext uri="{FF2B5EF4-FFF2-40B4-BE49-F238E27FC236}">
                <a16:creationId xmlns:a16="http://schemas.microsoft.com/office/drawing/2014/main" id="{97E797C5-2C82-D425-2AF3-7B82704870C1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74;p9">
            <a:extLst>
              <a:ext uri="{FF2B5EF4-FFF2-40B4-BE49-F238E27FC236}">
                <a16:creationId xmlns:a16="http://schemas.microsoft.com/office/drawing/2014/main" id="{58517569-B2A6-2645-FFAC-ED17F9BADEA4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BBD3051-72E7-972A-D6B1-541116FA03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7" y="2051625"/>
            <a:ext cx="5427581" cy="37923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Google Shape;214;p38">
            <a:extLst>
              <a:ext uri="{FF2B5EF4-FFF2-40B4-BE49-F238E27FC236}">
                <a16:creationId xmlns:a16="http://schemas.microsoft.com/office/drawing/2014/main" id="{100D5621-3539-57A9-D497-E003370AF2C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Google Shape;48;p6">
            <a:extLst>
              <a:ext uri="{FF2B5EF4-FFF2-40B4-BE49-F238E27FC236}">
                <a16:creationId xmlns:a16="http://schemas.microsoft.com/office/drawing/2014/main" id="{AC8893F7-7D3D-3728-E841-14E26337F08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28608" y="6289625"/>
            <a:ext cx="4108268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9723425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hree columns - white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3" y="2821261"/>
            <a:ext cx="3474720" cy="3022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55295" y="2821260"/>
            <a:ext cx="3474720" cy="3022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Google Shape;229;p39">
            <a:extLst>
              <a:ext uri="{FF2B5EF4-FFF2-40B4-BE49-F238E27FC236}">
                <a16:creationId xmlns:a16="http://schemas.microsoft.com/office/drawing/2014/main" id="{7E83FA67-4F09-E941-63AB-B6806A9F9A7A}"/>
              </a:ext>
            </a:extLst>
          </p:cNvPr>
          <p:cNvCxnSpPr>
            <a:cxnSpLocks/>
          </p:cNvCxnSpPr>
          <p:nvPr userDrawn="1"/>
        </p:nvCxnSpPr>
        <p:spPr>
          <a:xfrm>
            <a:off x="413918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32;p39">
            <a:extLst>
              <a:ext uri="{FF2B5EF4-FFF2-40B4-BE49-F238E27FC236}">
                <a16:creationId xmlns:a16="http://schemas.microsoft.com/office/drawing/2014/main" id="{38E75823-18FB-5C70-BF1B-3434D16114FF}"/>
              </a:ext>
            </a:extLst>
          </p:cNvPr>
          <p:cNvCxnSpPr>
            <a:cxnSpLocks/>
          </p:cNvCxnSpPr>
          <p:nvPr userDrawn="1"/>
        </p:nvCxnSpPr>
        <p:spPr>
          <a:xfrm>
            <a:off x="8049766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860678-FEC3-5317-8431-31C96A34E8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61709" y="2821260"/>
            <a:ext cx="3474720" cy="3022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DDC499E-C5E8-63FE-CB30-6CC5DE97C6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875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A08BD3A1-594C-23C7-0C94-AD5A66062D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49924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2223E544-C526-2AB1-09E8-5AE5E20302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0508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AA417B-E1DA-C910-15CB-71703C0F09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1" y="6295989"/>
            <a:ext cx="4064003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12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TS tit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C8C0-60EF-5340-6427-CDEBE48C1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339562"/>
            <a:ext cx="6822855" cy="4435938"/>
          </a:xfrm>
        </p:spPr>
        <p:txBody>
          <a:bodyPr lIns="0" anchor="b" anchorCtr="0">
            <a:normAutofit/>
          </a:bodyPr>
          <a:lstStyle>
            <a:lvl1pPr algn="l">
              <a:defRPr sz="6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8D999-186F-4DEE-1E55-FDD2C0275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5837018"/>
            <a:ext cx="6822855" cy="584119"/>
          </a:xfrm>
        </p:spPr>
        <p:txBody>
          <a:bodyPr lIns="0"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0" name="Google Shape;13;p2">
            <a:extLst>
              <a:ext uri="{FF2B5EF4-FFF2-40B4-BE49-F238E27FC236}">
                <a16:creationId xmlns:a16="http://schemas.microsoft.com/office/drawing/2014/main" id="{B7033616-5DAF-7E90-74CE-3DCCFD6EEF9D}"/>
              </a:ext>
            </a:extLst>
          </p:cNvPr>
          <p:cNvCxnSpPr/>
          <p:nvPr userDrawn="1"/>
        </p:nvCxnSpPr>
        <p:spPr>
          <a:xfrm>
            <a:off x="-7525" y="788800"/>
            <a:ext cx="1220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Google Shape;14;p2">
            <a:extLst>
              <a:ext uri="{FF2B5EF4-FFF2-40B4-BE49-F238E27FC236}">
                <a16:creationId xmlns:a16="http://schemas.microsoft.com/office/drawing/2014/main" id="{015E8AF1-E23D-DC7F-516D-2350AE652077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211012"/>
            <a:ext cx="766049" cy="339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15;p2">
            <a:extLst>
              <a:ext uri="{FF2B5EF4-FFF2-40B4-BE49-F238E27FC236}">
                <a16:creationId xmlns:a16="http://schemas.microsoft.com/office/drawing/2014/main" id="{0123682B-9E3D-3D44-F744-808AAE844C83}"/>
              </a:ext>
            </a:extLst>
          </p:cNvPr>
          <p:cNvCxnSpPr/>
          <p:nvPr userDrawn="1"/>
        </p:nvCxnSpPr>
        <p:spPr>
          <a:xfrm rot="10800000">
            <a:off x="8628550" y="25"/>
            <a:ext cx="0" cy="793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0233D398-AB5B-0AB9-5468-F881604E3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50150" y="1035050"/>
            <a:ext cx="4410075" cy="5568950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5" name="Google Shape;23;p3">
            <a:extLst>
              <a:ext uri="{FF2B5EF4-FFF2-40B4-BE49-F238E27FC236}">
                <a16:creationId xmlns:a16="http://schemas.microsoft.com/office/drawing/2014/main" id="{5DC50089-9717-FC10-C20F-A52FE5D29B1B}"/>
              </a:ext>
            </a:extLst>
          </p:cNvPr>
          <p:cNvCxnSpPr>
            <a:cxnSpLocks/>
          </p:cNvCxnSpPr>
          <p:nvPr userDrawn="1"/>
        </p:nvCxnSpPr>
        <p:spPr>
          <a:xfrm flipV="1">
            <a:off x="7300806" y="788700"/>
            <a:ext cx="0" cy="6069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C6CF969-E4DF-BCB8-A540-0A71DE0F2D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09038" y="0"/>
            <a:ext cx="3151187" cy="788988"/>
          </a:xfrm>
        </p:spPr>
        <p:txBody>
          <a:bodyPr lIns="0" rIns="0" anchor="ctr" anchorCtr="0">
            <a:noAutofit/>
          </a:bodyPr>
          <a:lstStyle>
            <a:lvl1pPr marL="0" indent="0" algn="r">
              <a:buFontTx/>
              <a:buNone/>
              <a:defRPr sz="1300">
                <a:solidFill>
                  <a:schemeClr val="bg1"/>
                </a:solidFill>
              </a:defRPr>
            </a:lvl1pPr>
            <a:lvl2pPr marL="457200" indent="0" algn="r">
              <a:buFontTx/>
              <a:buNone/>
              <a:defRPr sz="1300">
                <a:solidFill>
                  <a:schemeClr val="bg1"/>
                </a:solidFill>
              </a:defRPr>
            </a:lvl2pPr>
            <a:lvl3pPr marL="914400" indent="0" algn="r">
              <a:buFontTx/>
              <a:buNone/>
              <a:defRPr sz="1300">
                <a:solidFill>
                  <a:schemeClr val="bg1"/>
                </a:solidFill>
              </a:defRPr>
            </a:lvl3pPr>
            <a:lvl4pPr marL="1371600" indent="0" algn="r">
              <a:buFontTx/>
              <a:buNone/>
              <a:defRPr sz="1300">
                <a:solidFill>
                  <a:schemeClr val="bg1"/>
                </a:solidFill>
              </a:defRPr>
            </a:lvl4pPr>
            <a:lvl5pPr marL="1828800" indent="0" algn="r">
              <a:buFontTx/>
              <a:buNone/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93674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canv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91D2-15A3-3278-AC63-BD74228D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6D544-9116-D174-F3FD-2E8E9799E2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Google Shape;74;p9">
            <a:extLst>
              <a:ext uri="{FF2B5EF4-FFF2-40B4-BE49-F238E27FC236}">
                <a16:creationId xmlns:a16="http://schemas.microsoft.com/office/drawing/2014/main" id="{C7F3B5CA-D93D-D795-923F-A1BE61557D16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 descr="A black and grey logo&#10;&#10;Description automatically generated">
            <a:extLst>
              <a:ext uri="{FF2B5EF4-FFF2-40B4-BE49-F238E27FC236}">
                <a16:creationId xmlns:a16="http://schemas.microsoft.com/office/drawing/2014/main" id="{7BA8ECDA-3686-1075-FB1B-974879B17E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446" y="6289625"/>
            <a:ext cx="762203" cy="338328"/>
          </a:xfrm>
          <a:prstGeom prst="rect">
            <a:avLst/>
          </a:prstGeom>
        </p:spPr>
      </p:pic>
      <p:cxnSp>
        <p:nvCxnSpPr>
          <p:cNvPr id="6" name="Google Shape;74;p9">
            <a:extLst>
              <a:ext uri="{FF2B5EF4-FFF2-40B4-BE49-F238E27FC236}">
                <a16:creationId xmlns:a16="http://schemas.microsoft.com/office/drawing/2014/main" id="{8887982A-E8C9-C026-0ACF-BD32A35B16AF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75;p9">
            <a:extLst>
              <a:ext uri="{FF2B5EF4-FFF2-40B4-BE49-F238E27FC236}">
                <a16:creationId xmlns:a16="http://schemas.microsoft.com/office/drawing/2014/main" id="{BF99B6C2-6949-9CCB-8F76-C98573D332BF}"/>
              </a:ext>
            </a:extLst>
          </p:cNvPr>
          <p:cNvCxnSpPr>
            <a:cxnSpLocks/>
          </p:cNvCxnSpPr>
          <p:nvPr userDrawn="1"/>
        </p:nvCxnSpPr>
        <p:spPr>
          <a:xfrm>
            <a:off x="31615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6;p9">
            <a:extLst>
              <a:ext uri="{FF2B5EF4-FFF2-40B4-BE49-F238E27FC236}">
                <a16:creationId xmlns:a16="http://schemas.microsoft.com/office/drawing/2014/main" id="{9BAF40BA-7937-FC98-FDAF-A17AF3320717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368;p54">
            <a:extLst>
              <a:ext uri="{FF2B5EF4-FFF2-40B4-BE49-F238E27FC236}">
                <a16:creationId xmlns:a16="http://schemas.microsoft.com/office/drawing/2014/main" id="{A25E40E6-1117-2F00-B21E-3A407F10759A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</p:spTree>
    <p:extLst>
      <p:ext uri="{BB962C8B-B14F-4D97-AF65-F5344CB8AC3E}">
        <p14:creationId xmlns:p14="http://schemas.microsoft.com/office/powerpoint/2010/main" val="3529230544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hree columns - canv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3" y="2821261"/>
            <a:ext cx="3474720" cy="3022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55295" y="2821260"/>
            <a:ext cx="3474720" cy="3022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Google Shape;229;p39">
            <a:extLst>
              <a:ext uri="{FF2B5EF4-FFF2-40B4-BE49-F238E27FC236}">
                <a16:creationId xmlns:a16="http://schemas.microsoft.com/office/drawing/2014/main" id="{7E83FA67-4F09-E941-63AB-B6806A9F9A7A}"/>
              </a:ext>
            </a:extLst>
          </p:cNvPr>
          <p:cNvCxnSpPr>
            <a:cxnSpLocks/>
          </p:cNvCxnSpPr>
          <p:nvPr userDrawn="1"/>
        </p:nvCxnSpPr>
        <p:spPr>
          <a:xfrm>
            <a:off x="413918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32;p39">
            <a:extLst>
              <a:ext uri="{FF2B5EF4-FFF2-40B4-BE49-F238E27FC236}">
                <a16:creationId xmlns:a16="http://schemas.microsoft.com/office/drawing/2014/main" id="{38E75823-18FB-5C70-BF1B-3434D16114FF}"/>
              </a:ext>
            </a:extLst>
          </p:cNvPr>
          <p:cNvCxnSpPr>
            <a:cxnSpLocks/>
          </p:cNvCxnSpPr>
          <p:nvPr userDrawn="1"/>
        </p:nvCxnSpPr>
        <p:spPr>
          <a:xfrm>
            <a:off x="8049766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860678-FEC3-5317-8431-31C96A34E8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61709" y="2821260"/>
            <a:ext cx="3474720" cy="3022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DDC499E-C5E8-63FE-CB30-6CC5DE97C6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875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A08BD3A1-594C-23C7-0C94-AD5A66062D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49924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2223E544-C526-2AB1-09E8-5AE5E20302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0508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E386A9-AB6A-86FF-3792-EF541D1E51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1" y="6295989"/>
            <a:ext cx="4064003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00530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hree columns - blackbo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3" y="2821261"/>
            <a:ext cx="3474720" cy="3022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55295" y="2821260"/>
            <a:ext cx="3474720" cy="3022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Google Shape;229;p39">
            <a:extLst>
              <a:ext uri="{FF2B5EF4-FFF2-40B4-BE49-F238E27FC236}">
                <a16:creationId xmlns:a16="http://schemas.microsoft.com/office/drawing/2014/main" id="{7E83FA67-4F09-E941-63AB-B6806A9F9A7A}"/>
              </a:ext>
            </a:extLst>
          </p:cNvPr>
          <p:cNvCxnSpPr>
            <a:cxnSpLocks/>
          </p:cNvCxnSpPr>
          <p:nvPr userDrawn="1"/>
        </p:nvCxnSpPr>
        <p:spPr>
          <a:xfrm>
            <a:off x="413918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32;p39">
            <a:extLst>
              <a:ext uri="{FF2B5EF4-FFF2-40B4-BE49-F238E27FC236}">
                <a16:creationId xmlns:a16="http://schemas.microsoft.com/office/drawing/2014/main" id="{38E75823-18FB-5C70-BF1B-3434D16114FF}"/>
              </a:ext>
            </a:extLst>
          </p:cNvPr>
          <p:cNvCxnSpPr>
            <a:cxnSpLocks/>
          </p:cNvCxnSpPr>
          <p:nvPr userDrawn="1"/>
        </p:nvCxnSpPr>
        <p:spPr>
          <a:xfrm>
            <a:off x="8049766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860678-FEC3-5317-8431-31C96A34E8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61709" y="2821260"/>
            <a:ext cx="3474720" cy="3022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DDC499E-C5E8-63FE-CB30-6CC5DE97C6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875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A08BD3A1-594C-23C7-0C94-AD5A66062D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49924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2223E544-C526-2AB1-09E8-5AE5E20302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0508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Google Shape;48;p6">
            <a:extLst>
              <a:ext uri="{FF2B5EF4-FFF2-40B4-BE49-F238E27FC236}">
                <a16:creationId xmlns:a16="http://schemas.microsoft.com/office/drawing/2014/main" id="{62EAAFF6-2563-D588-5ED8-6DB0500DBAF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28608" y="6289625"/>
            <a:ext cx="4108268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478194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hree columns - i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3" y="2821261"/>
            <a:ext cx="3474720" cy="3022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55295" y="2821260"/>
            <a:ext cx="3474720" cy="3022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Google Shape;229;p39">
            <a:extLst>
              <a:ext uri="{FF2B5EF4-FFF2-40B4-BE49-F238E27FC236}">
                <a16:creationId xmlns:a16="http://schemas.microsoft.com/office/drawing/2014/main" id="{7E83FA67-4F09-E941-63AB-B6806A9F9A7A}"/>
              </a:ext>
            </a:extLst>
          </p:cNvPr>
          <p:cNvCxnSpPr>
            <a:cxnSpLocks/>
          </p:cNvCxnSpPr>
          <p:nvPr userDrawn="1"/>
        </p:nvCxnSpPr>
        <p:spPr>
          <a:xfrm>
            <a:off x="413918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32;p39">
            <a:extLst>
              <a:ext uri="{FF2B5EF4-FFF2-40B4-BE49-F238E27FC236}">
                <a16:creationId xmlns:a16="http://schemas.microsoft.com/office/drawing/2014/main" id="{38E75823-18FB-5C70-BF1B-3434D16114FF}"/>
              </a:ext>
            </a:extLst>
          </p:cNvPr>
          <p:cNvCxnSpPr>
            <a:cxnSpLocks/>
          </p:cNvCxnSpPr>
          <p:nvPr userDrawn="1"/>
        </p:nvCxnSpPr>
        <p:spPr>
          <a:xfrm>
            <a:off x="8049766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860678-FEC3-5317-8431-31C96A34E8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61709" y="2821260"/>
            <a:ext cx="3474720" cy="3022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DDC499E-C5E8-63FE-CB30-6CC5DE97C6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875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A08BD3A1-594C-23C7-0C94-AD5A66062D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49924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2223E544-C526-2AB1-09E8-5AE5E20302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0508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Google Shape;48;p6">
            <a:extLst>
              <a:ext uri="{FF2B5EF4-FFF2-40B4-BE49-F238E27FC236}">
                <a16:creationId xmlns:a16="http://schemas.microsoft.com/office/drawing/2014/main" id="{CFBA85A6-8971-BC9F-A0FF-B9FE314F4A7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28608" y="6289625"/>
            <a:ext cx="4108268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5111425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hree columns + pictures - white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062505B-B5FD-E85D-9327-AB956D0150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8600" y="1837266"/>
            <a:ext cx="3910574" cy="177693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09A5E80A-D0AD-830D-28B9-A2214871294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1004" y="1837266"/>
            <a:ext cx="3904571" cy="177693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7FDC0A0B-CFDE-2F85-1CBF-ABC2A90E5B9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58222" y="1837266"/>
            <a:ext cx="3907949" cy="177693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3" y="3776139"/>
            <a:ext cx="3474720" cy="20678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55295" y="3776138"/>
            <a:ext cx="3474720" cy="2067832"/>
          </a:xfrm>
        </p:spPr>
        <p:txBody>
          <a:bodyPr/>
          <a:lstStyle/>
          <a:p>
            <a:pPr lvl="0"/>
            <a:r>
              <a:rPr lang="en-US"/>
              <a:t>Click to edit Master text styles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Google Shape;229;p39">
            <a:extLst>
              <a:ext uri="{FF2B5EF4-FFF2-40B4-BE49-F238E27FC236}">
                <a16:creationId xmlns:a16="http://schemas.microsoft.com/office/drawing/2014/main" id="{7E83FA67-4F09-E941-63AB-B6806A9F9A7A}"/>
              </a:ext>
            </a:extLst>
          </p:cNvPr>
          <p:cNvCxnSpPr>
            <a:cxnSpLocks/>
          </p:cNvCxnSpPr>
          <p:nvPr userDrawn="1"/>
        </p:nvCxnSpPr>
        <p:spPr>
          <a:xfrm>
            <a:off x="413918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32;p39">
            <a:extLst>
              <a:ext uri="{FF2B5EF4-FFF2-40B4-BE49-F238E27FC236}">
                <a16:creationId xmlns:a16="http://schemas.microsoft.com/office/drawing/2014/main" id="{38E75823-18FB-5C70-BF1B-3434D16114FF}"/>
              </a:ext>
            </a:extLst>
          </p:cNvPr>
          <p:cNvCxnSpPr>
            <a:cxnSpLocks/>
          </p:cNvCxnSpPr>
          <p:nvPr userDrawn="1"/>
        </p:nvCxnSpPr>
        <p:spPr>
          <a:xfrm>
            <a:off x="8049766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860678-FEC3-5317-8431-31C96A34E8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61709" y="3776138"/>
            <a:ext cx="3474720" cy="20678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317B7B-38C4-93BB-FF8B-044EB969CB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1" y="6295989"/>
            <a:ext cx="4064003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56948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hree columns + pictures - canv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062505B-B5FD-E85D-9327-AB956D0150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8600" y="1837266"/>
            <a:ext cx="3910574" cy="177693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09A5E80A-D0AD-830D-28B9-A2214871294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1004" y="1837266"/>
            <a:ext cx="3904559" cy="177693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7FDC0A0B-CFDE-2F85-1CBF-ABC2A90E5B9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58222" y="1837266"/>
            <a:ext cx="3907949" cy="177693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3" y="3784607"/>
            <a:ext cx="3474720" cy="2059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55295" y="3784606"/>
            <a:ext cx="3474720" cy="2059364"/>
          </a:xfrm>
        </p:spPr>
        <p:txBody>
          <a:bodyPr/>
          <a:lstStyle/>
          <a:p>
            <a:pPr lvl="0"/>
            <a:r>
              <a:rPr lang="en-US"/>
              <a:t>Click to edit Master text styles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Google Shape;229;p39">
            <a:extLst>
              <a:ext uri="{FF2B5EF4-FFF2-40B4-BE49-F238E27FC236}">
                <a16:creationId xmlns:a16="http://schemas.microsoft.com/office/drawing/2014/main" id="{7E83FA67-4F09-E941-63AB-B6806A9F9A7A}"/>
              </a:ext>
            </a:extLst>
          </p:cNvPr>
          <p:cNvCxnSpPr>
            <a:cxnSpLocks/>
          </p:cNvCxnSpPr>
          <p:nvPr userDrawn="1"/>
        </p:nvCxnSpPr>
        <p:spPr>
          <a:xfrm>
            <a:off x="413918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32;p39">
            <a:extLst>
              <a:ext uri="{FF2B5EF4-FFF2-40B4-BE49-F238E27FC236}">
                <a16:creationId xmlns:a16="http://schemas.microsoft.com/office/drawing/2014/main" id="{38E75823-18FB-5C70-BF1B-3434D16114FF}"/>
              </a:ext>
            </a:extLst>
          </p:cNvPr>
          <p:cNvCxnSpPr>
            <a:cxnSpLocks/>
          </p:cNvCxnSpPr>
          <p:nvPr userDrawn="1"/>
        </p:nvCxnSpPr>
        <p:spPr>
          <a:xfrm>
            <a:off x="8049766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860678-FEC3-5317-8431-31C96A34E8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61709" y="3784606"/>
            <a:ext cx="3474720" cy="2059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D347B0-CC4F-FB9D-1E12-77F98E3DC5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1" y="6295989"/>
            <a:ext cx="4064003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90867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hree columns + pictures - blackbo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368085D6-6942-BE94-1397-B328150212B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37066" y="1837266"/>
            <a:ext cx="3890285" cy="177693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7506F4B-EABA-4C04-0D8C-DBDE506EC8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1005" y="1837266"/>
            <a:ext cx="3892938" cy="177693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6B4FAC96-4CA0-0E57-F1D2-88C295CB03D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64057" y="1837266"/>
            <a:ext cx="3898935" cy="177693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3" y="3801533"/>
            <a:ext cx="3474720" cy="20424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55295" y="3801532"/>
            <a:ext cx="3474720" cy="20424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Google Shape;229;p39">
            <a:extLst>
              <a:ext uri="{FF2B5EF4-FFF2-40B4-BE49-F238E27FC236}">
                <a16:creationId xmlns:a16="http://schemas.microsoft.com/office/drawing/2014/main" id="{7E83FA67-4F09-E941-63AB-B6806A9F9A7A}"/>
              </a:ext>
            </a:extLst>
          </p:cNvPr>
          <p:cNvCxnSpPr>
            <a:cxnSpLocks/>
          </p:cNvCxnSpPr>
          <p:nvPr userDrawn="1"/>
        </p:nvCxnSpPr>
        <p:spPr>
          <a:xfrm>
            <a:off x="413918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32;p39">
            <a:extLst>
              <a:ext uri="{FF2B5EF4-FFF2-40B4-BE49-F238E27FC236}">
                <a16:creationId xmlns:a16="http://schemas.microsoft.com/office/drawing/2014/main" id="{38E75823-18FB-5C70-BF1B-3434D16114FF}"/>
              </a:ext>
            </a:extLst>
          </p:cNvPr>
          <p:cNvCxnSpPr>
            <a:cxnSpLocks/>
          </p:cNvCxnSpPr>
          <p:nvPr userDrawn="1"/>
        </p:nvCxnSpPr>
        <p:spPr>
          <a:xfrm>
            <a:off x="8049766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860678-FEC3-5317-8431-31C96A34E8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61709" y="3801532"/>
            <a:ext cx="3474720" cy="20424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Google Shape;48;p6">
            <a:extLst>
              <a:ext uri="{FF2B5EF4-FFF2-40B4-BE49-F238E27FC236}">
                <a16:creationId xmlns:a16="http://schemas.microsoft.com/office/drawing/2014/main" id="{215AD7C5-2DF9-1310-52B5-2174EAE2C7C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28608" y="6289625"/>
            <a:ext cx="4108268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9464358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hree columns + pictures - i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368085D6-6942-BE94-1397-B328150212B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37066" y="1837266"/>
            <a:ext cx="3890285" cy="177693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7506F4B-EABA-4C04-0D8C-DBDE506EC8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1005" y="1837266"/>
            <a:ext cx="3892938" cy="177693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6B4FAC96-4CA0-0E57-F1D2-88C295CB03D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64057" y="1837266"/>
            <a:ext cx="3898935" cy="177693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3" y="3801533"/>
            <a:ext cx="3474720" cy="20424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55295" y="3801532"/>
            <a:ext cx="3474720" cy="20424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Google Shape;229;p39">
            <a:extLst>
              <a:ext uri="{FF2B5EF4-FFF2-40B4-BE49-F238E27FC236}">
                <a16:creationId xmlns:a16="http://schemas.microsoft.com/office/drawing/2014/main" id="{7E83FA67-4F09-E941-63AB-B6806A9F9A7A}"/>
              </a:ext>
            </a:extLst>
          </p:cNvPr>
          <p:cNvCxnSpPr>
            <a:cxnSpLocks/>
          </p:cNvCxnSpPr>
          <p:nvPr userDrawn="1"/>
        </p:nvCxnSpPr>
        <p:spPr>
          <a:xfrm>
            <a:off x="413918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32;p39">
            <a:extLst>
              <a:ext uri="{FF2B5EF4-FFF2-40B4-BE49-F238E27FC236}">
                <a16:creationId xmlns:a16="http://schemas.microsoft.com/office/drawing/2014/main" id="{38E75823-18FB-5C70-BF1B-3434D16114FF}"/>
              </a:ext>
            </a:extLst>
          </p:cNvPr>
          <p:cNvCxnSpPr>
            <a:cxnSpLocks/>
          </p:cNvCxnSpPr>
          <p:nvPr userDrawn="1"/>
        </p:nvCxnSpPr>
        <p:spPr>
          <a:xfrm>
            <a:off x="8049766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860678-FEC3-5317-8431-31C96A34E8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61709" y="3801532"/>
            <a:ext cx="3474720" cy="20424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8" name="Google Shape;328;p50">
            <a:extLst>
              <a:ext uri="{FF2B5EF4-FFF2-40B4-BE49-F238E27FC236}">
                <a16:creationId xmlns:a16="http://schemas.microsoft.com/office/drawing/2014/main" id="{3C475A95-2F8D-9CC1-C091-A9D4BA4D787B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91072"/>
            <a:ext cx="2481073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3128016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hree columns + one image - white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09A5E80A-D0AD-830D-28B9-A2214871294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64306" y="2821260"/>
            <a:ext cx="3466216" cy="165639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55295" y="4616868"/>
            <a:ext cx="3474720" cy="1227101"/>
          </a:xfrm>
        </p:spPr>
        <p:txBody>
          <a:bodyPr/>
          <a:lstStyle/>
          <a:p>
            <a:pPr lvl="0"/>
            <a:r>
              <a:rPr lang="en-US"/>
              <a:t>Click to edit Master text styles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Google Shape;229;p39">
            <a:extLst>
              <a:ext uri="{FF2B5EF4-FFF2-40B4-BE49-F238E27FC236}">
                <a16:creationId xmlns:a16="http://schemas.microsoft.com/office/drawing/2014/main" id="{7E83FA67-4F09-E941-63AB-B6806A9F9A7A}"/>
              </a:ext>
            </a:extLst>
          </p:cNvPr>
          <p:cNvCxnSpPr>
            <a:cxnSpLocks/>
          </p:cNvCxnSpPr>
          <p:nvPr userDrawn="1"/>
        </p:nvCxnSpPr>
        <p:spPr>
          <a:xfrm>
            <a:off x="413918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32;p39">
            <a:extLst>
              <a:ext uri="{FF2B5EF4-FFF2-40B4-BE49-F238E27FC236}">
                <a16:creationId xmlns:a16="http://schemas.microsoft.com/office/drawing/2014/main" id="{38E75823-18FB-5C70-BF1B-3434D16114FF}"/>
              </a:ext>
            </a:extLst>
          </p:cNvPr>
          <p:cNvCxnSpPr>
            <a:cxnSpLocks/>
          </p:cNvCxnSpPr>
          <p:nvPr userDrawn="1"/>
        </p:nvCxnSpPr>
        <p:spPr>
          <a:xfrm>
            <a:off x="8049766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74AB60D6-6FE6-665F-FD56-75F0E3D45B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875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>
            <a:extLst>
              <a:ext uri="{FF2B5EF4-FFF2-40B4-BE49-F238E27FC236}">
                <a16:creationId xmlns:a16="http://schemas.microsoft.com/office/drawing/2014/main" id="{3D5CF240-7590-C5A5-D5B2-D51B96DCC9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0508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C4D82EA-9C45-8570-FACA-06CCACDF65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57475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60AC426-2CFF-0FDE-6A18-EBC4CAA6C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3" y="2821261"/>
            <a:ext cx="3474720" cy="3022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377E547-EBBB-3E7A-2C3E-27AB4439AE2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61709" y="2821260"/>
            <a:ext cx="3474720" cy="3022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B16F71-AE6F-DAEF-18FB-5F3DC02EE3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1" y="6295989"/>
            <a:ext cx="4064003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89413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hree columns + one image - canv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09A5E80A-D0AD-830D-28B9-A2214871294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64306" y="2821260"/>
            <a:ext cx="3466216" cy="165639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55295" y="4616868"/>
            <a:ext cx="3474720" cy="1227101"/>
          </a:xfrm>
        </p:spPr>
        <p:txBody>
          <a:bodyPr/>
          <a:lstStyle/>
          <a:p>
            <a:pPr lvl="0"/>
            <a:r>
              <a:rPr lang="en-US"/>
              <a:t>Click to edit Master text styles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Google Shape;229;p39">
            <a:extLst>
              <a:ext uri="{FF2B5EF4-FFF2-40B4-BE49-F238E27FC236}">
                <a16:creationId xmlns:a16="http://schemas.microsoft.com/office/drawing/2014/main" id="{7E83FA67-4F09-E941-63AB-B6806A9F9A7A}"/>
              </a:ext>
            </a:extLst>
          </p:cNvPr>
          <p:cNvCxnSpPr>
            <a:cxnSpLocks/>
          </p:cNvCxnSpPr>
          <p:nvPr userDrawn="1"/>
        </p:nvCxnSpPr>
        <p:spPr>
          <a:xfrm>
            <a:off x="413918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32;p39">
            <a:extLst>
              <a:ext uri="{FF2B5EF4-FFF2-40B4-BE49-F238E27FC236}">
                <a16:creationId xmlns:a16="http://schemas.microsoft.com/office/drawing/2014/main" id="{38E75823-18FB-5C70-BF1B-3434D16114FF}"/>
              </a:ext>
            </a:extLst>
          </p:cNvPr>
          <p:cNvCxnSpPr>
            <a:cxnSpLocks/>
          </p:cNvCxnSpPr>
          <p:nvPr userDrawn="1"/>
        </p:nvCxnSpPr>
        <p:spPr>
          <a:xfrm>
            <a:off x="8049766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74AB60D6-6FE6-665F-FD56-75F0E3D45B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875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>
            <a:extLst>
              <a:ext uri="{FF2B5EF4-FFF2-40B4-BE49-F238E27FC236}">
                <a16:creationId xmlns:a16="http://schemas.microsoft.com/office/drawing/2014/main" id="{3D5CF240-7590-C5A5-D5B2-D51B96DCC9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0508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C4D82EA-9C45-8570-FACA-06CCACDF65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57475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60AC426-2CFF-0FDE-6A18-EBC4CAA6C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3" y="2821261"/>
            <a:ext cx="3474720" cy="3022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377E547-EBBB-3E7A-2C3E-27AB4439AE2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61709" y="2821260"/>
            <a:ext cx="3474720" cy="3022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2D36F9-C020-02B1-31E1-FA71032350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1" y="6295989"/>
            <a:ext cx="4064003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25148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hree columns + one image - blackbo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09A5E80A-D0AD-830D-28B9-A2214871294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64306" y="2821260"/>
            <a:ext cx="3466216" cy="165639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55295" y="4616868"/>
            <a:ext cx="3474720" cy="12271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Google Shape;229;p39">
            <a:extLst>
              <a:ext uri="{FF2B5EF4-FFF2-40B4-BE49-F238E27FC236}">
                <a16:creationId xmlns:a16="http://schemas.microsoft.com/office/drawing/2014/main" id="{7E83FA67-4F09-E941-63AB-B6806A9F9A7A}"/>
              </a:ext>
            </a:extLst>
          </p:cNvPr>
          <p:cNvCxnSpPr>
            <a:cxnSpLocks/>
          </p:cNvCxnSpPr>
          <p:nvPr userDrawn="1"/>
        </p:nvCxnSpPr>
        <p:spPr>
          <a:xfrm>
            <a:off x="413918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32;p39">
            <a:extLst>
              <a:ext uri="{FF2B5EF4-FFF2-40B4-BE49-F238E27FC236}">
                <a16:creationId xmlns:a16="http://schemas.microsoft.com/office/drawing/2014/main" id="{38E75823-18FB-5C70-BF1B-3434D16114FF}"/>
              </a:ext>
            </a:extLst>
          </p:cNvPr>
          <p:cNvCxnSpPr>
            <a:cxnSpLocks/>
          </p:cNvCxnSpPr>
          <p:nvPr userDrawn="1"/>
        </p:nvCxnSpPr>
        <p:spPr>
          <a:xfrm>
            <a:off x="8049766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74AB60D6-6FE6-665F-FD56-75F0E3D45B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875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>
            <a:extLst>
              <a:ext uri="{FF2B5EF4-FFF2-40B4-BE49-F238E27FC236}">
                <a16:creationId xmlns:a16="http://schemas.microsoft.com/office/drawing/2014/main" id="{3D5CF240-7590-C5A5-D5B2-D51B96DCC9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0508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C4D82EA-9C45-8570-FACA-06CCACDF65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57475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60AC426-2CFF-0FDE-6A18-EBC4CAA6C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3" y="2821261"/>
            <a:ext cx="3474720" cy="3022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377E547-EBBB-3E7A-2C3E-27AB4439AE2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61709" y="2821260"/>
            <a:ext cx="3474720" cy="3022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" name="Google Shape;48;p6">
            <a:extLst>
              <a:ext uri="{FF2B5EF4-FFF2-40B4-BE49-F238E27FC236}">
                <a16:creationId xmlns:a16="http://schemas.microsoft.com/office/drawing/2014/main" id="{E93D10F0-20E8-77D9-1DD9-387CF83C897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28608" y="6289625"/>
            <a:ext cx="4108268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2466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blackbo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91D2-15A3-3278-AC63-BD74228D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6D544-9116-D174-F3FD-2E8E9799E2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Google Shape;74;p9">
            <a:extLst>
              <a:ext uri="{FF2B5EF4-FFF2-40B4-BE49-F238E27FC236}">
                <a16:creationId xmlns:a16="http://schemas.microsoft.com/office/drawing/2014/main" id="{C7F3B5CA-D93D-D795-923F-A1BE61557D16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74;p9">
            <a:extLst>
              <a:ext uri="{FF2B5EF4-FFF2-40B4-BE49-F238E27FC236}">
                <a16:creationId xmlns:a16="http://schemas.microsoft.com/office/drawing/2014/main" id="{8887982A-E8C9-C026-0ACF-BD32A35B16AF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75;p9">
            <a:extLst>
              <a:ext uri="{FF2B5EF4-FFF2-40B4-BE49-F238E27FC236}">
                <a16:creationId xmlns:a16="http://schemas.microsoft.com/office/drawing/2014/main" id="{BF99B6C2-6949-9CCB-8F76-C98573D332BF}"/>
              </a:ext>
            </a:extLst>
          </p:cNvPr>
          <p:cNvCxnSpPr>
            <a:cxnSpLocks/>
          </p:cNvCxnSpPr>
          <p:nvPr userDrawn="1"/>
        </p:nvCxnSpPr>
        <p:spPr>
          <a:xfrm>
            <a:off x="31615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6;p9">
            <a:extLst>
              <a:ext uri="{FF2B5EF4-FFF2-40B4-BE49-F238E27FC236}">
                <a16:creationId xmlns:a16="http://schemas.microsoft.com/office/drawing/2014/main" id="{9BAF40BA-7937-FC98-FDAF-A17AF3320717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368;p54">
            <a:extLst>
              <a:ext uri="{FF2B5EF4-FFF2-40B4-BE49-F238E27FC236}">
                <a16:creationId xmlns:a16="http://schemas.microsoft.com/office/drawing/2014/main" id="{A25E40E6-1117-2F00-B21E-3A407F10759A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10" name="Google Shape;14;p2">
            <a:extLst>
              <a:ext uri="{FF2B5EF4-FFF2-40B4-BE49-F238E27FC236}">
                <a16:creationId xmlns:a16="http://schemas.microsoft.com/office/drawing/2014/main" id="{5A4A4385-844F-83BE-E931-323A8EC3F754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89625"/>
            <a:ext cx="766049" cy="339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9703879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hree columns + one image - i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09A5E80A-D0AD-830D-28B9-A2214871294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64306" y="2821260"/>
            <a:ext cx="3466216" cy="165639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55295" y="4616868"/>
            <a:ext cx="3474720" cy="12271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Google Shape;229;p39">
            <a:extLst>
              <a:ext uri="{FF2B5EF4-FFF2-40B4-BE49-F238E27FC236}">
                <a16:creationId xmlns:a16="http://schemas.microsoft.com/office/drawing/2014/main" id="{7E83FA67-4F09-E941-63AB-B6806A9F9A7A}"/>
              </a:ext>
            </a:extLst>
          </p:cNvPr>
          <p:cNvCxnSpPr>
            <a:cxnSpLocks/>
          </p:cNvCxnSpPr>
          <p:nvPr userDrawn="1"/>
        </p:nvCxnSpPr>
        <p:spPr>
          <a:xfrm>
            <a:off x="413918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32;p39">
            <a:extLst>
              <a:ext uri="{FF2B5EF4-FFF2-40B4-BE49-F238E27FC236}">
                <a16:creationId xmlns:a16="http://schemas.microsoft.com/office/drawing/2014/main" id="{38E75823-18FB-5C70-BF1B-3434D16114FF}"/>
              </a:ext>
            </a:extLst>
          </p:cNvPr>
          <p:cNvCxnSpPr>
            <a:cxnSpLocks/>
          </p:cNvCxnSpPr>
          <p:nvPr userDrawn="1"/>
        </p:nvCxnSpPr>
        <p:spPr>
          <a:xfrm>
            <a:off x="8049766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74AB60D6-6FE6-665F-FD56-75F0E3D45B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875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>
            <a:extLst>
              <a:ext uri="{FF2B5EF4-FFF2-40B4-BE49-F238E27FC236}">
                <a16:creationId xmlns:a16="http://schemas.microsoft.com/office/drawing/2014/main" id="{3D5CF240-7590-C5A5-D5B2-D51B96DCC9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0508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C4D82EA-9C45-8570-FACA-06CCACDF65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57475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60AC426-2CFF-0FDE-6A18-EBC4CAA6C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3" y="2821261"/>
            <a:ext cx="3474720" cy="3022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377E547-EBBB-3E7A-2C3E-27AB4439AE2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61709" y="2821260"/>
            <a:ext cx="3474720" cy="3022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" name="Google Shape;48;p6">
            <a:extLst>
              <a:ext uri="{FF2B5EF4-FFF2-40B4-BE49-F238E27FC236}">
                <a16:creationId xmlns:a16="http://schemas.microsoft.com/office/drawing/2014/main" id="{013E3F41-C2B7-E8CF-C382-64FDA6B75F7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28608" y="6289625"/>
            <a:ext cx="4108268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1822722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four columns - white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228" y="2821261"/>
            <a:ext cx="2610608" cy="3022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25387" y="2821260"/>
            <a:ext cx="2610608" cy="3022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Google Shape;229;p39">
            <a:extLst>
              <a:ext uri="{FF2B5EF4-FFF2-40B4-BE49-F238E27FC236}">
                <a16:creationId xmlns:a16="http://schemas.microsoft.com/office/drawing/2014/main" id="{7E83FA67-4F09-E941-63AB-B6806A9F9A7A}"/>
              </a:ext>
            </a:extLst>
          </p:cNvPr>
          <p:cNvCxnSpPr>
            <a:cxnSpLocks/>
          </p:cNvCxnSpPr>
          <p:nvPr userDrawn="1"/>
        </p:nvCxnSpPr>
        <p:spPr>
          <a:xfrm>
            <a:off x="3161537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32;p39">
            <a:extLst>
              <a:ext uri="{FF2B5EF4-FFF2-40B4-BE49-F238E27FC236}">
                <a16:creationId xmlns:a16="http://schemas.microsoft.com/office/drawing/2014/main" id="{38E75823-18FB-5C70-BF1B-3434D16114FF}"/>
              </a:ext>
            </a:extLst>
          </p:cNvPr>
          <p:cNvCxnSpPr>
            <a:cxnSpLocks/>
          </p:cNvCxnSpPr>
          <p:nvPr userDrawn="1"/>
        </p:nvCxnSpPr>
        <p:spPr>
          <a:xfrm>
            <a:off x="902741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860678-FEC3-5317-8431-31C96A34E8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54157" y="2821260"/>
            <a:ext cx="2610608" cy="3022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DDC499E-C5E8-63FE-CB30-6CC5DE97C6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790" y="2028825"/>
            <a:ext cx="2610608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A08BD3A1-594C-23C7-0C94-AD5A66062D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20016" y="2028825"/>
            <a:ext cx="2610608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2223E544-C526-2AB1-09E8-5AE5E20302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52956" y="2028825"/>
            <a:ext cx="2610608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Google Shape;229;p39">
            <a:extLst>
              <a:ext uri="{FF2B5EF4-FFF2-40B4-BE49-F238E27FC236}">
                <a16:creationId xmlns:a16="http://schemas.microsoft.com/office/drawing/2014/main" id="{311DD361-DA7E-8466-4CCE-D81CCD89EF5A}"/>
              </a:ext>
            </a:extLst>
          </p:cNvPr>
          <p:cNvCxnSpPr>
            <a:cxnSpLocks/>
          </p:cNvCxnSpPr>
          <p:nvPr userDrawn="1"/>
        </p:nvCxnSpPr>
        <p:spPr>
          <a:xfrm>
            <a:off x="6094475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701DD83-4B94-D774-691E-ECF989214A6C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9186928" y="2821260"/>
            <a:ext cx="2610608" cy="3022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933C22C7-BC2F-C2FE-CB0D-9489B8CFD07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85727" y="2028825"/>
            <a:ext cx="2610608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1BD999-5098-6056-94A4-8F8FF0E5F0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1" y="6295989"/>
            <a:ext cx="4064003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17590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four columns - canv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228" y="2821261"/>
            <a:ext cx="2610608" cy="3022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25387" y="2821260"/>
            <a:ext cx="2610608" cy="3022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Google Shape;229;p39">
            <a:extLst>
              <a:ext uri="{FF2B5EF4-FFF2-40B4-BE49-F238E27FC236}">
                <a16:creationId xmlns:a16="http://schemas.microsoft.com/office/drawing/2014/main" id="{7E83FA67-4F09-E941-63AB-B6806A9F9A7A}"/>
              </a:ext>
            </a:extLst>
          </p:cNvPr>
          <p:cNvCxnSpPr>
            <a:cxnSpLocks/>
          </p:cNvCxnSpPr>
          <p:nvPr userDrawn="1"/>
        </p:nvCxnSpPr>
        <p:spPr>
          <a:xfrm>
            <a:off x="3161537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32;p39">
            <a:extLst>
              <a:ext uri="{FF2B5EF4-FFF2-40B4-BE49-F238E27FC236}">
                <a16:creationId xmlns:a16="http://schemas.microsoft.com/office/drawing/2014/main" id="{38E75823-18FB-5C70-BF1B-3434D16114FF}"/>
              </a:ext>
            </a:extLst>
          </p:cNvPr>
          <p:cNvCxnSpPr>
            <a:cxnSpLocks/>
          </p:cNvCxnSpPr>
          <p:nvPr userDrawn="1"/>
        </p:nvCxnSpPr>
        <p:spPr>
          <a:xfrm>
            <a:off x="902741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860678-FEC3-5317-8431-31C96A34E8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54157" y="2821260"/>
            <a:ext cx="2610608" cy="3022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DDC499E-C5E8-63FE-CB30-6CC5DE97C6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790" y="2028825"/>
            <a:ext cx="2610608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A08BD3A1-594C-23C7-0C94-AD5A66062D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20016" y="2028825"/>
            <a:ext cx="2610608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2223E544-C526-2AB1-09E8-5AE5E20302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52956" y="2028825"/>
            <a:ext cx="2610608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Google Shape;229;p39">
            <a:extLst>
              <a:ext uri="{FF2B5EF4-FFF2-40B4-BE49-F238E27FC236}">
                <a16:creationId xmlns:a16="http://schemas.microsoft.com/office/drawing/2014/main" id="{311DD361-DA7E-8466-4CCE-D81CCD89EF5A}"/>
              </a:ext>
            </a:extLst>
          </p:cNvPr>
          <p:cNvCxnSpPr>
            <a:cxnSpLocks/>
          </p:cNvCxnSpPr>
          <p:nvPr userDrawn="1"/>
        </p:nvCxnSpPr>
        <p:spPr>
          <a:xfrm>
            <a:off x="6094475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701DD83-4B94-D774-691E-ECF989214A6C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9186928" y="2821260"/>
            <a:ext cx="2610608" cy="3022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933C22C7-BC2F-C2FE-CB0D-9489B8CFD07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85727" y="2028825"/>
            <a:ext cx="2610608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9A8FED-F792-FA70-1AB2-3BF8462105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1" y="6295989"/>
            <a:ext cx="4064003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298055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four columns - blackbo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228" y="2821261"/>
            <a:ext cx="2610608" cy="3022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25387" y="2821260"/>
            <a:ext cx="2610608" cy="3022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Google Shape;229;p39">
            <a:extLst>
              <a:ext uri="{FF2B5EF4-FFF2-40B4-BE49-F238E27FC236}">
                <a16:creationId xmlns:a16="http://schemas.microsoft.com/office/drawing/2014/main" id="{7E83FA67-4F09-E941-63AB-B6806A9F9A7A}"/>
              </a:ext>
            </a:extLst>
          </p:cNvPr>
          <p:cNvCxnSpPr>
            <a:cxnSpLocks/>
          </p:cNvCxnSpPr>
          <p:nvPr userDrawn="1"/>
        </p:nvCxnSpPr>
        <p:spPr>
          <a:xfrm>
            <a:off x="3161537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32;p39">
            <a:extLst>
              <a:ext uri="{FF2B5EF4-FFF2-40B4-BE49-F238E27FC236}">
                <a16:creationId xmlns:a16="http://schemas.microsoft.com/office/drawing/2014/main" id="{38E75823-18FB-5C70-BF1B-3434D16114FF}"/>
              </a:ext>
            </a:extLst>
          </p:cNvPr>
          <p:cNvCxnSpPr>
            <a:cxnSpLocks/>
          </p:cNvCxnSpPr>
          <p:nvPr userDrawn="1"/>
        </p:nvCxnSpPr>
        <p:spPr>
          <a:xfrm>
            <a:off x="902741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860678-FEC3-5317-8431-31C96A34E8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54157" y="2821260"/>
            <a:ext cx="2610608" cy="3022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DDC499E-C5E8-63FE-CB30-6CC5DE97C6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790" y="2028825"/>
            <a:ext cx="2610608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A08BD3A1-594C-23C7-0C94-AD5A66062D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20016" y="2028825"/>
            <a:ext cx="2610608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2223E544-C526-2AB1-09E8-5AE5E20302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52956" y="2028825"/>
            <a:ext cx="2610608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Google Shape;229;p39">
            <a:extLst>
              <a:ext uri="{FF2B5EF4-FFF2-40B4-BE49-F238E27FC236}">
                <a16:creationId xmlns:a16="http://schemas.microsoft.com/office/drawing/2014/main" id="{311DD361-DA7E-8466-4CCE-D81CCD89EF5A}"/>
              </a:ext>
            </a:extLst>
          </p:cNvPr>
          <p:cNvCxnSpPr>
            <a:cxnSpLocks/>
          </p:cNvCxnSpPr>
          <p:nvPr userDrawn="1"/>
        </p:nvCxnSpPr>
        <p:spPr>
          <a:xfrm>
            <a:off x="6094475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701DD83-4B94-D774-691E-ECF989214A6C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9186928" y="2821260"/>
            <a:ext cx="2610608" cy="3022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933C22C7-BC2F-C2FE-CB0D-9489B8CFD07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85727" y="2028825"/>
            <a:ext cx="2610608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8" name="Google Shape;48;p6">
            <a:extLst>
              <a:ext uri="{FF2B5EF4-FFF2-40B4-BE49-F238E27FC236}">
                <a16:creationId xmlns:a16="http://schemas.microsoft.com/office/drawing/2014/main" id="{A40A9F32-0C25-64C4-0EA1-5AD32446026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28608" y="6289625"/>
            <a:ext cx="4108268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6221949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four columns - i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228" y="2821261"/>
            <a:ext cx="2610608" cy="3022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25387" y="2821260"/>
            <a:ext cx="2610608" cy="3022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Google Shape;229;p39">
            <a:extLst>
              <a:ext uri="{FF2B5EF4-FFF2-40B4-BE49-F238E27FC236}">
                <a16:creationId xmlns:a16="http://schemas.microsoft.com/office/drawing/2014/main" id="{7E83FA67-4F09-E941-63AB-B6806A9F9A7A}"/>
              </a:ext>
            </a:extLst>
          </p:cNvPr>
          <p:cNvCxnSpPr>
            <a:cxnSpLocks/>
          </p:cNvCxnSpPr>
          <p:nvPr userDrawn="1"/>
        </p:nvCxnSpPr>
        <p:spPr>
          <a:xfrm>
            <a:off x="3161537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32;p39">
            <a:extLst>
              <a:ext uri="{FF2B5EF4-FFF2-40B4-BE49-F238E27FC236}">
                <a16:creationId xmlns:a16="http://schemas.microsoft.com/office/drawing/2014/main" id="{38E75823-18FB-5C70-BF1B-3434D16114FF}"/>
              </a:ext>
            </a:extLst>
          </p:cNvPr>
          <p:cNvCxnSpPr>
            <a:cxnSpLocks/>
          </p:cNvCxnSpPr>
          <p:nvPr userDrawn="1"/>
        </p:nvCxnSpPr>
        <p:spPr>
          <a:xfrm>
            <a:off x="902741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860678-FEC3-5317-8431-31C96A34E8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54157" y="2821260"/>
            <a:ext cx="2610608" cy="3022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DDC499E-C5E8-63FE-CB30-6CC5DE97C6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790" y="2028825"/>
            <a:ext cx="2610608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A08BD3A1-594C-23C7-0C94-AD5A66062D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20016" y="2028825"/>
            <a:ext cx="2610608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2223E544-C526-2AB1-09E8-5AE5E20302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52956" y="2028825"/>
            <a:ext cx="2610608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Google Shape;229;p39">
            <a:extLst>
              <a:ext uri="{FF2B5EF4-FFF2-40B4-BE49-F238E27FC236}">
                <a16:creationId xmlns:a16="http://schemas.microsoft.com/office/drawing/2014/main" id="{311DD361-DA7E-8466-4CCE-D81CCD89EF5A}"/>
              </a:ext>
            </a:extLst>
          </p:cNvPr>
          <p:cNvCxnSpPr>
            <a:cxnSpLocks/>
          </p:cNvCxnSpPr>
          <p:nvPr userDrawn="1"/>
        </p:nvCxnSpPr>
        <p:spPr>
          <a:xfrm>
            <a:off x="6094475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701DD83-4B94-D774-691E-ECF989214A6C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9186928" y="2821260"/>
            <a:ext cx="2610608" cy="3022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933C22C7-BC2F-C2FE-CB0D-9489B8CFD07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85727" y="2028825"/>
            <a:ext cx="2610608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8" name="Google Shape;48;p6">
            <a:extLst>
              <a:ext uri="{FF2B5EF4-FFF2-40B4-BE49-F238E27FC236}">
                <a16:creationId xmlns:a16="http://schemas.microsoft.com/office/drawing/2014/main" id="{38230604-018E-452B-49A5-0685D3EC46E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28608" y="6289625"/>
            <a:ext cx="4108268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7987441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four columns + pictures - white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F7A5CB94-C59E-BE89-C230-DD02DE22D4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37067" y="1837267"/>
            <a:ext cx="2916936" cy="14732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CD626319-2311-8592-6973-3AF597197E8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67817" y="1837267"/>
            <a:ext cx="2926080" cy="14732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B41F377B-17F1-8423-48D1-4A40D4873BC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01305" y="1837267"/>
            <a:ext cx="2926103" cy="14732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73974343-B20E-FC05-F473-570C64CD06A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32054" y="1837267"/>
            <a:ext cx="2935224" cy="14732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228" y="3429001"/>
            <a:ext cx="2610608" cy="24149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25387" y="3429000"/>
            <a:ext cx="2610608" cy="24149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Google Shape;229;p39">
            <a:extLst>
              <a:ext uri="{FF2B5EF4-FFF2-40B4-BE49-F238E27FC236}">
                <a16:creationId xmlns:a16="http://schemas.microsoft.com/office/drawing/2014/main" id="{7E83FA67-4F09-E941-63AB-B6806A9F9A7A}"/>
              </a:ext>
            </a:extLst>
          </p:cNvPr>
          <p:cNvCxnSpPr>
            <a:cxnSpLocks/>
          </p:cNvCxnSpPr>
          <p:nvPr userDrawn="1"/>
        </p:nvCxnSpPr>
        <p:spPr>
          <a:xfrm>
            <a:off x="3161537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32;p39">
            <a:extLst>
              <a:ext uri="{FF2B5EF4-FFF2-40B4-BE49-F238E27FC236}">
                <a16:creationId xmlns:a16="http://schemas.microsoft.com/office/drawing/2014/main" id="{38E75823-18FB-5C70-BF1B-3434D16114FF}"/>
              </a:ext>
            </a:extLst>
          </p:cNvPr>
          <p:cNvCxnSpPr>
            <a:cxnSpLocks/>
          </p:cNvCxnSpPr>
          <p:nvPr userDrawn="1"/>
        </p:nvCxnSpPr>
        <p:spPr>
          <a:xfrm>
            <a:off x="902741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860678-FEC3-5317-8431-31C96A34E8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54157" y="3429000"/>
            <a:ext cx="2610608" cy="24149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Google Shape;229;p39">
            <a:extLst>
              <a:ext uri="{FF2B5EF4-FFF2-40B4-BE49-F238E27FC236}">
                <a16:creationId xmlns:a16="http://schemas.microsoft.com/office/drawing/2014/main" id="{311DD361-DA7E-8466-4CCE-D81CCD89EF5A}"/>
              </a:ext>
            </a:extLst>
          </p:cNvPr>
          <p:cNvCxnSpPr>
            <a:cxnSpLocks/>
          </p:cNvCxnSpPr>
          <p:nvPr userDrawn="1"/>
        </p:nvCxnSpPr>
        <p:spPr>
          <a:xfrm>
            <a:off x="6094475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701DD83-4B94-D774-691E-ECF989214A6C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9186928" y="3429000"/>
            <a:ext cx="2610608" cy="24149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F80B4D-8C02-5E23-8393-D6FEB98452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1" y="6295989"/>
            <a:ext cx="4064003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21608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four columns + pictures - canv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F7A5CB94-C59E-BE89-C230-DD02DE22D4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37067" y="1837267"/>
            <a:ext cx="2916936" cy="14732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CD626319-2311-8592-6973-3AF597197E8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67817" y="1837267"/>
            <a:ext cx="2926080" cy="14732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B41F377B-17F1-8423-48D1-4A40D4873BC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01305" y="1837267"/>
            <a:ext cx="2926103" cy="14732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73974343-B20E-FC05-F473-570C64CD06A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32054" y="1837267"/>
            <a:ext cx="2935224" cy="14732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228" y="3429001"/>
            <a:ext cx="2610608" cy="24149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25387" y="3429000"/>
            <a:ext cx="2610608" cy="24149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Google Shape;229;p39">
            <a:extLst>
              <a:ext uri="{FF2B5EF4-FFF2-40B4-BE49-F238E27FC236}">
                <a16:creationId xmlns:a16="http://schemas.microsoft.com/office/drawing/2014/main" id="{7E83FA67-4F09-E941-63AB-B6806A9F9A7A}"/>
              </a:ext>
            </a:extLst>
          </p:cNvPr>
          <p:cNvCxnSpPr>
            <a:cxnSpLocks/>
          </p:cNvCxnSpPr>
          <p:nvPr userDrawn="1"/>
        </p:nvCxnSpPr>
        <p:spPr>
          <a:xfrm>
            <a:off x="3161537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32;p39">
            <a:extLst>
              <a:ext uri="{FF2B5EF4-FFF2-40B4-BE49-F238E27FC236}">
                <a16:creationId xmlns:a16="http://schemas.microsoft.com/office/drawing/2014/main" id="{38E75823-18FB-5C70-BF1B-3434D16114FF}"/>
              </a:ext>
            </a:extLst>
          </p:cNvPr>
          <p:cNvCxnSpPr>
            <a:cxnSpLocks/>
          </p:cNvCxnSpPr>
          <p:nvPr userDrawn="1"/>
        </p:nvCxnSpPr>
        <p:spPr>
          <a:xfrm>
            <a:off x="902741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860678-FEC3-5317-8431-31C96A34E8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54157" y="3429000"/>
            <a:ext cx="2610608" cy="24149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Google Shape;229;p39">
            <a:extLst>
              <a:ext uri="{FF2B5EF4-FFF2-40B4-BE49-F238E27FC236}">
                <a16:creationId xmlns:a16="http://schemas.microsoft.com/office/drawing/2014/main" id="{311DD361-DA7E-8466-4CCE-D81CCD89EF5A}"/>
              </a:ext>
            </a:extLst>
          </p:cNvPr>
          <p:cNvCxnSpPr>
            <a:cxnSpLocks/>
          </p:cNvCxnSpPr>
          <p:nvPr userDrawn="1"/>
        </p:nvCxnSpPr>
        <p:spPr>
          <a:xfrm>
            <a:off x="6094475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701DD83-4B94-D774-691E-ECF989214A6C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9186928" y="3429000"/>
            <a:ext cx="2610608" cy="24149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B4467C-4B81-2003-50F8-9E937FF5F4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1" y="6295989"/>
            <a:ext cx="4064003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44756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four columns + pictures - blackbo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F7A5CB94-C59E-BE89-C230-DD02DE22D4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37067" y="1837267"/>
            <a:ext cx="2916936" cy="1473200"/>
          </a:xfrm>
          <a:noFill/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CD626319-2311-8592-6973-3AF597197E8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67817" y="1837267"/>
            <a:ext cx="2926080" cy="1473200"/>
          </a:xfrm>
          <a:noFill/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B41F377B-17F1-8423-48D1-4A40D4873BC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01305" y="1837267"/>
            <a:ext cx="2926103" cy="1473200"/>
          </a:xfrm>
          <a:noFill/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73974343-B20E-FC05-F473-570C64CD06A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32054" y="1837267"/>
            <a:ext cx="2935224" cy="1473200"/>
          </a:xfrm>
          <a:noFill/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228" y="3429001"/>
            <a:ext cx="2610608" cy="24149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25387" y="3429000"/>
            <a:ext cx="2610608" cy="24149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860678-FEC3-5317-8431-31C96A34E8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54157" y="3429000"/>
            <a:ext cx="2610608" cy="24149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701DD83-4B94-D774-691E-ECF989214A6C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9186928" y="3429000"/>
            <a:ext cx="2610608" cy="24149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7" name="Google Shape;213;p38">
            <a:extLst>
              <a:ext uri="{FF2B5EF4-FFF2-40B4-BE49-F238E27FC236}">
                <a16:creationId xmlns:a16="http://schemas.microsoft.com/office/drawing/2014/main" id="{34598071-4C7E-BB61-74D6-6D52EDAB38B6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14;p38">
            <a:extLst>
              <a:ext uri="{FF2B5EF4-FFF2-40B4-BE49-F238E27FC236}">
                <a16:creationId xmlns:a16="http://schemas.microsoft.com/office/drawing/2014/main" id="{EB3E83F5-8C9E-6F0A-8897-592D9AB3FA7B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7;p38">
            <a:extLst>
              <a:ext uri="{FF2B5EF4-FFF2-40B4-BE49-F238E27FC236}">
                <a16:creationId xmlns:a16="http://schemas.microsoft.com/office/drawing/2014/main" id="{0F6CBCE4-B478-DCB5-DE0A-EA4793D9B17D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74;p9">
            <a:extLst>
              <a:ext uri="{FF2B5EF4-FFF2-40B4-BE49-F238E27FC236}">
                <a16:creationId xmlns:a16="http://schemas.microsoft.com/office/drawing/2014/main" id="{458395CC-7852-53AC-5E98-AFE0F5C13617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29;p39">
            <a:extLst>
              <a:ext uri="{FF2B5EF4-FFF2-40B4-BE49-F238E27FC236}">
                <a16:creationId xmlns:a16="http://schemas.microsoft.com/office/drawing/2014/main" id="{360F9A9B-FF63-01A9-F99C-509128AFFC83}"/>
              </a:ext>
            </a:extLst>
          </p:cNvPr>
          <p:cNvCxnSpPr>
            <a:cxnSpLocks/>
          </p:cNvCxnSpPr>
          <p:nvPr userDrawn="1"/>
        </p:nvCxnSpPr>
        <p:spPr>
          <a:xfrm>
            <a:off x="3161537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32;p39">
            <a:extLst>
              <a:ext uri="{FF2B5EF4-FFF2-40B4-BE49-F238E27FC236}">
                <a16:creationId xmlns:a16="http://schemas.microsoft.com/office/drawing/2014/main" id="{A0ACB157-44D5-2928-4CE9-B56062D77E8E}"/>
              </a:ext>
            </a:extLst>
          </p:cNvPr>
          <p:cNvCxnSpPr>
            <a:cxnSpLocks/>
          </p:cNvCxnSpPr>
          <p:nvPr userDrawn="1"/>
        </p:nvCxnSpPr>
        <p:spPr>
          <a:xfrm>
            <a:off x="902741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29;p39">
            <a:extLst>
              <a:ext uri="{FF2B5EF4-FFF2-40B4-BE49-F238E27FC236}">
                <a16:creationId xmlns:a16="http://schemas.microsoft.com/office/drawing/2014/main" id="{771DB8C5-FE25-DF74-9AA6-EA3EB1ED0A15}"/>
              </a:ext>
            </a:extLst>
          </p:cNvPr>
          <p:cNvCxnSpPr>
            <a:cxnSpLocks/>
          </p:cNvCxnSpPr>
          <p:nvPr userDrawn="1"/>
        </p:nvCxnSpPr>
        <p:spPr>
          <a:xfrm>
            <a:off x="6094475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Google Shape;48;p6">
            <a:extLst>
              <a:ext uri="{FF2B5EF4-FFF2-40B4-BE49-F238E27FC236}">
                <a16:creationId xmlns:a16="http://schemas.microsoft.com/office/drawing/2014/main" id="{D2BAC43B-2AD5-04CE-7319-813B0E8E1FF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28608" y="6289625"/>
            <a:ext cx="4108268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2711303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four columns + pictures - i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F7A5CB94-C59E-BE89-C230-DD02DE22D4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37067" y="1837267"/>
            <a:ext cx="2916936" cy="1473200"/>
          </a:xfrm>
          <a:noFill/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CD626319-2311-8592-6973-3AF597197E8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67817" y="1837267"/>
            <a:ext cx="2926080" cy="1473200"/>
          </a:xfrm>
          <a:noFill/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B41F377B-17F1-8423-48D1-4A40D4873BC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01305" y="1837267"/>
            <a:ext cx="2926103" cy="1473200"/>
          </a:xfrm>
          <a:noFill/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73974343-B20E-FC05-F473-570C64CD06A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32054" y="1837267"/>
            <a:ext cx="2935224" cy="1473200"/>
          </a:xfrm>
          <a:noFill/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228" y="3429001"/>
            <a:ext cx="2610608" cy="24149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25387" y="3429000"/>
            <a:ext cx="2610608" cy="24149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860678-FEC3-5317-8431-31C96A34E8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54157" y="3429000"/>
            <a:ext cx="2610608" cy="24149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701DD83-4B94-D774-691E-ECF989214A6C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9186928" y="3429000"/>
            <a:ext cx="2610608" cy="24149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7" name="Google Shape;213;p38">
            <a:extLst>
              <a:ext uri="{FF2B5EF4-FFF2-40B4-BE49-F238E27FC236}">
                <a16:creationId xmlns:a16="http://schemas.microsoft.com/office/drawing/2014/main" id="{34598071-4C7E-BB61-74D6-6D52EDAB38B6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14;p38">
            <a:extLst>
              <a:ext uri="{FF2B5EF4-FFF2-40B4-BE49-F238E27FC236}">
                <a16:creationId xmlns:a16="http://schemas.microsoft.com/office/drawing/2014/main" id="{EB3E83F5-8C9E-6F0A-8897-592D9AB3FA7B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7;p38">
            <a:extLst>
              <a:ext uri="{FF2B5EF4-FFF2-40B4-BE49-F238E27FC236}">
                <a16:creationId xmlns:a16="http://schemas.microsoft.com/office/drawing/2014/main" id="{0F6CBCE4-B478-DCB5-DE0A-EA4793D9B17D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74;p9">
            <a:extLst>
              <a:ext uri="{FF2B5EF4-FFF2-40B4-BE49-F238E27FC236}">
                <a16:creationId xmlns:a16="http://schemas.microsoft.com/office/drawing/2014/main" id="{458395CC-7852-53AC-5E98-AFE0F5C13617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29;p39">
            <a:extLst>
              <a:ext uri="{FF2B5EF4-FFF2-40B4-BE49-F238E27FC236}">
                <a16:creationId xmlns:a16="http://schemas.microsoft.com/office/drawing/2014/main" id="{360F9A9B-FF63-01A9-F99C-509128AFFC83}"/>
              </a:ext>
            </a:extLst>
          </p:cNvPr>
          <p:cNvCxnSpPr>
            <a:cxnSpLocks/>
          </p:cNvCxnSpPr>
          <p:nvPr userDrawn="1"/>
        </p:nvCxnSpPr>
        <p:spPr>
          <a:xfrm>
            <a:off x="3161537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32;p39">
            <a:extLst>
              <a:ext uri="{FF2B5EF4-FFF2-40B4-BE49-F238E27FC236}">
                <a16:creationId xmlns:a16="http://schemas.microsoft.com/office/drawing/2014/main" id="{A0ACB157-44D5-2928-4CE9-B56062D77E8E}"/>
              </a:ext>
            </a:extLst>
          </p:cNvPr>
          <p:cNvCxnSpPr>
            <a:cxnSpLocks/>
          </p:cNvCxnSpPr>
          <p:nvPr userDrawn="1"/>
        </p:nvCxnSpPr>
        <p:spPr>
          <a:xfrm>
            <a:off x="902741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29;p39">
            <a:extLst>
              <a:ext uri="{FF2B5EF4-FFF2-40B4-BE49-F238E27FC236}">
                <a16:creationId xmlns:a16="http://schemas.microsoft.com/office/drawing/2014/main" id="{771DB8C5-FE25-DF74-9AA6-EA3EB1ED0A15}"/>
              </a:ext>
            </a:extLst>
          </p:cNvPr>
          <p:cNvCxnSpPr>
            <a:cxnSpLocks/>
          </p:cNvCxnSpPr>
          <p:nvPr userDrawn="1"/>
        </p:nvCxnSpPr>
        <p:spPr>
          <a:xfrm>
            <a:off x="6094475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Google Shape;48;p6">
            <a:extLst>
              <a:ext uri="{FF2B5EF4-FFF2-40B4-BE49-F238E27FC236}">
                <a16:creationId xmlns:a16="http://schemas.microsoft.com/office/drawing/2014/main" id="{143E9A85-D79E-27CF-984D-A5FB13D95DA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28608" y="6289625"/>
            <a:ext cx="4108268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385945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ows - white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C5D5-28C7-4C47-8B61-84BAD8EA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6DF4DE-14EE-C2CF-2B53-51472D4544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3990C89-CB5A-0318-2EF6-CCF39C38FCBC}"/>
              </a:ext>
            </a:extLst>
          </p:cNvPr>
          <p:cNvSpPr txBox="1">
            <a:spLocks/>
          </p:cNvSpPr>
          <p:nvPr userDrawn="1"/>
        </p:nvSpPr>
        <p:spPr>
          <a:xfrm>
            <a:off x="9216354" y="6356350"/>
            <a:ext cx="2743200" cy="271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Google Shape;368;p54">
            <a:extLst>
              <a:ext uri="{FF2B5EF4-FFF2-40B4-BE49-F238E27FC236}">
                <a16:creationId xmlns:a16="http://schemas.microsoft.com/office/drawing/2014/main" id="{D0B46CB6-AEAE-773E-277A-8F28CB56F4BF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7" name="Google Shape;339;p51">
            <a:extLst>
              <a:ext uri="{FF2B5EF4-FFF2-40B4-BE49-F238E27FC236}">
                <a16:creationId xmlns:a16="http://schemas.microsoft.com/office/drawing/2014/main" id="{7EA2E370-6CC4-6C83-8F2D-C3F3ED4486D8}"/>
              </a:ext>
            </a:extLst>
          </p:cNvPr>
          <p:cNvCxnSpPr/>
          <p:nvPr userDrawn="1"/>
        </p:nvCxnSpPr>
        <p:spPr>
          <a:xfrm>
            <a:off x="3000" y="3241466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342;p51">
            <a:extLst>
              <a:ext uri="{FF2B5EF4-FFF2-40B4-BE49-F238E27FC236}">
                <a16:creationId xmlns:a16="http://schemas.microsoft.com/office/drawing/2014/main" id="{49AEFBAE-BF0B-1B37-D73E-D9BF205DF08F}"/>
              </a:ext>
            </a:extLst>
          </p:cNvPr>
          <p:cNvCxnSpPr/>
          <p:nvPr userDrawn="1"/>
        </p:nvCxnSpPr>
        <p:spPr>
          <a:xfrm>
            <a:off x="0" y="4654132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ACD5912E-719C-B6FC-4CD1-2E0E4A4FDA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7876" y="1828800"/>
            <a:ext cx="3741958" cy="1412665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36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Google Shape;213;p38">
            <a:extLst>
              <a:ext uri="{FF2B5EF4-FFF2-40B4-BE49-F238E27FC236}">
                <a16:creationId xmlns:a16="http://schemas.microsoft.com/office/drawing/2014/main" id="{F51F495B-603F-D2DC-D9B8-694CC4FA5ED6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74;p9">
            <a:extLst>
              <a:ext uri="{FF2B5EF4-FFF2-40B4-BE49-F238E27FC236}">
                <a16:creationId xmlns:a16="http://schemas.microsoft.com/office/drawing/2014/main" id="{695FC682-B936-F10B-229E-CA20CD577F0E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62FB2892-FECC-3DE9-833D-79AC32F0B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7876" y="3245005"/>
            <a:ext cx="3741958" cy="1412665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36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13AD58B-A331-8B0B-517F-35AD38C52A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7876" y="4650059"/>
            <a:ext cx="3741958" cy="1412665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36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43DD579-E149-FA40-B945-927AE8DA2F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92600" y="1828800"/>
            <a:ext cx="7667625" cy="1412875"/>
          </a:xfrm>
        </p:spPr>
        <p:txBody>
          <a:bodyPr anchor="ctr" anchorCtr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29BDC5CA-E668-B4D7-A2D5-0C861F7A23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92600" y="3245004"/>
            <a:ext cx="7667625" cy="1412875"/>
          </a:xfrm>
        </p:spPr>
        <p:txBody>
          <a:bodyPr anchor="ctr" anchorCtr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74E91C71-1BE5-5F2C-17B4-54C57FDB17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92600" y="4650057"/>
            <a:ext cx="7667625" cy="1412875"/>
          </a:xfrm>
        </p:spPr>
        <p:txBody>
          <a:bodyPr anchor="ctr" anchorCtr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0C7E1C-10E3-3A02-5CF4-C9D444A2F7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1" y="6295989"/>
            <a:ext cx="4064003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067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i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91D2-15A3-3278-AC63-BD74228D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6D544-9116-D174-F3FD-2E8E9799E2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Google Shape;74;p9">
            <a:extLst>
              <a:ext uri="{FF2B5EF4-FFF2-40B4-BE49-F238E27FC236}">
                <a16:creationId xmlns:a16="http://schemas.microsoft.com/office/drawing/2014/main" id="{C7F3B5CA-D93D-D795-923F-A1BE61557D16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74;p9">
            <a:extLst>
              <a:ext uri="{FF2B5EF4-FFF2-40B4-BE49-F238E27FC236}">
                <a16:creationId xmlns:a16="http://schemas.microsoft.com/office/drawing/2014/main" id="{8887982A-E8C9-C026-0ACF-BD32A35B16AF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75;p9">
            <a:extLst>
              <a:ext uri="{FF2B5EF4-FFF2-40B4-BE49-F238E27FC236}">
                <a16:creationId xmlns:a16="http://schemas.microsoft.com/office/drawing/2014/main" id="{BF99B6C2-6949-9CCB-8F76-C98573D332BF}"/>
              </a:ext>
            </a:extLst>
          </p:cNvPr>
          <p:cNvCxnSpPr>
            <a:cxnSpLocks/>
          </p:cNvCxnSpPr>
          <p:nvPr userDrawn="1"/>
        </p:nvCxnSpPr>
        <p:spPr>
          <a:xfrm>
            <a:off x="31615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6;p9">
            <a:extLst>
              <a:ext uri="{FF2B5EF4-FFF2-40B4-BE49-F238E27FC236}">
                <a16:creationId xmlns:a16="http://schemas.microsoft.com/office/drawing/2014/main" id="{9BAF40BA-7937-FC98-FDAF-A17AF3320717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368;p54">
            <a:extLst>
              <a:ext uri="{FF2B5EF4-FFF2-40B4-BE49-F238E27FC236}">
                <a16:creationId xmlns:a16="http://schemas.microsoft.com/office/drawing/2014/main" id="{A25E40E6-1117-2F00-B21E-3A407F10759A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10" name="Google Shape;14;p2">
            <a:extLst>
              <a:ext uri="{FF2B5EF4-FFF2-40B4-BE49-F238E27FC236}">
                <a16:creationId xmlns:a16="http://schemas.microsoft.com/office/drawing/2014/main" id="{5A4A4385-844F-83BE-E931-323A8EC3F754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89625"/>
            <a:ext cx="766049" cy="339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2913859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ows - canv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C5D5-28C7-4C47-8B61-84BAD8EA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6DF4DE-14EE-C2CF-2B53-51472D4544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3990C89-CB5A-0318-2EF6-CCF39C38FCBC}"/>
              </a:ext>
            </a:extLst>
          </p:cNvPr>
          <p:cNvSpPr txBox="1">
            <a:spLocks/>
          </p:cNvSpPr>
          <p:nvPr userDrawn="1"/>
        </p:nvSpPr>
        <p:spPr>
          <a:xfrm>
            <a:off x="9216354" y="6356350"/>
            <a:ext cx="2743200" cy="271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Google Shape;368;p54">
            <a:extLst>
              <a:ext uri="{FF2B5EF4-FFF2-40B4-BE49-F238E27FC236}">
                <a16:creationId xmlns:a16="http://schemas.microsoft.com/office/drawing/2014/main" id="{D0B46CB6-AEAE-773E-277A-8F28CB56F4BF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7" name="Google Shape;339;p51">
            <a:extLst>
              <a:ext uri="{FF2B5EF4-FFF2-40B4-BE49-F238E27FC236}">
                <a16:creationId xmlns:a16="http://schemas.microsoft.com/office/drawing/2014/main" id="{7EA2E370-6CC4-6C83-8F2D-C3F3ED4486D8}"/>
              </a:ext>
            </a:extLst>
          </p:cNvPr>
          <p:cNvCxnSpPr/>
          <p:nvPr userDrawn="1"/>
        </p:nvCxnSpPr>
        <p:spPr>
          <a:xfrm>
            <a:off x="3000" y="3241466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342;p51">
            <a:extLst>
              <a:ext uri="{FF2B5EF4-FFF2-40B4-BE49-F238E27FC236}">
                <a16:creationId xmlns:a16="http://schemas.microsoft.com/office/drawing/2014/main" id="{49AEFBAE-BF0B-1B37-D73E-D9BF205DF08F}"/>
              </a:ext>
            </a:extLst>
          </p:cNvPr>
          <p:cNvCxnSpPr/>
          <p:nvPr userDrawn="1"/>
        </p:nvCxnSpPr>
        <p:spPr>
          <a:xfrm>
            <a:off x="0" y="4654132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ACD5912E-719C-B6FC-4CD1-2E0E4A4FDA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7876" y="1828800"/>
            <a:ext cx="3741958" cy="1412665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36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Google Shape;213;p38">
            <a:extLst>
              <a:ext uri="{FF2B5EF4-FFF2-40B4-BE49-F238E27FC236}">
                <a16:creationId xmlns:a16="http://schemas.microsoft.com/office/drawing/2014/main" id="{F51F495B-603F-D2DC-D9B8-694CC4FA5ED6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74;p9">
            <a:extLst>
              <a:ext uri="{FF2B5EF4-FFF2-40B4-BE49-F238E27FC236}">
                <a16:creationId xmlns:a16="http://schemas.microsoft.com/office/drawing/2014/main" id="{695FC682-B936-F10B-229E-CA20CD577F0E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62FB2892-FECC-3DE9-833D-79AC32F0B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7876" y="3245005"/>
            <a:ext cx="3741958" cy="1412665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36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13AD58B-A331-8B0B-517F-35AD38C52A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7876" y="4650059"/>
            <a:ext cx="3741958" cy="1412665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36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43DD579-E149-FA40-B945-927AE8DA2F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92600" y="1828800"/>
            <a:ext cx="7667625" cy="1412875"/>
          </a:xfrm>
        </p:spPr>
        <p:txBody>
          <a:bodyPr anchor="ctr" anchorCtr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29BDC5CA-E668-B4D7-A2D5-0C861F7A23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92600" y="3245004"/>
            <a:ext cx="7667625" cy="1412875"/>
          </a:xfrm>
        </p:spPr>
        <p:txBody>
          <a:bodyPr anchor="ctr" anchorCtr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74E91C71-1BE5-5F2C-17B4-54C57FDB17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92600" y="4650057"/>
            <a:ext cx="7667625" cy="1412875"/>
          </a:xfrm>
        </p:spPr>
        <p:txBody>
          <a:bodyPr anchor="ctr" anchorCtr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58B033-C100-718D-FC10-D7AB005C7D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1" y="6295989"/>
            <a:ext cx="4064003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61050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ows - blackbo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C5D5-28C7-4C47-8B61-84BAD8EA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6DF4DE-14EE-C2CF-2B53-51472D4544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3990C89-CB5A-0318-2EF6-CCF39C38FCBC}"/>
              </a:ext>
            </a:extLst>
          </p:cNvPr>
          <p:cNvSpPr txBox="1">
            <a:spLocks/>
          </p:cNvSpPr>
          <p:nvPr userDrawn="1"/>
        </p:nvSpPr>
        <p:spPr>
          <a:xfrm>
            <a:off x="9216354" y="6356350"/>
            <a:ext cx="2743200" cy="271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85B89E-8072-FA4F-A609-3850D5B577CE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Google Shape;368;p54">
            <a:extLst>
              <a:ext uri="{FF2B5EF4-FFF2-40B4-BE49-F238E27FC236}">
                <a16:creationId xmlns:a16="http://schemas.microsoft.com/office/drawing/2014/main" id="{D0B46CB6-AEAE-773E-277A-8F28CB56F4BF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7" name="Google Shape;339;p51">
            <a:extLst>
              <a:ext uri="{FF2B5EF4-FFF2-40B4-BE49-F238E27FC236}">
                <a16:creationId xmlns:a16="http://schemas.microsoft.com/office/drawing/2014/main" id="{7EA2E370-6CC4-6C83-8F2D-C3F3ED4486D8}"/>
              </a:ext>
            </a:extLst>
          </p:cNvPr>
          <p:cNvCxnSpPr/>
          <p:nvPr userDrawn="1"/>
        </p:nvCxnSpPr>
        <p:spPr>
          <a:xfrm>
            <a:off x="3000" y="3241466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342;p51">
            <a:extLst>
              <a:ext uri="{FF2B5EF4-FFF2-40B4-BE49-F238E27FC236}">
                <a16:creationId xmlns:a16="http://schemas.microsoft.com/office/drawing/2014/main" id="{49AEFBAE-BF0B-1B37-D73E-D9BF205DF08F}"/>
              </a:ext>
            </a:extLst>
          </p:cNvPr>
          <p:cNvCxnSpPr/>
          <p:nvPr userDrawn="1"/>
        </p:nvCxnSpPr>
        <p:spPr>
          <a:xfrm>
            <a:off x="0" y="4654132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ACD5912E-719C-B6FC-4CD1-2E0E4A4FDA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7876" y="1828800"/>
            <a:ext cx="3741958" cy="1412665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Google Shape;213;p38">
            <a:extLst>
              <a:ext uri="{FF2B5EF4-FFF2-40B4-BE49-F238E27FC236}">
                <a16:creationId xmlns:a16="http://schemas.microsoft.com/office/drawing/2014/main" id="{F51F495B-603F-D2DC-D9B8-694CC4FA5ED6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74;p9">
            <a:extLst>
              <a:ext uri="{FF2B5EF4-FFF2-40B4-BE49-F238E27FC236}">
                <a16:creationId xmlns:a16="http://schemas.microsoft.com/office/drawing/2014/main" id="{695FC682-B936-F10B-229E-CA20CD577F0E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62FB2892-FECC-3DE9-833D-79AC32F0B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7876" y="3245005"/>
            <a:ext cx="3741958" cy="1412665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13AD58B-A331-8B0B-517F-35AD38C52A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7876" y="4650059"/>
            <a:ext cx="3741958" cy="1412665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43DD579-E149-FA40-B945-927AE8DA2F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92600" y="1828800"/>
            <a:ext cx="7667625" cy="1412875"/>
          </a:xfrm>
        </p:spPr>
        <p:txBody>
          <a:bodyPr anchor="ctr" anchorCtr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29BDC5CA-E668-B4D7-A2D5-0C861F7A23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92600" y="3245004"/>
            <a:ext cx="7667625" cy="1412875"/>
          </a:xfrm>
        </p:spPr>
        <p:txBody>
          <a:bodyPr anchor="ctr" anchorCtr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74E91C71-1BE5-5F2C-17B4-54C57FDB17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92600" y="4650057"/>
            <a:ext cx="7667625" cy="1412875"/>
          </a:xfrm>
        </p:spPr>
        <p:txBody>
          <a:bodyPr anchor="ctr" anchorCtr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oogle Shape;48;p6">
            <a:extLst>
              <a:ext uri="{FF2B5EF4-FFF2-40B4-BE49-F238E27FC236}">
                <a16:creationId xmlns:a16="http://schemas.microsoft.com/office/drawing/2014/main" id="{9AD993F1-5043-C848-2657-05259A73A10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28608" y="6289625"/>
            <a:ext cx="4108268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9853934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ows - i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C5D5-28C7-4C47-8B61-84BAD8EA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6DF4DE-14EE-C2CF-2B53-51472D4544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3990C89-CB5A-0318-2EF6-CCF39C38FCBC}"/>
              </a:ext>
            </a:extLst>
          </p:cNvPr>
          <p:cNvSpPr txBox="1">
            <a:spLocks/>
          </p:cNvSpPr>
          <p:nvPr userDrawn="1"/>
        </p:nvSpPr>
        <p:spPr>
          <a:xfrm>
            <a:off x="9216354" y="6356350"/>
            <a:ext cx="2743200" cy="271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85B89E-8072-FA4F-A609-3850D5B577CE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Google Shape;368;p54">
            <a:extLst>
              <a:ext uri="{FF2B5EF4-FFF2-40B4-BE49-F238E27FC236}">
                <a16:creationId xmlns:a16="http://schemas.microsoft.com/office/drawing/2014/main" id="{D0B46CB6-AEAE-773E-277A-8F28CB56F4BF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7" name="Google Shape;339;p51">
            <a:extLst>
              <a:ext uri="{FF2B5EF4-FFF2-40B4-BE49-F238E27FC236}">
                <a16:creationId xmlns:a16="http://schemas.microsoft.com/office/drawing/2014/main" id="{7EA2E370-6CC4-6C83-8F2D-C3F3ED4486D8}"/>
              </a:ext>
            </a:extLst>
          </p:cNvPr>
          <p:cNvCxnSpPr/>
          <p:nvPr userDrawn="1"/>
        </p:nvCxnSpPr>
        <p:spPr>
          <a:xfrm>
            <a:off x="3000" y="3241466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342;p51">
            <a:extLst>
              <a:ext uri="{FF2B5EF4-FFF2-40B4-BE49-F238E27FC236}">
                <a16:creationId xmlns:a16="http://schemas.microsoft.com/office/drawing/2014/main" id="{49AEFBAE-BF0B-1B37-D73E-D9BF205DF08F}"/>
              </a:ext>
            </a:extLst>
          </p:cNvPr>
          <p:cNvCxnSpPr/>
          <p:nvPr userDrawn="1"/>
        </p:nvCxnSpPr>
        <p:spPr>
          <a:xfrm>
            <a:off x="0" y="4654132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ACD5912E-719C-B6FC-4CD1-2E0E4A4FDA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7876" y="1828800"/>
            <a:ext cx="3741958" cy="1412665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Google Shape;213;p38">
            <a:extLst>
              <a:ext uri="{FF2B5EF4-FFF2-40B4-BE49-F238E27FC236}">
                <a16:creationId xmlns:a16="http://schemas.microsoft.com/office/drawing/2014/main" id="{F51F495B-603F-D2DC-D9B8-694CC4FA5ED6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74;p9">
            <a:extLst>
              <a:ext uri="{FF2B5EF4-FFF2-40B4-BE49-F238E27FC236}">
                <a16:creationId xmlns:a16="http://schemas.microsoft.com/office/drawing/2014/main" id="{695FC682-B936-F10B-229E-CA20CD577F0E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62FB2892-FECC-3DE9-833D-79AC32F0B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7876" y="3245005"/>
            <a:ext cx="3741958" cy="1412665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13AD58B-A331-8B0B-517F-35AD38C52A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7876" y="4650059"/>
            <a:ext cx="3741958" cy="1412665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43DD579-E149-FA40-B945-927AE8DA2F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92600" y="1828800"/>
            <a:ext cx="7667625" cy="1412875"/>
          </a:xfrm>
        </p:spPr>
        <p:txBody>
          <a:bodyPr anchor="ctr" anchorCtr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29BDC5CA-E668-B4D7-A2D5-0C861F7A23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92600" y="3245004"/>
            <a:ext cx="7667625" cy="1412875"/>
          </a:xfrm>
        </p:spPr>
        <p:txBody>
          <a:bodyPr anchor="ctr" anchorCtr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74E91C71-1BE5-5F2C-17B4-54C57FDB17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92600" y="4650057"/>
            <a:ext cx="7667625" cy="1412875"/>
          </a:xfrm>
        </p:spPr>
        <p:txBody>
          <a:bodyPr anchor="ctr" anchorCtr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oogle Shape;48;p6">
            <a:extLst>
              <a:ext uri="{FF2B5EF4-FFF2-40B4-BE49-F238E27FC236}">
                <a16:creationId xmlns:a16="http://schemas.microsoft.com/office/drawing/2014/main" id="{81F1CA58-A9FB-2DD6-5154-87A1EF791B0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28608" y="6289625"/>
            <a:ext cx="4108268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8135978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Rows - white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C5D5-28C7-4C47-8B61-84BAD8EA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6DF4DE-14EE-C2CF-2B53-51472D4544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3990C89-CB5A-0318-2EF6-CCF39C38FCBC}"/>
              </a:ext>
            </a:extLst>
          </p:cNvPr>
          <p:cNvSpPr txBox="1">
            <a:spLocks/>
          </p:cNvSpPr>
          <p:nvPr userDrawn="1"/>
        </p:nvSpPr>
        <p:spPr>
          <a:xfrm>
            <a:off x="9216354" y="6356350"/>
            <a:ext cx="2743200" cy="271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Google Shape;368;p54">
            <a:extLst>
              <a:ext uri="{FF2B5EF4-FFF2-40B4-BE49-F238E27FC236}">
                <a16:creationId xmlns:a16="http://schemas.microsoft.com/office/drawing/2014/main" id="{D0B46CB6-AEAE-773E-277A-8F28CB56F4BF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ACD5912E-719C-B6FC-4CD1-2E0E4A4FDA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7876" y="1831459"/>
            <a:ext cx="3741958" cy="830009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Google Shape;74;p9">
            <a:extLst>
              <a:ext uri="{FF2B5EF4-FFF2-40B4-BE49-F238E27FC236}">
                <a16:creationId xmlns:a16="http://schemas.microsoft.com/office/drawing/2014/main" id="{695FC682-B936-F10B-229E-CA20CD577F0E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62FB2892-FECC-3DE9-833D-79AC32F0B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7876" y="2687360"/>
            <a:ext cx="3741958" cy="836453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13AD58B-A331-8B0B-517F-35AD38C52A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7876" y="3534711"/>
            <a:ext cx="3741958" cy="834142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43DD579-E149-FA40-B945-927AE8DA2F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92600" y="1831361"/>
            <a:ext cx="7667625" cy="830133"/>
          </a:xfrm>
        </p:spPr>
        <p:txBody>
          <a:bodyPr anchor="ctr" anchorCtr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29BDC5CA-E668-B4D7-A2D5-0C861F7A23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92600" y="2687421"/>
            <a:ext cx="7667625" cy="836578"/>
          </a:xfrm>
        </p:spPr>
        <p:txBody>
          <a:bodyPr anchor="ctr" anchorCtr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74E91C71-1BE5-5F2C-17B4-54C57FDB17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92600" y="3534772"/>
            <a:ext cx="7667625" cy="834266"/>
          </a:xfrm>
        </p:spPr>
        <p:txBody>
          <a:bodyPr anchor="ctr" anchorCtr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B6DEA0E1-9E62-B932-6BC5-3140041F7A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27876" y="4379562"/>
            <a:ext cx="3741958" cy="836887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1AE1FA5D-5094-5250-CA43-9718BEC4FA0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292600" y="4379624"/>
            <a:ext cx="7667625" cy="837012"/>
          </a:xfrm>
        </p:spPr>
        <p:txBody>
          <a:bodyPr anchor="ctr" anchorCtr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20B26E7A-41B5-9211-038D-3CF958DADC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27876" y="5215904"/>
            <a:ext cx="3741958" cy="836887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24B62C1-61C9-3393-94F1-F73303418A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292600" y="5215966"/>
            <a:ext cx="7667625" cy="837012"/>
          </a:xfrm>
        </p:spPr>
        <p:txBody>
          <a:bodyPr anchor="ctr" anchorCtr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617A46-F0B0-F7FD-E57F-6C3E0CC212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1" y="6295989"/>
            <a:ext cx="4064003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66177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Rows - canv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C5D5-28C7-4C47-8B61-84BAD8EA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6DF4DE-14EE-C2CF-2B53-51472D4544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3990C89-CB5A-0318-2EF6-CCF39C38FCBC}"/>
              </a:ext>
            </a:extLst>
          </p:cNvPr>
          <p:cNvSpPr txBox="1">
            <a:spLocks/>
          </p:cNvSpPr>
          <p:nvPr userDrawn="1"/>
        </p:nvSpPr>
        <p:spPr>
          <a:xfrm>
            <a:off x="9216354" y="6356350"/>
            <a:ext cx="2743200" cy="271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Google Shape;368;p54">
            <a:extLst>
              <a:ext uri="{FF2B5EF4-FFF2-40B4-BE49-F238E27FC236}">
                <a16:creationId xmlns:a16="http://schemas.microsoft.com/office/drawing/2014/main" id="{D0B46CB6-AEAE-773E-277A-8F28CB56F4BF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ACD5912E-719C-B6FC-4CD1-2E0E4A4FDA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7876" y="1831459"/>
            <a:ext cx="3741958" cy="830009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Google Shape;74;p9">
            <a:extLst>
              <a:ext uri="{FF2B5EF4-FFF2-40B4-BE49-F238E27FC236}">
                <a16:creationId xmlns:a16="http://schemas.microsoft.com/office/drawing/2014/main" id="{695FC682-B936-F10B-229E-CA20CD577F0E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62FB2892-FECC-3DE9-833D-79AC32F0B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7876" y="2687360"/>
            <a:ext cx="3741958" cy="836453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13AD58B-A331-8B0B-517F-35AD38C52A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7876" y="3534711"/>
            <a:ext cx="3741958" cy="834142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43DD579-E149-FA40-B945-927AE8DA2F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92600" y="1831361"/>
            <a:ext cx="7667625" cy="830133"/>
          </a:xfrm>
        </p:spPr>
        <p:txBody>
          <a:bodyPr anchor="ctr" anchorCtr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29BDC5CA-E668-B4D7-A2D5-0C861F7A23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92600" y="2687421"/>
            <a:ext cx="7667625" cy="836578"/>
          </a:xfrm>
        </p:spPr>
        <p:txBody>
          <a:bodyPr anchor="ctr" anchorCtr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74E91C71-1BE5-5F2C-17B4-54C57FDB17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92600" y="3534772"/>
            <a:ext cx="7667625" cy="834266"/>
          </a:xfrm>
        </p:spPr>
        <p:txBody>
          <a:bodyPr anchor="ctr" anchorCtr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B6DEA0E1-9E62-B932-6BC5-3140041F7A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27876" y="4379562"/>
            <a:ext cx="3741958" cy="836887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1AE1FA5D-5094-5250-CA43-9718BEC4FA0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292600" y="4379624"/>
            <a:ext cx="7667625" cy="837012"/>
          </a:xfrm>
        </p:spPr>
        <p:txBody>
          <a:bodyPr anchor="ctr" anchorCtr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20B26E7A-41B5-9211-038D-3CF958DADC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27876" y="5215904"/>
            <a:ext cx="3741958" cy="836887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24B62C1-61C9-3393-94F1-F73303418A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292600" y="5215966"/>
            <a:ext cx="7667625" cy="837012"/>
          </a:xfrm>
        </p:spPr>
        <p:txBody>
          <a:bodyPr anchor="ctr" anchorCtr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855734-01F9-42AA-2A43-B6377385AF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1" y="6295989"/>
            <a:ext cx="4064003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12921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Rows - blackbo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C5D5-28C7-4C47-8B61-84BAD8EA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6DF4DE-14EE-C2CF-2B53-51472D4544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3990C89-CB5A-0318-2EF6-CCF39C38FCBC}"/>
              </a:ext>
            </a:extLst>
          </p:cNvPr>
          <p:cNvSpPr txBox="1">
            <a:spLocks/>
          </p:cNvSpPr>
          <p:nvPr userDrawn="1"/>
        </p:nvSpPr>
        <p:spPr>
          <a:xfrm>
            <a:off x="9216354" y="6356350"/>
            <a:ext cx="2743200" cy="271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85B89E-8072-FA4F-A609-3850D5B577CE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Google Shape;368;p54">
            <a:extLst>
              <a:ext uri="{FF2B5EF4-FFF2-40B4-BE49-F238E27FC236}">
                <a16:creationId xmlns:a16="http://schemas.microsoft.com/office/drawing/2014/main" id="{D0B46CB6-AEAE-773E-277A-8F28CB56F4BF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ACD5912E-719C-B6FC-4CD1-2E0E4A4FDA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7876" y="1831459"/>
            <a:ext cx="3741958" cy="830009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Google Shape;74;p9">
            <a:extLst>
              <a:ext uri="{FF2B5EF4-FFF2-40B4-BE49-F238E27FC236}">
                <a16:creationId xmlns:a16="http://schemas.microsoft.com/office/drawing/2014/main" id="{695FC682-B936-F10B-229E-CA20CD577F0E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62FB2892-FECC-3DE9-833D-79AC32F0B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7876" y="2687360"/>
            <a:ext cx="3741958" cy="836453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13AD58B-A331-8B0B-517F-35AD38C52A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7876" y="3534711"/>
            <a:ext cx="3741958" cy="834142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43DD579-E149-FA40-B945-927AE8DA2F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92600" y="1831361"/>
            <a:ext cx="7667625" cy="830133"/>
          </a:xfrm>
        </p:spPr>
        <p:txBody>
          <a:bodyPr anchor="ctr" anchorCtr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29BDC5CA-E668-B4D7-A2D5-0C861F7A23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92600" y="2687421"/>
            <a:ext cx="7667625" cy="836578"/>
          </a:xfrm>
        </p:spPr>
        <p:txBody>
          <a:bodyPr anchor="ctr" anchorCtr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74E91C71-1BE5-5F2C-17B4-54C57FDB17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92600" y="3534772"/>
            <a:ext cx="7667625" cy="834266"/>
          </a:xfrm>
        </p:spPr>
        <p:txBody>
          <a:bodyPr anchor="ctr" anchorCtr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B6DEA0E1-9E62-B932-6BC5-3140041F7A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27876" y="4379562"/>
            <a:ext cx="3741958" cy="836887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1AE1FA5D-5094-5250-CA43-9718BEC4FA0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292600" y="4379624"/>
            <a:ext cx="7667625" cy="837012"/>
          </a:xfrm>
        </p:spPr>
        <p:txBody>
          <a:bodyPr anchor="ctr" anchorCtr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20B26E7A-41B5-9211-038D-3CF958DADC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27876" y="5215904"/>
            <a:ext cx="3741958" cy="836887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24B62C1-61C9-3393-94F1-F73303418A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292600" y="5215966"/>
            <a:ext cx="7667625" cy="837012"/>
          </a:xfrm>
        </p:spPr>
        <p:txBody>
          <a:bodyPr anchor="ctr" anchorCtr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48;p6">
            <a:extLst>
              <a:ext uri="{FF2B5EF4-FFF2-40B4-BE49-F238E27FC236}">
                <a16:creationId xmlns:a16="http://schemas.microsoft.com/office/drawing/2014/main" id="{FCF32F80-1CCF-B9D8-CBF8-A39FF35C2E9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28608" y="6289625"/>
            <a:ext cx="4108268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6606385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Rows - i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C5D5-28C7-4C47-8B61-84BAD8EA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6DF4DE-14EE-C2CF-2B53-51472D4544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3990C89-CB5A-0318-2EF6-CCF39C38FCBC}"/>
              </a:ext>
            </a:extLst>
          </p:cNvPr>
          <p:cNvSpPr txBox="1">
            <a:spLocks/>
          </p:cNvSpPr>
          <p:nvPr userDrawn="1"/>
        </p:nvSpPr>
        <p:spPr>
          <a:xfrm>
            <a:off x="9216354" y="6356350"/>
            <a:ext cx="2743200" cy="271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85B89E-8072-FA4F-A609-3850D5B577CE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Google Shape;368;p54">
            <a:extLst>
              <a:ext uri="{FF2B5EF4-FFF2-40B4-BE49-F238E27FC236}">
                <a16:creationId xmlns:a16="http://schemas.microsoft.com/office/drawing/2014/main" id="{D0B46CB6-AEAE-773E-277A-8F28CB56F4BF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ACD5912E-719C-B6FC-4CD1-2E0E4A4FDA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7876" y="1831459"/>
            <a:ext cx="3741958" cy="830009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Google Shape;74;p9">
            <a:extLst>
              <a:ext uri="{FF2B5EF4-FFF2-40B4-BE49-F238E27FC236}">
                <a16:creationId xmlns:a16="http://schemas.microsoft.com/office/drawing/2014/main" id="{695FC682-B936-F10B-229E-CA20CD577F0E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62FB2892-FECC-3DE9-833D-79AC32F0B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7876" y="2687360"/>
            <a:ext cx="3741958" cy="836453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13AD58B-A331-8B0B-517F-35AD38C52A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7876" y="3534711"/>
            <a:ext cx="3741958" cy="834142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43DD579-E149-FA40-B945-927AE8DA2F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92600" y="1831361"/>
            <a:ext cx="7667625" cy="830133"/>
          </a:xfrm>
        </p:spPr>
        <p:txBody>
          <a:bodyPr anchor="ctr" anchorCtr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29BDC5CA-E668-B4D7-A2D5-0C861F7A23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92600" y="2687421"/>
            <a:ext cx="7667625" cy="836578"/>
          </a:xfrm>
        </p:spPr>
        <p:txBody>
          <a:bodyPr anchor="ctr" anchorCtr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74E91C71-1BE5-5F2C-17B4-54C57FDB17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92600" y="3534772"/>
            <a:ext cx="7667625" cy="834266"/>
          </a:xfrm>
        </p:spPr>
        <p:txBody>
          <a:bodyPr anchor="ctr" anchorCtr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B6DEA0E1-9E62-B932-6BC5-3140041F7A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27876" y="4379562"/>
            <a:ext cx="3741958" cy="836887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1AE1FA5D-5094-5250-CA43-9718BEC4FA0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292600" y="4379624"/>
            <a:ext cx="7667625" cy="837012"/>
          </a:xfrm>
        </p:spPr>
        <p:txBody>
          <a:bodyPr anchor="ctr" anchorCtr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20B26E7A-41B5-9211-038D-3CF958DADC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27876" y="5215904"/>
            <a:ext cx="3741958" cy="836887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24B62C1-61C9-3393-94F1-F73303418A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292600" y="5215966"/>
            <a:ext cx="7667625" cy="837012"/>
          </a:xfrm>
        </p:spPr>
        <p:txBody>
          <a:bodyPr anchor="ctr" anchorCtr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48;p6">
            <a:extLst>
              <a:ext uri="{FF2B5EF4-FFF2-40B4-BE49-F238E27FC236}">
                <a16:creationId xmlns:a16="http://schemas.microsoft.com/office/drawing/2014/main" id="{D5843945-ECCF-2C41-BEED-C8B380B47E2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28608" y="6289625"/>
            <a:ext cx="4108268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782658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- white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542C-06CE-16A8-3F1F-CB6657D3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46" y="604286"/>
            <a:ext cx="10750255" cy="5612893"/>
          </a:xfrm>
        </p:spPr>
        <p:txBody>
          <a:bodyPr lIns="0" anchor="ctr" anchorCtr="0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0E4AFA-B742-1F6C-8B41-36125C2C28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Google Shape;368;p54">
            <a:extLst>
              <a:ext uri="{FF2B5EF4-FFF2-40B4-BE49-F238E27FC236}">
                <a16:creationId xmlns:a16="http://schemas.microsoft.com/office/drawing/2014/main" id="{F1532068-4BF3-52AC-3D0C-0DD657D218F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32F8F3-F1F9-870F-E9F0-0FDF7E7D11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1" y="6295989"/>
            <a:ext cx="4064003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3831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- canv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542C-06CE-16A8-3F1F-CB6657D3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46" y="604286"/>
            <a:ext cx="10750255" cy="5612893"/>
          </a:xfrm>
        </p:spPr>
        <p:txBody>
          <a:bodyPr lIns="0" anchor="ctr" anchorCtr="0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0E4AFA-B742-1F6C-8B41-36125C2C28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Google Shape;368;p54">
            <a:extLst>
              <a:ext uri="{FF2B5EF4-FFF2-40B4-BE49-F238E27FC236}">
                <a16:creationId xmlns:a16="http://schemas.microsoft.com/office/drawing/2014/main" id="{F1532068-4BF3-52AC-3D0C-0DD657D218F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68F212-9D12-724E-E30C-A524B27A66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1" y="6295989"/>
            <a:ext cx="4064003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88943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- blackbo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542C-06CE-16A8-3F1F-CB6657D3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46" y="604286"/>
            <a:ext cx="10750255" cy="5612893"/>
          </a:xfrm>
        </p:spPr>
        <p:txBody>
          <a:bodyPr lIns="0" anchor="ctr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0E4AFA-B742-1F6C-8B41-36125C2C28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Google Shape;368;p54">
            <a:extLst>
              <a:ext uri="{FF2B5EF4-FFF2-40B4-BE49-F238E27FC236}">
                <a16:creationId xmlns:a16="http://schemas.microsoft.com/office/drawing/2014/main" id="{EA784AE4-ABE5-4845-0A3F-180B27633E64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5" name="Google Shape;48;p6">
            <a:extLst>
              <a:ext uri="{FF2B5EF4-FFF2-40B4-BE49-F238E27FC236}">
                <a16:creationId xmlns:a16="http://schemas.microsoft.com/office/drawing/2014/main" id="{B1A2FC86-8DCF-CF96-81D7-9141C261A8F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28608" y="6289625"/>
            <a:ext cx="4108268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34652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body - white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057" y="1725433"/>
            <a:ext cx="1171649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black and grey logo&#10;&#10;Description automatically generated">
            <a:extLst>
              <a:ext uri="{FF2B5EF4-FFF2-40B4-BE49-F238E27FC236}">
                <a16:creationId xmlns:a16="http://schemas.microsoft.com/office/drawing/2014/main" id="{47568B5C-EEAD-78D6-F6C1-F9F5958C30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446" y="6289625"/>
            <a:ext cx="762203" cy="338328"/>
          </a:xfrm>
          <a:prstGeom prst="rect">
            <a:avLst/>
          </a:prstGeom>
        </p:spPr>
      </p:pic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</p:spTree>
    <p:extLst>
      <p:ext uri="{BB962C8B-B14F-4D97-AF65-F5344CB8AC3E}">
        <p14:creationId xmlns:p14="http://schemas.microsoft.com/office/powerpoint/2010/main" val="1836673183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- i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542C-06CE-16A8-3F1F-CB6657D3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46" y="604286"/>
            <a:ext cx="10750255" cy="5612893"/>
          </a:xfrm>
        </p:spPr>
        <p:txBody>
          <a:bodyPr lIns="0" anchor="ctr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0E4AFA-B742-1F6C-8B41-36125C2C28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Google Shape;368;p54">
            <a:extLst>
              <a:ext uri="{FF2B5EF4-FFF2-40B4-BE49-F238E27FC236}">
                <a16:creationId xmlns:a16="http://schemas.microsoft.com/office/drawing/2014/main" id="{EA784AE4-ABE5-4845-0A3F-180B27633E64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5" name="Google Shape;48;p6">
            <a:extLst>
              <a:ext uri="{FF2B5EF4-FFF2-40B4-BE49-F238E27FC236}">
                <a16:creationId xmlns:a16="http://schemas.microsoft.com/office/drawing/2014/main" id="{01538BC9-71BF-6AB8-D3CE-B629BC1895B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28608" y="6289625"/>
            <a:ext cx="4108268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3090368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white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542C-06CE-16A8-3F1F-CB6657D3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501" y="604286"/>
            <a:ext cx="8206200" cy="5612893"/>
          </a:xfrm>
        </p:spPr>
        <p:txBody>
          <a:bodyPr lIns="0" anchor="ctr" anchorCtr="0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0E4AFA-B742-1F6C-8B41-36125C2C28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Google Shape;177;p33">
            <a:extLst>
              <a:ext uri="{FF2B5EF4-FFF2-40B4-BE49-F238E27FC236}">
                <a16:creationId xmlns:a16="http://schemas.microsoft.com/office/drawing/2014/main" id="{DA0DFA76-C2F4-EBD7-27C8-5D01B00BA788}"/>
              </a:ext>
            </a:extLst>
          </p:cNvPr>
          <p:cNvCxnSpPr/>
          <p:nvPr userDrawn="1"/>
        </p:nvCxnSpPr>
        <p:spPr>
          <a:xfrm>
            <a:off x="0" y="1682100"/>
            <a:ext cx="2247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179;p33">
            <a:extLst>
              <a:ext uri="{FF2B5EF4-FFF2-40B4-BE49-F238E27FC236}">
                <a16:creationId xmlns:a16="http://schemas.microsoft.com/office/drawing/2014/main" id="{538E2FD6-E14A-2AA9-661A-72C4B08CC79C}"/>
              </a:ext>
            </a:extLst>
          </p:cNvPr>
          <p:cNvCxnSpPr/>
          <p:nvPr userDrawn="1"/>
        </p:nvCxnSpPr>
        <p:spPr>
          <a:xfrm>
            <a:off x="22473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181;p33">
            <a:extLst>
              <a:ext uri="{FF2B5EF4-FFF2-40B4-BE49-F238E27FC236}">
                <a16:creationId xmlns:a16="http://schemas.microsoft.com/office/drawing/2014/main" id="{6AE999E9-CC26-6BBA-B9DA-6C0474B779B4}"/>
              </a:ext>
            </a:extLst>
          </p:cNvPr>
          <p:cNvCxnSpPr>
            <a:cxnSpLocks/>
          </p:cNvCxnSpPr>
          <p:nvPr userDrawn="1"/>
        </p:nvCxnSpPr>
        <p:spPr>
          <a:xfrm>
            <a:off x="0" y="5223900"/>
            <a:ext cx="2247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F2F17-C91B-4793-E4FC-3E21291661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4507" y="5511"/>
            <a:ext cx="1633538" cy="1682750"/>
          </a:xfrm>
        </p:spPr>
        <p:txBody>
          <a:bodyPr lIns="0" anchor="ctr" anchorCtr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3003A3C-628C-A958-B2AE-05D51D3309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4507" y="1678193"/>
            <a:ext cx="1633538" cy="3545701"/>
          </a:xfrm>
        </p:spPr>
        <p:txBody>
          <a:bodyPr lIns="0" anchor="ctr" anchorCtr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Google Shape;368;p54">
            <a:extLst>
              <a:ext uri="{FF2B5EF4-FFF2-40B4-BE49-F238E27FC236}">
                <a16:creationId xmlns:a16="http://schemas.microsoft.com/office/drawing/2014/main" id="{F1532068-4BF3-52AC-3D0C-0DD657D218F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1BA532-B5CD-FB17-FEB1-17C457D56F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28600" y="5538749"/>
            <a:ext cx="1622592" cy="100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32457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canv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542C-06CE-16A8-3F1F-CB6657D3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501" y="604286"/>
            <a:ext cx="8206200" cy="5612893"/>
          </a:xfrm>
        </p:spPr>
        <p:txBody>
          <a:bodyPr lIns="0" anchor="ctr" anchorCtr="0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0E4AFA-B742-1F6C-8B41-36125C2C28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Google Shape;177;p33">
            <a:extLst>
              <a:ext uri="{FF2B5EF4-FFF2-40B4-BE49-F238E27FC236}">
                <a16:creationId xmlns:a16="http://schemas.microsoft.com/office/drawing/2014/main" id="{DA0DFA76-C2F4-EBD7-27C8-5D01B00BA788}"/>
              </a:ext>
            </a:extLst>
          </p:cNvPr>
          <p:cNvCxnSpPr/>
          <p:nvPr userDrawn="1"/>
        </p:nvCxnSpPr>
        <p:spPr>
          <a:xfrm>
            <a:off x="0" y="1682100"/>
            <a:ext cx="2247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179;p33">
            <a:extLst>
              <a:ext uri="{FF2B5EF4-FFF2-40B4-BE49-F238E27FC236}">
                <a16:creationId xmlns:a16="http://schemas.microsoft.com/office/drawing/2014/main" id="{538E2FD6-E14A-2AA9-661A-72C4B08CC79C}"/>
              </a:ext>
            </a:extLst>
          </p:cNvPr>
          <p:cNvCxnSpPr/>
          <p:nvPr userDrawn="1"/>
        </p:nvCxnSpPr>
        <p:spPr>
          <a:xfrm>
            <a:off x="22473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181;p33">
            <a:extLst>
              <a:ext uri="{FF2B5EF4-FFF2-40B4-BE49-F238E27FC236}">
                <a16:creationId xmlns:a16="http://schemas.microsoft.com/office/drawing/2014/main" id="{6AE999E9-CC26-6BBA-B9DA-6C0474B779B4}"/>
              </a:ext>
            </a:extLst>
          </p:cNvPr>
          <p:cNvCxnSpPr>
            <a:cxnSpLocks/>
          </p:cNvCxnSpPr>
          <p:nvPr userDrawn="1"/>
        </p:nvCxnSpPr>
        <p:spPr>
          <a:xfrm>
            <a:off x="0" y="5223900"/>
            <a:ext cx="2247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F2F17-C91B-4793-E4FC-3E21291661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4507" y="5511"/>
            <a:ext cx="1633538" cy="1682750"/>
          </a:xfrm>
        </p:spPr>
        <p:txBody>
          <a:bodyPr lIns="0" anchor="ctr" anchorCtr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3003A3C-628C-A958-B2AE-05D51D3309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4507" y="1678193"/>
            <a:ext cx="1633538" cy="3545701"/>
          </a:xfrm>
        </p:spPr>
        <p:txBody>
          <a:bodyPr lIns="0" anchor="ctr" anchorCtr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Google Shape;368;p54">
            <a:extLst>
              <a:ext uri="{FF2B5EF4-FFF2-40B4-BE49-F238E27FC236}">
                <a16:creationId xmlns:a16="http://schemas.microsoft.com/office/drawing/2014/main" id="{F1532068-4BF3-52AC-3D0C-0DD657D218F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E24662-88CB-AA1B-5B8F-2DB1F1F224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28600" y="5538749"/>
            <a:ext cx="1622592" cy="100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05968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blackbo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542C-06CE-16A8-3F1F-CB6657D3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501" y="604286"/>
            <a:ext cx="8206200" cy="5612893"/>
          </a:xfrm>
        </p:spPr>
        <p:txBody>
          <a:bodyPr lIns="0" anchor="ctr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0E4AFA-B742-1F6C-8B41-36125C2C28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Google Shape;177;p33">
            <a:extLst>
              <a:ext uri="{FF2B5EF4-FFF2-40B4-BE49-F238E27FC236}">
                <a16:creationId xmlns:a16="http://schemas.microsoft.com/office/drawing/2014/main" id="{DA0DFA76-C2F4-EBD7-27C8-5D01B00BA788}"/>
              </a:ext>
            </a:extLst>
          </p:cNvPr>
          <p:cNvCxnSpPr/>
          <p:nvPr userDrawn="1"/>
        </p:nvCxnSpPr>
        <p:spPr>
          <a:xfrm>
            <a:off x="0" y="1682100"/>
            <a:ext cx="22473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179;p33">
            <a:extLst>
              <a:ext uri="{FF2B5EF4-FFF2-40B4-BE49-F238E27FC236}">
                <a16:creationId xmlns:a16="http://schemas.microsoft.com/office/drawing/2014/main" id="{538E2FD6-E14A-2AA9-661A-72C4B08CC79C}"/>
              </a:ext>
            </a:extLst>
          </p:cNvPr>
          <p:cNvCxnSpPr/>
          <p:nvPr userDrawn="1"/>
        </p:nvCxnSpPr>
        <p:spPr>
          <a:xfrm>
            <a:off x="22473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181;p33">
            <a:extLst>
              <a:ext uri="{FF2B5EF4-FFF2-40B4-BE49-F238E27FC236}">
                <a16:creationId xmlns:a16="http://schemas.microsoft.com/office/drawing/2014/main" id="{6AE999E9-CC26-6BBA-B9DA-6C0474B779B4}"/>
              </a:ext>
            </a:extLst>
          </p:cNvPr>
          <p:cNvCxnSpPr>
            <a:cxnSpLocks/>
          </p:cNvCxnSpPr>
          <p:nvPr userDrawn="1"/>
        </p:nvCxnSpPr>
        <p:spPr>
          <a:xfrm>
            <a:off x="0" y="5223900"/>
            <a:ext cx="22473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F2F17-C91B-4793-E4FC-3E21291661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4507" y="5511"/>
            <a:ext cx="1633538" cy="1682750"/>
          </a:xfrm>
        </p:spPr>
        <p:txBody>
          <a:bodyPr lIns="0" anchor="ctr" anchorCtr="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3003A3C-628C-A958-B2AE-05D51D3309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4507" y="1678193"/>
            <a:ext cx="1633538" cy="3545701"/>
          </a:xfrm>
        </p:spPr>
        <p:txBody>
          <a:bodyPr lIns="0" anchor="ctr" anchorCtr="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Google Shape;368;p54">
            <a:extLst>
              <a:ext uri="{FF2B5EF4-FFF2-40B4-BE49-F238E27FC236}">
                <a16:creationId xmlns:a16="http://schemas.microsoft.com/office/drawing/2014/main" id="{F1532068-4BF3-52AC-3D0C-0DD657D218F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12502BBE-ABE2-CE1A-DAA5-4DA33B9373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0" y="5538749"/>
            <a:ext cx="1622594" cy="100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80877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i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542C-06CE-16A8-3F1F-CB6657D3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501" y="604286"/>
            <a:ext cx="8206200" cy="5612893"/>
          </a:xfrm>
        </p:spPr>
        <p:txBody>
          <a:bodyPr lIns="0" anchor="ctr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0E4AFA-B742-1F6C-8B41-36125C2C28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Google Shape;177;p33">
            <a:extLst>
              <a:ext uri="{FF2B5EF4-FFF2-40B4-BE49-F238E27FC236}">
                <a16:creationId xmlns:a16="http://schemas.microsoft.com/office/drawing/2014/main" id="{DA0DFA76-C2F4-EBD7-27C8-5D01B00BA788}"/>
              </a:ext>
            </a:extLst>
          </p:cNvPr>
          <p:cNvCxnSpPr/>
          <p:nvPr userDrawn="1"/>
        </p:nvCxnSpPr>
        <p:spPr>
          <a:xfrm>
            <a:off x="0" y="1682100"/>
            <a:ext cx="22473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179;p33">
            <a:extLst>
              <a:ext uri="{FF2B5EF4-FFF2-40B4-BE49-F238E27FC236}">
                <a16:creationId xmlns:a16="http://schemas.microsoft.com/office/drawing/2014/main" id="{538E2FD6-E14A-2AA9-661A-72C4B08CC79C}"/>
              </a:ext>
            </a:extLst>
          </p:cNvPr>
          <p:cNvCxnSpPr/>
          <p:nvPr userDrawn="1"/>
        </p:nvCxnSpPr>
        <p:spPr>
          <a:xfrm>
            <a:off x="22473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181;p33">
            <a:extLst>
              <a:ext uri="{FF2B5EF4-FFF2-40B4-BE49-F238E27FC236}">
                <a16:creationId xmlns:a16="http://schemas.microsoft.com/office/drawing/2014/main" id="{6AE999E9-CC26-6BBA-B9DA-6C0474B779B4}"/>
              </a:ext>
            </a:extLst>
          </p:cNvPr>
          <p:cNvCxnSpPr>
            <a:cxnSpLocks/>
          </p:cNvCxnSpPr>
          <p:nvPr userDrawn="1"/>
        </p:nvCxnSpPr>
        <p:spPr>
          <a:xfrm>
            <a:off x="0" y="5223900"/>
            <a:ext cx="22473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F2F17-C91B-4793-E4FC-3E21291661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4507" y="5511"/>
            <a:ext cx="1633538" cy="1682750"/>
          </a:xfrm>
        </p:spPr>
        <p:txBody>
          <a:bodyPr lIns="0" anchor="ctr" anchorCtr="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3003A3C-628C-A958-B2AE-05D51D3309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4507" y="1678193"/>
            <a:ext cx="1633538" cy="3545701"/>
          </a:xfrm>
        </p:spPr>
        <p:txBody>
          <a:bodyPr lIns="0" anchor="ctr" anchorCtr="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Google Shape;368;p54">
            <a:extLst>
              <a:ext uri="{FF2B5EF4-FFF2-40B4-BE49-F238E27FC236}">
                <a16:creationId xmlns:a16="http://schemas.microsoft.com/office/drawing/2014/main" id="{F1532068-4BF3-52AC-3D0C-0DD657D218F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FBC11B8-FA2C-B9D8-EA56-B4CBCE34B1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0" y="5538749"/>
            <a:ext cx="1622594" cy="100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162221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C2A36C-9111-5B28-D7B6-691A065870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Google Shape;368;p54">
            <a:extLst>
              <a:ext uri="{FF2B5EF4-FFF2-40B4-BE49-F238E27FC236}">
                <a16:creationId xmlns:a16="http://schemas.microsoft.com/office/drawing/2014/main" id="{2CC6500B-D293-FD36-2F16-3E158E44B104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BCA2A9-DB25-5889-91C4-2D912559A5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1" y="6295989"/>
            <a:ext cx="4064003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99261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canv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C2A36C-9111-5B28-D7B6-691A065870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Google Shape;368;p54">
            <a:extLst>
              <a:ext uri="{FF2B5EF4-FFF2-40B4-BE49-F238E27FC236}">
                <a16:creationId xmlns:a16="http://schemas.microsoft.com/office/drawing/2014/main" id="{2CC6500B-D293-FD36-2F16-3E158E44B104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79E105-3EAA-C6BB-2DD7-90B79B78ED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1" y="6295989"/>
            <a:ext cx="4064003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73868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blackbo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DC46D56-3ADD-213D-2BCF-AF21A348B4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16354" y="6356350"/>
            <a:ext cx="2743200" cy="2716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Google Shape;368;p54">
            <a:extLst>
              <a:ext uri="{FF2B5EF4-FFF2-40B4-BE49-F238E27FC236}">
                <a16:creationId xmlns:a16="http://schemas.microsoft.com/office/drawing/2014/main" id="{F5C2AFA3-2447-87F9-B35E-782C657006A8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4" name="Google Shape;48;p6">
            <a:extLst>
              <a:ext uri="{FF2B5EF4-FFF2-40B4-BE49-F238E27FC236}">
                <a16:creationId xmlns:a16="http://schemas.microsoft.com/office/drawing/2014/main" id="{6A4DF830-36AB-0B93-29CB-CE91AAEC70A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28608" y="6289625"/>
            <a:ext cx="4108268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0808865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k - i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DC46D56-3ADD-213D-2BCF-AF21A348B4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16354" y="6356350"/>
            <a:ext cx="2743200" cy="2716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Google Shape;368;p54">
            <a:extLst>
              <a:ext uri="{FF2B5EF4-FFF2-40B4-BE49-F238E27FC236}">
                <a16:creationId xmlns:a16="http://schemas.microsoft.com/office/drawing/2014/main" id="{F5C2AFA3-2447-87F9-B35E-782C657006A8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4" name="Google Shape;48;p6">
            <a:extLst>
              <a:ext uri="{FF2B5EF4-FFF2-40B4-BE49-F238E27FC236}">
                <a16:creationId xmlns:a16="http://schemas.microsoft.com/office/drawing/2014/main" id="{EF5EF6A0-F29B-3E21-BF8A-984680A13BB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28608" y="6289625"/>
            <a:ext cx="4108268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1201085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white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C2A36C-9111-5B28-D7B6-691A065870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Google Shape;368;p54">
            <a:extLst>
              <a:ext uri="{FF2B5EF4-FFF2-40B4-BE49-F238E27FC236}">
                <a16:creationId xmlns:a16="http://schemas.microsoft.com/office/drawing/2014/main" id="{2CC6500B-D293-FD36-2F16-3E158E44B104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AD04B-153A-C403-433E-54B9F7F2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6" name="Google Shape;1454;p105">
            <a:extLst>
              <a:ext uri="{FF2B5EF4-FFF2-40B4-BE49-F238E27FC236}">
                <a16:creationId xmlns:a16="http://schemas.microsoft.com/office/drawing/2014/main" id="{4E28D864-2037-D192-B515-952FE0A7494A}"/>
              </a:ext>
            </a:extLst>
          </p:cNvPr>
          <p:cNvCxnSpPr>
            <a:cxnSpLocks/>
          </p:cNvCxnSpPr>
          <p:nvPr userDrawn="1"/>
        </p:nvCxnSpPr>
        <p:spPr>
          <a:xfrm>
            <a:off x="1207125" y="4235867"/>
            <a:ext cx="109817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750F0E5F-F8AD-A461-B9DF-C76DE2107B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206500" y="1835073"/>
            <a:ext cx="811213" cy="811213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B985E4CB-669E-287C-6002-E832C2BE76B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075672" y="1852237"/>
            <a:ext cx="811213" cy="811213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9" name="Google Shape;1455;p105">
            <a:extLst>
              <a:ext uri="{FF2B5EF4-FFF2-40B4-BE49-F238E27FC236}">
                <a16:creationId xmlns:a16="http://schemas.microsoft.com/office/drawing/2014/main" id="{167F94C2-5074-50EB-3B81-70F17BDEDA9D}"/>
              </a:ext>
            </a:extLst>
          </p:cNvPr>
          <p:cNvCxnSpPr/>
          <p:nvPr userDrawn="1"/>
        </p:nvCxnSpPr>
        <p:spPr>
          <a:xfrm>
            <a:off x="1212600" y="2742829"/>
            <a:ext cx="0" cy="1492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" name="Google Shape;1457;p105">
            <a:extLst>
              <a:ext uri="{FF2B5EF4-FFF2-40B4-BE49-F238E27FC236}">
                <a16:creationId xmlns:a16="http://schemas.microsoft.com/office/drawing/2014/main" id="{8F9C8951-4D3F-8ED1-7B85-8DFDBD57607B}"/>
              </a:ext>
            </a:extLst>
          </p:cNvPr>
          <p:cNvCxnSpPr/>
          <p:nvPr userDrawn="1"/>
        </p:nvCxnSpPr>
        <p:spPr>
          <a:xfrm>
            <a:off x="4147350" y="2742829"/>
            <a:ext cx="0" cy="14928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" name="Google Shape;1460;p105">
            <a:extLst>
              <a:ext uri="{FF2B5EF4-FFF2-40B4-BE49-F238E27FC236}">
                <a16:creationId xmlns:a16="http://schemas.microsoft.com/office/drawing/2014/main" id="{99DD4189-31ED-ABB2-5782-403B20E189C9}"/>
              </a:ext>
            </a:extLst>
          </p:cNvPr>
          <p:cNvCxnSpPr/>
          <p:nvPr userDrawn="1"/>
        </p:nvCxnSpPr>
        <p:spPr>
          <a:xfrm>
            <a:off x="7082100" y="2742829"/>
            <a:ext cx="0" cy="14928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" name="Google Shape;1462;p105">
            <a:extLst>
              <a:ext uri="{FF2B5EF4-FFF2-40B4-BE49-F238E27FC236}">
                <a16:creationId xmlns:a16="http://schemas.microsoft.com/office/drawing/2014/main" id="{F15A9D1D-207F-0931-55DA-92D14312CE6B}"/>
              </a:ext>
            </a:extLst>
          </p:cNvPr>
          <p:cNvCxnSpPr/>
          <p:nvPr userDrawn="1"/>
        </p:nvCxnSpPr>
        <p:spPr>
          <a:xfrm>
            <a:off x="10016850" y="2742829"/>
            <a:ext cx="0" cy="1492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" name="Google Shape;1463;p105">
            <a:extLst>
              <a:ext uri="{FF2B5EF4-FFF2-40B4-BE49-F238E27FC236}">
                <a16:creationId xmlns:a16="http://schemas.microsoft.com/office/drawing/2014/main" id="{C6AFBF52-8785-E677-7A06-12CB2D51C52D}"/>
              </a:ext>
            </a:extLst>
          </p:cNvPr>
          <p:cNvCxnSpPr/>
          <p:nvPr userDrawn="1"/>
        </p:nvCxnSpPr>
        <p:spPr>
          <a:xfrm rot="10800000">
            <a:off x="2699550" y="4238531"/>
            <a:ext cx="0" cy="17766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" name="Google Shape;1464;p105">
            <a:extLst>
              <a:ext uri="{FF2B5EF4-FFF2-40B4-BE49-F238E27FC236}">
                <a16:creationId xmlns:a16="http://schemas.microsoft.com/office/drawing/2014/main" id="{C95E9F3E-A95D-D0ED-8DC8-90DE8C24B5CC}"/>
              </a:ext>
            </a:extLst>
          </p:cNvPr>
          <p:cNvCxnSpPr/>
          <p:nvPr userDrawn="1"/>
        </p:nvCxnSpPr>
        <p:spPr>
          <a:xfrm rot="10800000">
            <a:off x="5634300" y="4238531"/>
            <a:ext cx="0" cy="1776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" name="Google Shape;1465;p105">
            <a:extLst>
              <a:ext uri="{FF2B5EF4-FFF2-40B4-BE49-F238E27FC236}">
                <a16:creationId xmlns:a16="http://schemas.microsoft.com/office/drawing/2014/main" id="{16AC1D84-DCCB-1B27-6F7A-5F86CCFEA314}"/>
              </a:ext>
            </a:extLst>
          </p:cNvPr>
          <p:cNvCxnSpPr/>
          <p:nvPr userDrawn="1"/>
        </p:nvCxnSpPr>
        <p:spPr>
          <a:xfrm rot="10800000">
            <a:off x="8569050" y="4238531"/>
            <a:ext cx="0" cy="1776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AAED127B-B73C-6F37-E631-C6401F7370E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789973" y="4310643"/>
            <a:ext cx="811213" cy="811213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BE16BF9A-365E-5465-F79D-AD86F3A4901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644363" y="4310643"/>
            <a:ext cx="811213" cy="811213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4F3DDCFA-1A50-832E-2DA7-F8D45B9678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42173" y="2798585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366D7124-CED8-64E3-042C-7D2FE919B5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74944" y="2798585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991B8360-58C6-CBC8-4E86-EA8347C4D0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7715" y="2798585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EC10F9D0-E38C-7D24-4F25-8B4B5DDF535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0140486" y="2798585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58CF7C7D-0329-9C5F-23E3-262B9EF36F3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791832" y="5218399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37AB503-9B64-79FF-B2D6-5BA42137936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724603" y="5218399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A6F9731C-CC3D-6A92-DB6C-0DC1C659F5F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57374" y="5218399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F76C83-85FD-8329-1C28-986C281452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1" y="6295989"/>
            <a:ext cx="4064003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008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body - canv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057" y="1725433"/>
            <a:ext cx="1171649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black and grey logo&#10;&#10;Description automatically generated">
            <a:extLst>
              <a:ext uri="{FF2B5EF4-FFF2-40B4-BE49-F238E27FC236}">
                <a16:creationId xmlns:a16="http://schemas.microsoft.com/office/drawing/2014/main" id="{47568B5C-EEAD-78D6-F6C1-F9F5958C30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446" y="6289625"/>
            <a:ext cx="762203" cy="338328"/>
          </a:xfrm>
          <a:prstGeom prst="rect">
            <a:avLst/>
          </a:prstGeom>
        </p:spPr>
      </p:pic>
      <p:sp>
        <p:nvSpPr>
          <p:cNvPr id="4" name="Google Shape;368;p54">
            <a:extLst>
              <a:ext uri="{FF2B5EF4-FFF2-40B4-BE49-F238E27FC236}">
                <a16:creationId xmlns:a16="http://schemas.microsoft.com/office/drawing/2014/main" id="{D691492D-EEAA-92B6-D1B8-23CEA2E82D4B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</p:spTree>
    <p:extLst>
      <p:ext uri="{BB962C8B-B14F-4D97-AF65-F5344CB8AC3E}">
        <p14:creationId xmlns:p14="http://schemas.microsoft.com/office/powerpoint/2010/main" val="70639756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canv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1454;p105">
            <a:extLst>
              <a:ext uri="{FF2B5EF4-FFF2-40B4-BE49-F238E27FC236}">
                <a16:creationId xmlns:a16="http://schemas.microsoft.com/office/drawing/2014/main" id="{6EDDB939-89F8-6BF3-CB3E-FF8F75724F35}"/>
              </a:ext>
            </a:extLst>
          </p:cNvPr>
          <p:cNvCxnSpPr>
            <a:cxnSpLocks/>
          </p:cNvCxnSpPr>
          <p:nvPr userDrawn="1"/>
        </p:nvCxnSpPr>
        <p:spPr>
          <a:xfrm>
            <a:off x="1207125" y="4235867"/>
            <a:ext cx="109817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C2A36C-9111-5B28-D7B6-691A065870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Google Shape;368;p54">
            <a:extLst>
              <a:ext uri="{FF2B5EF4-FFF2-40B4-BE49-F238E27FC236}">
                <a16:creationId xmlns:a16="http://schemas.microsoft.com/office/drawing/2014/main" id="{2CC6500B-D293-FD36-2F16-3E158E44B104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CE626-8F8C-C656-4635-F8E25D6B2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D27D9538-F13E-25D2-853E-6E664E5809F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206500" y="1835073"/>
            <a:ext cx="811213" cy="811213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3C10AE45-0332-8F19-F2CB-BD1AE69E17F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075672" y="1852237"/>
            <a:ext cx="811213" cy="811213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8" name="Google Shape;1455;p105">
            <a:extLst>
              <a:ext uri="{FF2B5EF4-FFF2-40B4-BE49-F238E27FC236}">
                <a16:creationId xmlns:a16="http://schemas.microsoft.com/office/drawing/2014/main" id="{55F7ABDE-D9E4-95DC-816A-37F6AA8093A7}"/>
              </a:ext>
            </a:extLst>
          </p:cNvPr>
          <p:cNvCxnSpPr/>
          <p:nvPr userDrawn="1"/>
        </p:nvCxnSpPr>
        <p:spPr>
          <a:xfrm>
            <a:off x="1212600" y="2742829"/>
            <a:ext cx="0" cy="1492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" name="Google Shape;1457;p105">
            <a:extLst>
              <a:ext uri="{FF2B5EF4-FFF2-40B4-BE49-F238E27FC236}">
                <a16:creationId xmlns:a16="http://schemas.microsoft.com/office/drawing/2014/main" id="{51C6BCCB-FCE1-5106-9D31-3E5620A85D95}"/>
              </a:ext>
            </a:extLst>
          </p:cNvPr>
          <p:cNvCxnSpPr/>
          <p:nvPr userDrawn="1"/>
        </p:nvCxnSpPr>
        <p:spPr>
          <a:xfrm>
            <a:off x="4147350" y="2742829"/>
            <a:ext cx="0" cy="14928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" name="Google Shape;1460;p105">
            <a:extLst>
              <a:ext uri="{FF2B5EF4-FFF2-40B4-BE49-F238E27FC236}">
                <a16:creationId xmlns:a16="http://schemas.microsoft.com/office/drawing/2014/main" id="{AAAD5337-5432-7199-12E6-D93D8F3E5F15}"/>
              </a:ext>
            </a:extLst>
          </p:cNvPr>
          <p:cNvCxnSpPr/>
          <p:nvPr userDrawn="1"/>
        </p:nvCxnSpPr>
        <p:spPr>
          <a:xfrm>
            <a:off x="7082100" y="2742829"/>
            <a:ext cx="0" cy="14928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" name="Google Shape;1462;p105">
            <a:extLst>
              <a:ext uri="{FF2B5EF4-FFF2-40B4-BE49-F238E27FC236}">
                <a16:creationId xmlns:a16="http://schemas.microsoft.com/office/drawing/2014/main" id="{1D0AAD86-8885-D2F5-09C9-8B4BE8BBDAC8}"/>
              </a:ext>
            </a:extLst>
          </p:cNvPr>
          <p:cNvCxnSpPr/>
          <p:nvPr userDrawn="1"/>
        </p:nvCxnSpPr>
        <p:spPr>
          <a:xfrm>
            <a:off x="10016850" y="2742829"/>
            <a:ext cx="0" cy="1492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" name="Google Shape;1463;p105">
            <a:extLst>
              <a:ext uri="{FF2B5EF4-FFF2-40B4-BE49-F238E27FC236}">
                <a16:creationId xmlns:a16="http://schemas.microsoft.com/office/drawing/2014/main" id="{06D860EC-667E-9F6A-24A0-6AE4977B9FB1}"/>
              </a:ext>
            </a:extLst>
          </p:cNvPr>
          <p:cNvCxnSpPr/>
          <p:nvPr userDrawn="1"/>
        </p:nvCxnSpPr>
        <p:spPr>
          <a:xfrm rot="10800000">
            <a:off x="2699550" y="4238531"/>
            <a:ext cx="0" cy="17766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" name="Google Shape;1464;p105">
            <a:extLst>
              <a:ext uri="{FF2B5EF4-FFF2-40B4-BE49-F238E27FC236}">
                <a16:creationId xmlns:a16="http://schemas.microsoft.com/office/drawing/2014/main" id="{ED274337-D08F-B56F-4B5F-A2D599C38C87}"/>
              </a:ext>
            </a:extLst>
          </p:cNvPr>
          <p:cNvCxnSpPr/>
          <p:nvPr userDrawn="1"/>
        </p:nvCxnSpPr>
        <p:spPr>
          <a:xfrm rot="10800000">
            <a:off x="5634300" y="4238531"/>
            <a:ext cx="0" cy="1776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" name="Google Shape;1465;p105">
            <a:extLst>
              <a:ext uri="{FF2B5EF4-FFF2-40B4-BE49-F238E27FC236}">
                <a16:creationId xmlns:a16="http://schemas.microsoft.com/office/drawing/2014/main" id="{3D8A4D04-A7E2-EE97-6F2F-279B1096BFC8}"/>
              </a:ext>
            </a:extLst>
          </p:cNvPr>
          <p:cNvCxnSpPr/>
          <p:nvPr userDrawn="1"/>
        </p:nvCxnSpPr>
        <p:spPr>
          <a:xfrm rot="10800000">
            <a:off x="8569050" y="4238531"/>
            <a:ext cx="0" cy="1776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F1E76C7F-6251-BDDB-4D53-8EC20816AA1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789973" y="4310643"/>
            <a:ext cx="811213" cy="811213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C452765A-86FE-59E9-A798-B006ED90E7D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644363" y="4310643"/>
            <a:ext cx="811213" cy="811213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44AD3497-16AE-2A90-E925-3B4899DEA3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42173" y="2798585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EE209A05-D7DD-2FA6-0155-E8C948E806C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74944" y="2798585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1D0DAD32-D5A7-C8DB-5D36-F11A718EAC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7715" y="2798585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8E177BEA-2AE8-4D51-F325-79D162A818D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0140486" y="2798585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5BD2CC38-363B-1CD9-F08F-A48907BB6AE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791832" y="5218399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16BD06BB-8369-FCFE-50D2-2B916AF4565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724603" y="5218399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8131B171-4A67-4FD4-B4D9-7278DE5DAB3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57374" y="5218399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988C8-6BC2-8CA9-9EA3-2201BF7135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1" y="6295989"/>
            <a:ext cx="4064003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95332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blackbo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1454;p105">
            <a:extLst>
              <a:ext uri="{FF2B5EF4-FFF2-40B4-BE49-F238E27FC236}">
                <a16:creationId xmlns:a16="http://schemas.microsoft.com/office/drawing/2014/main" id="{5EF7FFFE-C356-FF06-DC9D-75C366931F77}"/>
              </a:ext>
            </a:extLst>
          </p:cNvPr>
          <p:cNvCxnSpPr>
            <a:cxnSpLocks/>
          </p:cNvCxnSpPr>
          <p:nvPr userDrawn="1"/>
        </p:nvCxnSpPr>
        <p:spPr>
          <a:xfrm>
            <a:off x="1207125" y="4235867"/>
            <a:ext cx="10981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DC46D56-3ADD-213D-2BCF-AF21A348B4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16354" y="6356350"/>
            <a:ext cx="2743200" cy="2716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Google Shape;368;p54">
            <a:extLst>
              <a:ext uri="{FF2B5EF4-FFF2-40B4-BE49-F238E27FC236}">
                <a16:creationId xmlns:a16="http://schemas.microsoft.com/office/drawing/2014/main" id="{F5C2AFA3-2447-87F9-B35E-782C657006A8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FAFE9D-7994-E6D7-5987-BB0F31BB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BEDFD14C-9D11-16DF-5595-168EFA0E0CB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206500" y="1835073"/>
            <a:ext cx="811213" cy="811213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F68A6871-27C3-AD23-1449-6724FAC48B2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075672" y="1852237"/>
            <a:ext cx="811213" cy="811213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8" name="Google Shape;1455;p105">
            <a:extLst>
              <a:ext uri="{FF2B5EF4-FFF2-40B4-BE49-F238E27FC236}">
                <a16:creationId xmlns:a16="http://schemas.microsoft.com/office/drawing/2014/main" id="{D11CC34D-DD8F-FA17-5F66-A9EB07DEFD21}"/>
              </a:ext>
            </a:extLst>
          </p:cNvPr>
          <p:cNvCxnSpPr/>
          <p:nvPr userDrawn="1"/>
        </p:nvCxnSpPr>
        <p:spPr>
          <a:xfrm>
            <a:off x="1212600" y="2742829"/>
            <a:ext cx="0" cy="1492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" name="Google Shape;1457;p105">
            <a:extLst>
              <a:ext uri="{FF2B5EF4-FFF2-40B4-BE49-F238E27FC236}">
                <a16:creationId xmlns:a16="http://schemas.microsoft.com/office/drawing/2014/main" id="{494FA5B5-5E99-C51B-93D6-DDD9F812C11C}"/>
              </a:ext>
            </a:extLst>
          </p:cNvPr>
          <p:cNvCxnSpPr/>
          <p:nvPr userDrawn="1"/>
        </p:nvCxnSpPr>
        <p:spPr>
          <a:xfrm>
            <a:off x="4147350" y="2742829"/>
            <a:ext cx="0" cy="14928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" name="Google Shape;1460;p105">
            <a:extLst>
              <a:ext uri="{FF2B5EF4-FFF2-40B4-BE49-F238E27FC236}">
                <a16:creationId xmlns:a16="http://schemas.microsoft.com/office/drawing/2014/main" id="{66869C54-FE64-19B4-12CC-F6CA5810D1B8}"/>
              </a:ext>
            </a:extLst>
          </p:cNvPr>
          <p:cNvCxnSpPr/>
          <p:nvPr userDrawn="1"/>
        </p:nvCxnSpPr>
        <p:spPr>
          <a:xfrm>
            <a:off x="7082100" y="2742829"/>
            <a:ext cx="0" cy="14928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" name="Google Shape;1462;p105">
            <a:extLst>
              <a:ext uri="{FF2B5EF4-FFF2-40B4-BE49-F238E27FC236}">
                <a16:creationId xmlns:a16="http://schemas.microsoft.com/office/drawing/2014/main" id="{D946B8B4-EE51-8FAA-6EA3-7DFDC412E7C6}"/>
              </a:ext>
            </a:extLst>
          </p:cNvPr>
          <p:cNvCxnSpPr/>
          <p:nvPr userDrawn="1"/>
        </p:nvCxnSpPr>
        <p:spPr>
          <a:xfrm>
            <a:off x="10016850" y="2742829"/>
            <a:ext cx="0" cy="1492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" name="Google Shape;1463;p105">
            <a:extLst>
              <a:ext uri="{FF2B5EF4-FFF2-40B4-BE49-F238E27FC236}">
                <a16:creationId xmlns:a16="http://schemas.microsoft.com/office/drawing/2014/main" id="{86E754FC-1314-AE36-5306-6BE4576A9D36}"/>
              </a:ext>
            </a:extLst>
          </p:cNvPr>
          <p:cNvCxnSpPr/>
          <p:nvPr userDrawn="1"/>
        </p:nvCxnSpPr>
        <p:spPr>
          <a:xfrm rot="10800000">
            <a:off x="2699550" y="4238531"/>
            <a:ext cx="0" cy="17766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" name="Google Shape;1464;p105">
            <a:extLst>
              <a:ext uri="{FF2B5EF4-FFF2-40B4-BE49-F238E27FC236}">
                <a16:creationId xmlns:a16="http://schemas.microsoft.com/office/drawing/2014/main" id="{369E197A-BE50-5363-9886-EB090915A518}"/>
              </a:ext>
            </a:extLst>
          </p:cNvPr>
          <p:cNvCxnSpPr/>
          <p:nvPr userDrawn="1"/>
        </p:nvCxnSpPr>
        <p:spPr>
          <a:xfrm rot="10800000">
            <a:off x="5634300" y="4238531"/>
            <a:ext cx="0" cy="1776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" name="Google Shape;1465;p105">
            <a:extLst>
              <a:ext uri="{FF2B5EF4-FFF2-40B4-BE49-F238E27FC236}">
                <a16:creationId xmlns:a16="http://schemas.microsoft.com/office/drawing/2014/main" id="{1025114A-EC86-B8D8-0045-47BDB0DDD5A0}"/>
              </a:ext>
            </a:extLst>
          </p:cNvPr>
          <p:cNvCxnSpPr/>
          <p:nvPr userDrawn="1"/>
        </p:nvCxnSpPr>
        <p:spPr>
          <a:xfrm rot="10800000">
            <a:off x="8569050" y="4238531"/>
            <a:ext cx="0" cy="1776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05A486F9-8FB6-5516-99BC-F00A4D221D7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789973" y="4310643"/>
            <a:ext cx="811213" cy="811213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31919783-4209-0E39-5FBD-30D52169F0F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644363" y="4310643"/>
            <a:ext cx="811213" cy="811213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103E4A2E-20FF-455C-5A2E-A2C19AB6CA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42173" y="2798585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209A22BE-0E5A-12DC-B8CD-05E62AD7A8D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74944" y="2798585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F1FCD58C-5CDC-B92E-DD08-C7CBCFC1E4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7715" y="2798585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814BB82E-EC60-B022-3022-00F002CE908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0140486" y="2798585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7222498-8100-6541-AB86-EB6F6473237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791832" y="5218399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AEC0677-41CD-9181-F5BD-74BD7B3935F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724603" y="5218399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58CECD66-7A17-A476-D286-385DCE8D6B9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57374" y="5218399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48;p6">
            <a:extLst>
              <a:ext uri="{FF2B5EF4-FFF2-40B4-BE49-F238E27FC236}">
                <a16:creationId xmlns:a16="http://schemas.microsoft.com/office/drawing/2014/main" id="{2E3F3D6E-9114-C80B-2A93-F9436EFB71A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28608" y="6289625"/>
            <a:ext cx="4108268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634689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ink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DC46D56-3ADD-213D-2BCF-AF21A348B4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16354" y="6356350"/>
            <a:ext cx="2743200" cy="2716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Google Shape;368;p54">
            <a:extLst>
              <a:ext uri="{FF2B5EF4-FFF2-40B4-BE49-F238E27FC236}">
                <a16:creationId xmlns:a16="http://schemas.microsoft.com/office/drawing/2014/main" id="{F5C2AFA3-2447-87F9-B35E-782C657006A8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9E5E0-E32A-D065-2B70-60D6B47CB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9C1576B-DAEF-36FA-1D56-D9B2EDF89F2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206500" y="1835073"/>
            <a:ext cx="811213" cy="811213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DFAB97A1-8E60-90A1-3217-7978CE05A71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075672" y="1852237"/>
            <a:ext cx="811213" cy="811213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3" name="Google Shape;1454;p105">
            <a:extLst>
              <a:ext uri="{FF2B5EF4-FFF2-40B4-BE49-F238E27FC236}">
                <a16:creationId xmlns:a16="http://schemas.microsoft.com/office/drawing/2014/main" id="{0B67DAF3-D71A-9AC2-42E5-F38EBFA5DBB5}"/>
              </a:ext>
            </a:extLst>
          </p:cNvPr>
          <p:cNvCxnSpPr>
            <a:cxnSpLocks/>
          </p:cNvCxnSpPr>
          <p:nvPr userDrawn="1"/>
        </p:nvCxnSpPr>
        <p:spPr>
          <a:xfrm>
            <a:off x="1207125" y="4235867"/>
            <a:ext cx="10981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55;p105">
            <a:extLst>
              <a:ext uri="{FF2B5EF4-FFF2-40B4-BE49-F238E27FC236}">
                <a16:creationId xmlns:a16="http://schemas.microsoft.com/office/drawing/2014/main" id="{CB8F0110-A7C7-34DD-37A5-45356C9876A0}"/>
              </a:ext>
            </a:extLst>
          </p:cNvPr>
          <p:cNvCxnSpPr/>
          <p:nvPr userDrawn="1"/>
        </p:nvCxnSpPr>
        <p:spPr>
          <a:xfrm>
            <a:off x="1212600" y="2742829"/>
            <a:ext cx="0" cy="1492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" name="Google Shape;1457;p105">
            <a:extLst>
              <a:ext uri="{FF2B5EF4-FFF2-40B4-BE49-F238E27FC236}">
                <a16:creationId xmlns:a16="http://schemas.microsoft.com/office/drawing/2014/main" id="{4DCEEFB3-E04C-2A66-4061-601EF1957025}"/>
              </a:ext>
            </a:extLst>
          </p:cNvPr>
          <p:cNvCxnSpPr/>
          <p:nvPr userDrawn="1"/>
        </p:nvCxnSpPr>
        <p:spPr>
          <a:xfrm>
            <a:off x="4147350" y="2742829"/>
            <a:ext cx="0" cy="14928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" name="Google Shape;1460;p105">
            <a:extLst>
              <a:ext uri="{FF2B5EF4-FFF2-40B4-BE49-F238E27FC236}">
                <a16:creationId xmlns:a16="http://schemas.microsoft.com/office/drawing/2014/main" id="{EC3628DD-F2ED-3CA0-9F2E-049068DE9AEB}"/>
              </a:ext>
            </a:extLst>
          </p:cNvPr>
          <p:cNvCxnSpPr/>
          <p:nvPr userDrawn="1"/>
        </p:nvCxnSpPr>
        <p:spPr>
          <a:xfrm>
            <a:off x="7082100" y="2742829"/>
            <a:ext cx="0" cy="14928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" name="Google Shape;1462;p105">
            <a:extLst>
              <a:ext uri="{FF2B5EF4-FFF2-40B4-BE49-F238E27FC236}">
                <a16:creationId xmlns:a16="http://schemas.microsoft.com/office/drawing/2014/main" id="{9D401E04-BFBC-9269-E8FA-1125BAF1205D}"/>
              </a:ext>
            </a:extLst>
          </p:cNvPr>
          <p:cNvCxnSpPr/>
          <p:nvPr userDrawn="1"/>
        </p:nvCxnSpPr>
        <p:spPr>
          <a:xfrm>
            <a:off x="10016850" y="2742829"/>
            <a:ext cx="0" cy="1492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" name="Google Shape;1463;p105">
            <a:extLst>
              <a:ext uri="{FF2B5EF4-FFF2-40B4-BE49-F238E27FC236}">
                <a16:creationId xmlns:a16="http://schemas.microsoft.com/office/drawing/2014/main" id="{5686CAED-9B7E-0576-0D0E-2B3303C7930D}"/>
              </a:ext>
            </a:extLst>
          </p:cNvPr>
          <p:cNvCxnSpPr/>
          <p:nvPr userDrawn="1"/>
        </p:nvCxnSpPr>
        <p:spPr>
          <a:xfrm rot="10800000">
            <a:off x="2699550" y="4238531"/>
            <a:ext cx="0" cy="17766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" name="Google Shape;1464;p105">
            <a:extLst>
              <a:ext uri="{FF2B5EF4-FFF2-40B4-BE49-F238E27FC236}">
                <a16:creationId xmlns:a16="http://schemas.microsoft.com/office/drawing/2014/main" id="{32384D1B-8FA9-7AF2-72E1-CACD12DEDDC9}"/>
              </a:ext>
            </a:extLst>
          </p:cNvPr>
          <p:cNvCxnSpPr/>
          <p:nvPr userDrawn="1"/>
        </p:nvCxnSpPr>
        <p:spPr>
          <a:xfrm rot="10800000">
            <a:off x="5634300" y="4238531"/>
            <a:ext cx="0" cy="1776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0" name="Google Shape;1465;p105">
            <a:extLst>
              <a:ext uri="{FF2B5EF4-FFF2-40B4-BE49-F238E27FC236}">
                <a16:creationId xmlns:a16="http://schemas.microsoft.com/office/drawing/2014/main" id="{764C22F6-2648-6E59-7677-AC1CB2A255D4}"/>
              </a:ext>
            </a:extLst>
          </p:cNvPr>
          <p:cNvCxnSpPr/>
          <p:nvPr userDrawn="1"/>
        </p:nvCxnSpPr>
        <p:spPr>
          <a:xfrm rot="10800000">
            <a:off x="8569050" y="4238531"/>
            <a:ext cx="0" cy="1776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D611A605-BC7E-DFBD-53B4-5FB1BB964B6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789973" y="4310643"/>
            <a:ext cx="811213" cy="811213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EF22C97D-B775-C263-44C2-57676265EF1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644363" y="4310643"/>
            <a:ext cx="811213" cy="811213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E030FDA2-62A9-FF35-63DE-55D2968DE2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42173" y="2798585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8E2BF030-53EC-B2C7-2B9B-D19FFA573E1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74944" y="2798585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7CEAEB2F-6786-DA7A-07D1-C49F84D8310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7715" y="2798585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475D3F10-B996-D4A1-0089-9552BC22428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0140486" y="2798585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86A60815-44C7-BB04-1689-9D9DC18D6B7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791832" y="5218399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0EA01388-7C29-DAA2-2CA5-6F5C6B9B19F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724603" y="5218399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D8DCC363-B071-DDE8-126C-F41A8E8A081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57374" y="5218399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Google Shape;48;p6">
            <a:extLst>
              <a:ext uri="{FF2B5EF4-FFF2-40B4-BE49-F238E27FC236}">
                <a16:creationId xmlns:a16="http://schemas.microsoft.com/office/drawing/2014/main" id="{95C4F7F5-A090-0FED-C741-441E2FBD68B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28608" y="6289625"/>
            <a:ext cx="4108268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70267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body - blackbo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057" y="1725433"/>
            <a:ext cx="11716497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Google Shape;368;p54">
            <a:extLst>
              <a:ext uri="{FF2B5EF4-FFF2-40B4-BE49-F238E27FC236}">
                <a16:creationId xmlns:a16="http://schemas.microsoft.com/office/drawing/2014/main" id="{D691492D-EEAA-92B6-D1B8-23CEA2E82D4B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5" name="Google Shape;14;p2">
            <a:extLst>
              <a:ext uri="{FF2B5EF4-FFF2-40B4-BE49-F238E27FC236}">
                <a16:creationId xmlns:a16="http://schemas.microsoft.com/office/drawing/2014/main" id="{183A8F9E-657E-92AE-D927-B3169DCEBCB1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89625"/>
            <a:ext cx="766049" cy="339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13740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body - i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057" y="1725433"/>
            <a:ext cx="11716497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Google Shape;368;p54">
            <a:extLst>
              <a:ext uri="{FF2B5EF4-FFF2-40B4-BE49-F238E27FC236}">
                <a16:creationId xmlns:a16="http://schemas.microsoft.com/office/drawing/2014/main" id="{D691492D-EEAA-92B6-D1B8-23CEA2E82D4B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5" name="Google Shape;14;p2">
            <a:extLst>
              <a:ext uri="{FF2B5EF4-FFF2-40B4-BE49-F238E27FC236}">
                <a16:creationId xmlns:a16="http://schemas.microsoft.com/office/drawing/2014/main" id="{183A8F9E-657E-92AE-D927-B3169DCEBCB1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89625"/>
            <a:ext cx="766049" cy="339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71254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one column - white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9" y="2051626"/>
            <a:ext cx="11288194" cy="3792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black and grey logo&#10;&#10;Description automatically generated">
            <a:extLst>
              <a:ext uri="{FF2B5EF4-FFF2-40B4-BE49-F238E27FC236}">
                <a16:creationId xmlns:a16="http://schemas.microsoft.com/office/drawing/2014/main" id="{47568B5C-EEAD-78D6-F6C1-F9F5958C30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446" y="6289625"/>
            <a:ext cx="762203" cy="338328"/>
          </a:xfrm>
          <a:prstGeom prst="rect">
            <a:avLst/>
          </a:prstGeom>
        </p:spPr>
      </p:pic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184777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one column - canv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10" y="2051626"/>
            <a:ext cx="11288192" cy="3792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black and grey logo&#10;&#10;Description automatically generated">
            <a:extLst>
              <a:ext uri="{FF2B5EF4-FFF2-40B4-BE49-F238E27FC236}">
                <a16:creationId xmlns:a16="http://schemas.microsoft.com/office/drawing/2014/main" id="{47568B5C-EEAD-78D6-F6C1-F9F5958C30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446" y="6289625"/>
            <a:ext cx="762203" cy="338328"/>
          </a:xfrm>
          <a:prstGeom prst="rect">
            <a:avLst/>
          </a:prstGeom>
        </p:spPr>
      </p:pic>
      <p:sp>
        <p:nvSpPr>
          <p:cNvPr id="4" name="Google Shape;368;p54">
            <a:extLst>
              <a:ext uri="{FF2B5EF4-FFF2-40B4-BE49-F238E27FC236}">
                <a16:creationId xmlns:a16="http://schemas.microsoft.com/office/drawing/2014/main" id="{D691492D-EEAA-92B6-D1B8-23CEA2E82D4B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7" name="Google Shape;213;p38">
            <a:extLst>
              <a:ext uri="{FF2B5EF4-FFF2-40B4-BE49-F238E27FC236}">
                <a16:creationId xmlns:a16="http://schemas.microsoft.com/office/drawing/2014/main" id="{8FF1882A-50E5-A623-95D8-59ADBB5FBE0F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214;p38">
            <a:extLst>
              <a:ext uri="{FF2B5EF4-FFF2-40B4-BE49-F238E27FC236}">
                <a16:creationId xmlns:a16="http://schemas.microsoft.com/office/drawing/2014/main" id="{0D849DDF-BFD5-70BC-EEB4-C676FE2272FE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217;p38">
            <a:extLst>
              <a:ext uri="{FF2B5EF4-FFF2-40B4-BE49-F238E27FC236}">
                <a16:creationId xmlns:a16="http://schemas.microsoft.com/office/drawing/2014/main" id="{124F38CA-62E2-5C42-BDC2-85196604660A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74;p9">
            <a:extLst>
              <a:ext uri="{FF2B5EF4-FFF2-40B4-BE49-F238E27FC236}">
                <a16:creationId xmlns:a16="http://schemas.microsoft.com/office/drawing/2014/main" id="{959DEC42-B416-6187-593D-D15D10F948D6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611194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one column - blackbo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850" y="2051624"/>
            <a:ext cx="11271401" cy="37923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Google Shape;368;p54">
            <a:extLst>
              <a:ext uri="{FF2B5EF4-FFF2-40B4-BE49-F238E27FC236}">
                <a16:creationId xmlns:a16="http://schemas.microsoft.com/office/drawing/2014/main" id="{D691492D-EEAA-92B6-D1B8-23CEA2E82D4B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5" name="Google Shape;14;p2">
            <a:extLst>
              <a:ext uri="{FF2B5EF4-FFF2-40B4-BE49-F238E27FC236}">
                <a16:creationId xmlns:a16="http://schemas.microsoft.com/office/drawing/2014/main" id="{183A8F9E-657E-92AE-D927-B3169DCEBCB1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89625"/>
            <a:ext cx="766049" cy="339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213;p38">
            <a:extLst>
              <a:ext uri="{FF2B5EF4-FFF2-40B4-BE49-F238E27FC236}">
                <a16:creationId xmlns:a16="http://schemas.microsoft.com/office/drawing/2014/main" id="{749AB30D-2A19-2F44-F06E-21A56B9F6AA3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214;p38">
            <a:extLst>
              <a:ext uri="{FF2B5EF4-FFF2-40B4-BE49-F238E27FC236}">
                <a16:creationId xmlns:a16="http://schemas.microsoft.com/office/drawing/2014/main" id="{88509FEC-221A-CB86-55EC-E2D55BF125AE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217;p38">
            <a:extLst>
              <a:ext uri="{FF2B5EF4-FFF2-40B4-BE49-F238E27FC236}">
                <a16:creationId xmlns:a16="http://schemas.microsoft.com/office/drawing/2014/main" id="{A4A55096-A0F0-ADDD-9ED4-B22A8452CD9F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74;p9">
            <a:extLst>
              <a:ext uri="{FF2B5EF4-FFF2-40B4-BE49-F238E27FC236}">
                <a16:creationId xmlns:a16="http://schemas.microsoft.com/office/drawing/2014/main" id="{7BC584B4-9EC3-D3DB-00E6-FD3DF7009B36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5639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 - whiteboar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E13B7-B0C1-D970-B1D3-132FBD9B3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4232275"/>
            <a:ext cx="4023360" cy="1500187"/>
          </a:xfrm>
        </p:spPr>
        <p:txBody>
          <a:bodyPr lIns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E47B3EB-3B50-394A-C3FB-1833CDBD7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34176"/>
            <a:ext cx="6540190" cy="3757594"/>
          </a:xfrm>
        </p:spPr>
        <p:txBody>
          <a:bodyPr lIns="0" anchor="t" anchorCtr="0">
            <a:normAutofit/>
          </a:bodyPr>
          <a:lstStyle>
            <a:lvl1pPr>
              <a:defRPr sz="69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538CC73A-14CD-80F3-6DD2-C766D4B163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16354" y="6356350"/>
            <a:ext cx="2743200" cy="271603"/>
          </a:xfrm>
        </p:spPr>
        <p:txBody>
          <a:bodyPr/>
          <a:lstStyle/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A black and grey logo&#10;&#10;Description automatically generated">
            <a:extLst>
              <a:ext uri="{FF2B5EF4-FFF2-40B4-BE49-F238E27FC236}">
                <a16:creationId xmlns:a16="http://schemas.microsoft.com/office/drawing/2014/main" id="{EE59CF8F-9EE6-6ACD-F3C2-BFB07151B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446" y="6289625"/>
            <a:ext cx="762203" cy="338328"/>
          </a:xfrm>
          <a:prstGeom prst="rect">
            <a:avLst/>
          </a:prstGeom>
        </p:spPr>
      </p:pic>
      <p:sp>
        <p:nvSpPr>
          <p:cNvPr id="5" name="Google Shape;368;p54">
            <a:extLst>
              <a:ext uri="{FF2B5EF4-FFF2-40B4-BE49-F238E27FC236}">
                <a16:creationId xmlns:a16="http://schemas.microsoft.com/office/drawing/2014/main" id="{A883A383-86B1-BFA8-4735-208C754731F6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</p:spTree>
    <p:extLst>
      <p:ext uri="{BB962C8B-B14F-4D97-AF65-F5344CB8AC3E}">
        <p14:creationId xmlns:p14="http://schemas.microsoft.com/office/powerpoint/2010/main" val="881352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one column - i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851" y="2051626"/>
            <a:ext cx="11254608" cy="37923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Google Shape;368;p54">
            <a:extLst>
              <a:ext uri="{FF2B5EF4-FFF2-40B4-BE49-F238E27FC236}">
                <a16:creationId xmlns:a16="http://schemas.microsoft.com/office/drawing/2014/main" id="{D691492D-EEAA-92B6-D1B8-23CEA2E82D4B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5" name="Google Shape;14;p2">
            <a:extLst>
              <a:ext uri="{FF2B5EF4-FFF2-40B4-BE49-F238E27FC236}">
                <a16:creationId xmlns:a16="http://schemas.microsoft.com/office/drawing/2014/main" id="{183A8F9E-657E-92AE-D927-B3169DCEBCB1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89625"/>
            <a:ext cx="766049" cy="339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213;p38">
            <a:extLst>
              <a:ext uri="{FF2B5EF4-FFF2-40B4-BE49-F238E27FC236}">
                <a16:creationId xmlns:a16="http://schemas.microsoft.com/office/drawing/2014/main" id="{6E1B12BD-83B1-409D-3055-E7315EB94E63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214;p38">
            <a:extLst>
              <a:ext uri="{FF2B5EF4-FFF2-40B4-BE49-F238E27FC236}">
                <a16:creationId xmlns:a16="http://schemas.microsoft.com/office/drawing/2014/main" id="{E35D8BD7-526E-5C35-89A6-0A2784B70E7D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217;p38">
            <a:extLst>
              <a:ext uri="{FF2B5EF4-FFF2-40B4-BE49-F238E27FC236}">
                <a16:creationId xmlns:a16="http://schemas.microsoft.com/office/drawing/2014/main" id="{97E797C5-2C82-D425-2AF3-7B82704870C1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74;p9">
            <a:extLst>
              <a:ext uri="{FF2B5EF4-FFF2-40B4-BE49-F238E27FC236}">
                <a16:creationId xmlns:a16="http://schemas.microsoft.com/office/drawing/2014/main" id="{58517569-B2A6-2645-FFAC-ED17F9BADEA4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138675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wo columns - white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9" y="2051626"/>
            <a:ext cx="5427581" cy="3792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black and grey logo&#10;&#10;Description automatically generated">
            <a:extLst>
              <a:ext uri="{FF2B5EF4-FFF2-40B4-BE49-F238E27FC236}">
                <a16:creationId xmlns:a16="http://schemas.microsoft.com/office/drawing/2014/main" id="{47568B5C-EEAD-78D6-F6C1-F9F5958C30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446" y="6289625"/>
            <a:ext cx="762203" cy="338328"/>
          </a:xfrm>
          <a:prstGeom prst="rect">
            <a:avLst/>
          </a:prstGeom>
        </p:spPr>
      </p:pic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214;p38">
            <a:extLst>
              <a:ext uri="{FF2B5EF4-FFF2-40B4-BE49-F238E27FC236}">
                <a16:creationId xmlns:a16="http://schemas.microsoft.com/office/drawing/2014/main" id="{BDB1D470-73BA-89D6-313C-9E510FB3BF3D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7" y="2051625"/>
            <a:ext cx="5427581" cy="3792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85831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wo columns - canv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10" y="2051626"/>
            <a:ext cx="5451069" cy="3792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black and grey logo&#10;&#10;Description automatically generated">
            <a:extLst>
              <a:ext uri="{FF2B5EF4-FFF2-40B4-BE49-F238E27FC236}">
                <a16:creationId xmlns:a16="http://schemas.microsoft.com/office/drawing/2014/main" id="{47568B5C-EEAD-78D6-F6C1-F9F5958C30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446" y="6289625"/>
            <a:ext cx="762203" cy="338328"/>
          </a:xfrm>
          <a:prstGeom prst="rect">
            <a:avLst/>
          </a:prstGeom>
        </p:spPr>
      </p:pic>
      <p:sp>
        <p:nvSpPr>
          <p:cNvPr id="4" name="Google Shape;368;p54">
            <a:extLst>
              <a:ext uri="{FF2B5EF4-FFF2-40B4-BE49-F238E27FC236}">
                <a16:creationId xmlns:a16="http://schemas.microsoft.com/office/drawing/2014/main" id="{D691492D-EEAA-92B6-D1B8-23CEA2E82D4B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7" name="Google Shape;213;p38">
            <a:extLst>
              <a:ext uri="{FF2B5EF4-FFF2-40B4-BE49-F238E27FC236}">
                <a16:creationId xmlns:a16="http://schemas.microsoft.com/office/drawing/2014/main" id="{8FF1882A-50E5-A623-95D8-59ADBB5FBE0F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214;p38">
            <a:extLst>
              <a:ext uri="{FF2B5EF4-FFF2-40B4-BE49-F238E27FC236}">
                <a16:creationId xmlns:a16="http://schemas.microsoft.com/office/drawing/2014/main" id="{0D849DDF-BFD5-70BC-EEB4-C676FE2272FE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217;p38">
            <a:extLst>
              <a:ext uri="{FF2B5EF4-FFF2-40B4-BE49-F238E27FC236}">
                <a16:creationId xmlns:a16="http://schemas.microsoft.com/office/drawing/2014/main" id="{124F38CA-62E2-5C42-BDC2-85196604660A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74;p9">
            <a:extLst>
              <a:ext uri="{FF2B5EF4-FFF2-40B4-BE49-F238E27FC236}">
                <a16:creationId xmlns:a16="http://schemas.microsoft.com/office/drawing/2014/main" id="{959DEC42-B416-6187-593D-D15D10F948D6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AE48F68-A75F-F14F-9317-04D89D2D76B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7" y="2051625"/>
            <a:ext cx="5427581" cy="3792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Google Shape;214;p38">
            <a:extLst>
              <a:ext uri="{FF2B5EF4-FFF2-40B4-BE49-F238E27FC236}">
                <a16:creationId xmlns:a16="http://schemas.microsoft.com/office/drawing/2014/main" id="{6D6D3E20-E37A-87BC-027E-1FBA569799B7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827893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wo columns - blackbo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851" y="2051624"/>
            <a:ext cx="5445432" cy="37923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Google Shape;368;p54">
            <a:extLst>
              <a:ext uri="{FF2B5EF4-FFF2-40B4-BE49-F238E27FC236}">
                <a16:creationId xmlns:a16="http://schemas.microsoft.com/office/drawing/2014/main" id="{D691492D-EEAA-92B6-D1B8-23CEA2E82D4B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5" name="Google Shape;14;p2">
            <a:extLst>
              <a:ext uri="{FF2B5EF4-FFF2-40B4-BE49-F238E27FC236}">
                <a16:creationId xmlns:a16="http://schemas.microsoft.com/office/drawing/2014/main" id="{183A8F9E-657E-92AE-D927-B3169DCEBCB1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89625"/>
            <a:ext cx="766049" cy="339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213;p38">
            <a:extLst>
              <a:ext uri="{FF2B5EF4-FFF2-40B4-BE49-F238E27FC236}">
                <a16:creationId xmlns:a16="http://schemas.microsoft.com/office/drawing/2014/main" id="{749AB30D-2A19-2F44-F06E-21A56B9F6AA3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214;p38">
            <a:extLst>
              <a:ext uri="{FF2B5EF4-FFF2-40B4-BE49-F238E27FC236}">
                <a16:creationId xmlns:a16="http://schemas.microsoft.com/office/drawing/2014/main" id="{88509FEC-221A-CB86-55EC-E2D55BF125AE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217;p38">
            <a:extLst>
              <a:ext uri="{FF2B5EF4-FFF2-40B4-BE49-F238E27FC236}">
                <a16:creationId xmlns:a16="http://schemas.microsoft.com/office/drawing/2014/main" id="{A4A55096-A0F0-ADDD-9ED4-B22A8452CD9F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74;p9">
            <a:extLst>
              <a:ext uri="{FF2B5EF4-FFF2-40B4-BE49-F238E27FC236}">
                <a16:creationId xmlns:a16="http://schemas.microsoft.com/office/drawing/2014/main" id="{7BC584B4-9EC3-D3DB-00E6-FD3DF7009B36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08D3951-0B3B-B72B-FEAA-9CA9A7DECA8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7" y="2051625"/>
            <a:ext cx="5427581" cy="37923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Google Shape;214;p38">
            <a:extLst>
              <a:ext uri="{FF2B5EF4-FFF2-40B4-BE49-F238E27FC236}">
                <a16:creationId xmlns:a16="http://schemas.microsoft.com/office/drawing/2014/main" id="{5B0E64CE-E328-5825-CC25-541DC327655B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931126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wo columns - i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851" y="2051626"/>
            <a:ext cx="5445426" cy="37923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Google Shape;368;p54">
            <a:extLst>
              <a:ext uri="{FF2B5EF4-FFF2-40B4-BE49-F238E27FC236}">
                <a16:creationId xmlns:a16="http://schemas.microsoft.com/office/drawing/2014/main" id="{D691492D-EEAA-92B6-D1B8-23CEA2E82D4B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5" name="Google Shape;14;p2">
            <a:extLst>
              <a:ext uri="{FF2B5EF4-FFF2-40B4-BE49-F238E27FC236}">
                <a16:creationId xmlns:a16="http://schemas.microsoft.com/office/drawing/2014/main" id="{183A8F9E-657E-92AE-D927-B3169DCEBCB1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89625"/>
            <a:ext cx="766049" cy="339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213;p38">
            <a:extLst>
              <a:ext uri="{FF2B5EF4-FFF2-40B4-BE49-F238E27FC236}">
                <a16:creationId xmlns:a16="http://schemas.microsoft.com/office/drawing/2014/main" id="{6E1B12BD-83B1-409D-3055-E7315EB94E63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214;p38">
            <a:extLst>
              <a:ext uri="{FF2B5EF4-FFF2-40B4-BE49-F238E27FC236}">
                <a16:creationId xmlns:a16="http://schemas.microsoft.com/office/drawing/2014/main" id="{E35D8BD7-526E-5C35-89A6-0A2784B70E7D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217;p38">
            <a:extLst>
              <a:ext uri="{FF2B5EF4-FFF2-40B4-BE49-F238E27FC236}">
                <a16:creationId xmlns:a16="http://schemas.microsoft.com/office/drawing/2014/main" id="{97E797C5-2C82-D425-2AF3-7B82704870C1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74;p9">
            <a:extLst>
              <a:ext uri="{FF2B5EF4-FFF2-40B4-BE49-F238E27FC236}">
                <a16:creationId xmlns:a16="http://schemas.microsoft.com/office/drawing/2014/main" id="{58517569-B2A6-2645-FFAC-ED17F9BADEA4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BBD3051-72E7-972A-D6B1-541116FA03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7" y="2051625"/>
            <a:ext cx="5427581" cy="37923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Google Shape;214;p38">
            <a:extLst>
              <a:ext uri="{FF2B5EF4-FFF2-40B4-BE49-F238E27FC236}">
                <a16:creationId xmlns:a16="http://schemas.microsoft.com/office/drawing/2014/main" id="{100D5621-3539-57A9-D497-E003370AF2C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178572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wo by two with picture - white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14" y="2051627"/>
            <a:ext cx="4041475" cy="1658064"/>
          </a:xfrm>
        </p:spPr>
        <p:txBody>
          <a:bodyPr anchor="ctr" anchorCtr="0"/>
          <a:lstStyle>
            <a:lvl1pPr marL="0" indent="0">
              <a:buNone/>
              <a:defRPr/>
            </a:lvl1pPr>
            <a:lvl2pPr marL="287338" indent="0">
              <a:buNone/>
              <a:defRPr/>
            </a:lvl2pPr>
            <a:lvl3pPr marL="693738" indent="0">
              <a:buNone/>
              <a:defRPr/>
            </a:lvl3pPr>
            <a:lvl4pPr marL="1150938" indent="0">
              <a:buNone/>
              <a:defRPr/>
            </a:lvl4pPr>
            <a:lvl5pPr marL="160813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black and grey logo&#10;&#10;Description automatically generated">
            <a:extLst>
              <a:ext uri="{FF2B5EF4-FFF2-40B4-BE49-F238E27FC236}">
                <a16:creationId xmlns:a16="http://schemas.microsoft.com/office/drawing/2014/main" id="{47568B5C-EEAD-78D6-F6C1-F9F5958C30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446" y="6289625"/>
            <a:ext cx="762203" cy="338328"/>
          </a:xfrm>
          <a:prstGeom prst="rect">
            <a:avLst/>
          </a:prstGeom>
        </p:spPr>
      </p:pic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214;p38">
            <a:extLst>
              <a:ext uri="{FF2B5EF4-FFF2-40B4-BE49-F238E27FC236}">
                <a16:creationId xmlns:a16="http://schemas.microsoft.com/office/drawing/2014/main" id="{BDB1D470-73BA-89D6-313C-9E510FB3BF3D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710712" y="2051626"/>
            <a:ext cx="4041475" cy="1658064"/>
          </a:xfrm>
        </p:spPr>
        <p:txBody>
          <a:bodyPr anchor="ctr" anchorCtr="0"/>
          <a:lstStyle>
            <a:lvl1pPr marL="0" indent="0">
              <a:buNone/>
              <a:defRPr/>
            </a:lvl1pPr>
            <a:lvl2pPr marL="287338" indent="0">
              <a:buNone/>
              <a:defRPr/>
            </a:lvl2pPr>
            <a:lvl3pPr marL="693738" indent="0">
              <a:buNone/>
              <a:defRPr/>
            </a:lvl3pPr>
            <a:lvl4pPr marL="1150938" indent="0">
              <a:buNone/>
              <a:defRPr/>
            </a:lvl4pPr>
            <a:lvl5pPr marL="160813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C21320-39F9-A8C4-E73A-FDE14118ECF2}"/>
              </a:ext>
            </a:extLst>
          </p:cNvPr>
          <p:cNvCxnSpPr>
            <a:cxnSpLocks/>
          </p:cNvCxnSpPr>
          <p:nvPr userDrawn="1"/>
        </p:nvCxnSpPr>
        <p:spPr>
          <a:xfrm>
            <a:off x="223525" y="3932514"/>
            <a:ext cx="117260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A1BC30F-B951-FDC3-5CD9-DE835BC7F52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843314" y="4199742"/>
            <a:ext cx="4041475" cy="1658064"/>
          </a:xfrm>
        </p:spPr>
        <p:txBody>
          <a:bodyPr anchor="ctr" anchorCtr="0"/>
          <a:lstStyle>
            <a:lvl1pPr marL="0" indent="0">
              <a:buNone/>
              <a:defRPr/>
            </a:lvl1pPr>
            <a:lvl2pPr marL="287338" indent="0">
              <a:buNone/>
              <a:defRPr/>
            </a:lvl2pPr>
            <a:lvl3pPr marL="693738" indent="0">
              <a:buNone/>
              <a:defRPr/>
            </a:lvl3pPr>
            <a:lvl4pPr marL="1150938" indent="0">
              <a:buNone/>
              <a:defRPr/>
            </a:lvl4pPr>
            <a:lvl5pPr marL="160813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D64C264-A84B-18FF-B044-F7B9EDC4C46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710712" y="4199741"/>
            <a:ext cx="4041475" cy="1658064"/>
          </a:xfrm>
        </p:spPr>
        <p:txBody>
          <a:bodyPr anchor="ctr" anchorCtr="0"/>
          <a:lstStyle>
            <a:lvl1pPr marL="0" indent="0">
              <a:buNone/>
              <a:defRPr/>
            </a:lvl1pPr>
            <a:lvl2pPr marL="287338" indent="0">
              <a:buNone/>
              <a:defRPr/>
            </a:lvl2pPr>
            <a:lvl3pPr marL="693738" indent="0">
              <a:buNone/>
              <a:defRPr/>
            </a:lvl3pPr>
            <a:lvl4pPr marL="1150938" indent="0">
              <a:buNone/>
              <a:defRPr/>
            </a:lvl4pPr>
            <a:lvl5pPr marL="160813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64D9DE3-C232-E33E-48EE-4845115497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3375" y="4200525"/>
            <a:ext cx="1343025" cy="1657350"/>
          </a:xfrm>
        </p:spPr>
        <p:txBody>
          <a:bodyPr anchor="ctr" anchorCtr="0"/>
          <a:lstStyle>
            <a:lvl1pPr marL="0" indent="0" algn="r">
              <a:buNone/>
              <a:defRPr sz="4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  <a:lvl2pPr marL="287338" indent="0" algn="r">
              <a:buNone/>
              <a:defRPr sz="3600">
                <a:solidFill>
                  <a:schemeClr val="accent6"/>
                </a:solidFill>
                <a:latin typeface="Georgia" panose="02040502050405020303" pitchFamily="18" charset="0"/>
              </a:defRPr>
            </a:lvl2pPr>
            <a:lvl3pPr marL="693738" indent="0" algn="r">
              <a:buNone/>
              <a:defRPr sz="3600">
                <a:solidFill>
                  <a:schemeClr val="accent6"/>
                </a:solidFill>
                <a:latin typeface="Georgia" panose="02040502050405020303" pitchFamily="18" charset="0"/>
              </a:defRPr>
            </a:lvl3pPr>
            <a:lvl4pPr marL="1150938" indent="0" algn="r">
              <a:buNone/>
              <a:defRPr sz="3600">
                <a:solidFill>
                  <a:schemeClr val="accent6"/>
                </a:solidFill>
                <a:latin typeface="Georgia" panose="02040502050405020303" pitchFamily="18" charset="0"/>
              </a:defRPr>
            </a:lvl4pPr>
            <a:lvl5pPr marL="1608138" indent="0" algn="r">
              <a:buNone/>
              <a:defRPr sz="3600">
                <a:solidFill>
                  <a:schemeClr val="accent6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1EE1F728-B26B-FBD3-1620-BFA494B2F6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47947" y="2052411"/>
            <a:ext cx="1343025" cy="1657350"/>
          </a:xfrm>
        </p:spPr>
        <p:txBody>
          <a:bodyPr anchor="ctr" anchorCtr="0"/>
          <a:lstStyle>
            <a:lvl1pPr marL="0" indent="0" algn="r">
              <a:buNone/>
              <a:defRPr sz="4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  <a:lvl2pPr marL="287338" indent="0" algn="r">
              <a:buNone/>
              <a:defRPr sz="3600">
                <a:solidFill>
                  <a:schemeClr val="accent6"/>
                </a:solidFill>
                <a:latin typeface="Georgia" panose="02040502050405020303" pitchFamily="18" charset="0"/>
              </a:defRPr>
            </a:lvl2pPr>
            <a:lvl3pPr marL="693738" indent="0" algn="r">
              <a:buNone/>
              <a:defRPr sz="3600">
                <a:solidFill>
                  <a:schemeClr val="accent6"/>
                </a:solidFill>
                <a:latin typeface="Georgia" panose="02040502050405020303" pitchFamily="18" charset="0"/>
              </a:defRPr>
            </a:lvl3pPr>
            <a:lvl4pPr marL="1150938" indent="0" algn="r">
              <a:buNone/>
              <a:defRPr sz="3600">
                <a:solidFill>
                  <a:schemeClr val="accent6"/>
                </a:solidFill>
                <a:latin typeface="Georgia" panose="02040502050405020303" pitchFamily="18" charset="0"/>
              </a:defRPr>
            </a:lvl4pPr>
            <a:lvl5pPr marL="1608138" indent="0" algn="r">
              <a:buNone/>
              <a:defRPr sz="3600">
                <a:solidFill>
                  <a:schemeClr val="accent6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2BBBC0F-DB3A-7ACE-22F9-4C156857BB4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33376" y="2050751"/>
            <a:ext cx="1357960" cy="1658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1C347F16-3BB7-8F65-E4CC-9D52DA4B3F2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0690" y="4206123"/>
            <a:ext cx="1357960" cy="1658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95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hirds - white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64" y="2051627"/>
            <a:ext cx="5448025" cy="1658064"/>
          </a:xfrm>
        </p:spPr>
        <p:txBody>
          <a:bodyPr anchor="t" anchorCtr="0"/>
          <a:lstStyle>
            <a:lvl1pPr marL="0" indent="0">
              <a:buNone/>
              <a:defRPr/>
            </a:lvl1pPr>
            <a:lvl2pPr marL="287338" indent="0">
              <a:buNone/>
              <a:defRPr/>
            </a:lvl2pPr>
            <a:lvl3pPr marL="693738" indent="0">
              <a:buNone/>
              <a:defRPr/>
            </a:lvl3pPr>
            <a:lvl4pPr marL="1150938" indent="0">
              <a:buNone/>
              <a:defRPr/>
            </a:lvl4pPr>
            <a:lvl5pPr marL="160813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black and grey logo&#10;&#10;Description automatically generated">
            <a:extLst>
              <a:ext uri="{FF2B5EF4-FFF2-40B4-BE49-F238E27FC236}">
                <a16:creationId xmlns:a16="http://schemas.microsoft.com/office/drawing/2014/main" id="{47568B5C-EEAD-78D6-F6C1-F9F5958C30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446" y="6289625"/>
            <a:ext cx="762203" cy="338328"/>
          </a:xfrm>
          <a:prstGeom prst="rect">
            <a:avLst/>
          </a:prstGeom>
        </p:spPr>
      </p:pic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214;p38">
            <a:extLst>
              <a:ext uri="{FF2B5EF4-FFF2-40B4-BE49-F238E27FC236}">
                <a16:creationId xmlns:a16="http://schemas.microsoft.com/office/drawing/2014/main" id="{BDB1D470-73BA-89D6-313C-9E510FB3BF3D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7212" y="2051625"/>
            <a:ext cx="5444975" cy="3792341"/>
          </a:xfrm>
        </p:spPr>
        <p:txBody>
          <a:bodyPr anchor="t" anchorCtr="0"/>
          <a:lstStyle>
            <a:lvl1pPr marL="0" indent="0">
              <a:buNone/>
              <a:defRPr/>
            </a:lvl1pPr>
            <a:lvl2pPr marL="287338" indent="0">
              <a:buNone/>
              <a:defRPr/>
            </a:lvl2pPr>
            <a:lvl3pPr marL="693738" indent="0">
              <a:buNone/>
              <a:defRPr/>
            </a:lvl3pPr>
            <a:lvl4pPr marL="1150938" indent="0">
              <a:buNone/>
              <a:defRPr/>
            </a:lvl4pPr>
            <a:lvl5pPr marL="160813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C21320-39F9-A8C4-E73A-FDE14118ECF2}"/>
              </a:ext>
            </a:extLst>
          </p:cNvPr>
          <p:cNvCxnSpPr>
            <a:cxnSpLocks/>
          </p:cNvCxnSpPr>
          <p:nvPr userDrawn="1"/>
        </p:nvCxnSpPr>
        <p:spPr>
          <a:xfrm>
            <a:off x="223525" y="3932514"/>
            <a:ext cx="587247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57942AA-A092-F358-D89A-CB6CDD3441C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6762" y="4134252"/>
            <a:ext cx="2603969" cy="173079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E1186E20-E60E-17A2-654C-287B8E64042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280820" y="4134252"/>
            <a:ext cx="2603969" cy="173079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3185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wo by two with picture - canv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14" y="2051627"/>
            <a:ext cx="4041475" cy="1658064"/>
          </a:xfrm>
        </p:spPr>
        <p:txBody>
          <a:bodyPr anchor="ctr" anchorCtr="0"/>
          <a:lstStyle>
            <a:lvl1pPr marL="0" indent="0">
              <a:buNone/>
              <a:defRPr/>
            </a:lvl1pPr>
            <a:lvl2pPr marL="287338" indent="0">
              <a:buNone/>
              <a:defRPr/>
            </a:lvl2pPr>
            <a:lvl3pPr marL="693738" indent="0">
              <a:buNone/>
              <a:defRPr/>
            </a:lvl3pPr>
            <a:lvl4pPr marL="1150938" indent="0">
              <a:buNone/>
              <a:defRPr/>
            </a:lvl4pPr>
            <a:lvl5pPr marL="160813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black and grey logo&#10;&#10;Description automatically generated">
            <a:extLst>
              <a:ext uri="{FF2B5EF4-FFF2-40B4-BE49-F238E27FC236}">
                <a16:creationId xmlns:a16="http://schemas.microsoft.com/office/drawing/2014/main" id="{47568B5C-EEAD-78D6-F6C1-F9F5958C30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446" y="6289625"/>
            <a:ext cx="762203" cy="338328"/>
          </a:xfrm>
          <a:prstGeom prst="rect">
            <a:avLst/>
          </a:prstGeom>
        </p:spPr>
      </p:pic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214;p38">
            <a:extLst>
              <a:ext uri="{FF2B5EF4-FFF2-40B4-BE49-F238E27FC236}">
                <a16:creationId xmlns:a16="http://schemas.microsoft.com/office/drawing/2014/main" id="{BDB1D470-73BA-89D6-313C-9E510FB3BF3D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710712" y="2051626"/>
            <a:ext cx="4041475" cy="1658064"/>
          </a:xfrm>
        </p:spPr>
        <p:txBody>
          <a:bodyPr anchor="ctr" anchorCtr="0"/>
          <a:lstStyle>
            <a:lvl1pPr marL="0" indent="0">
              <a:buNone/>
              <a:defRPr/>
            </a:lvl1pPr>
            <a:lvl2pPr marL="287338" indent="0">
              <a:buNone/>
              <a:defRPr/>
            </a:lvl2pPr>
            <a:lvl3pPr marL="693738" indent="0">
              <a:buNone/>
              <a:defRPr/>
            </a:lvl3pPr>
            <a:lvl4pPr marL="1150938" indent="0">
              <a:buNone/>
              <a:defRPr/>
            </a:lvl4pPr>
            <a:lvl5pPr marL="160813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C21320-39F9-A8C4-E73A-FDE14118ECF2}"/>
              </a:ext>
            </a:extLst>
          </p:cNvPr>
          <p:cNvCxnSpPr>
            <a:cxnSpLocks/>
          </p:cNvCxnSpPr>
          <p:nvPr userDrawn="1"/>
        </p:nvCxnSpPr>
        <p:spPr>
          <a:xfrm>
            <a:off x="223525" y="3932514"/>
            <a:ext cx="117260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A1BC30F-B951-FDC3-5CD9-DE835BC7F52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843314" y="4199742"/>
            <a:ext cx="4041475" cy="1658064"/>
          </a:xfrm>
        </p:spPr>
        <p:txBody>
          <a:bodyPr anchor="ctr" anchorCtr="0"/>
          <a:lstStyle>
            <a:lvl1pPr marL="0" indent="0">
              <a:buNone/>
              <a:defRPr/>
            </a:lvl1pPr>
            <a:lvl2pPr marL="287338" indent="0">
              <a:buNone/>
              <a:defRPr/>
            </a:lvl2pPr>
            <a:lvl3pPr marL="693738" indent="0">
              <a:buNone/>
              <a:defRPr/>
            </a:lvl3pPr>
            <a:lvl4pPr marL="1150938" indent="0">
              <a:buNone/>
              <a:defRPr/>
            </a:lvl4pPr>
            <a:lvl5pPr marL="160813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D64C264-A84B-18FF-B044-F7B9EDC4C46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710712" y="4199741"/>
            <a:ext cx="4041475" cy="1658064"/>
          </a:xfrm>
        </p:spPr>
        <p:txBody>
          <a:bodyPr anchor="ctr" anchorCtr="0"/>
          <a:lstStyle>
            <a:lvl1pPr marL="0" indent="0">
              <a:buNone/>
              <a:defRPr/>
            </a:lvl1pPr>
            <a:lvl2pPr marL="287338" indent="0">
              <a:buNone/>
              <a:defRPr/>
            </a:lvl2pPr>
            <a:lvl3pPr marL="693738" indent="0">
              <a:buNone/>
              <a:defRPr/>
            </a:lvl3pPr>
            <a:lvl4pPr marL="1150938" indent="0">
              <a:buNone/>
              <a:defRPr/>
            </a:lvl4pPr>
            <a:lvl5pPr marL="160813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64D9DE3-C232-E33E-48EE-4845115497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3375" y="4200525"/>
            <a:ext cx="1343025" cy="1657350"/>
          </a:xfrm>
        </p:spPr>
        <p:txBody>
          <a:bodyPr anchor="ctr" anchorCtr="0"/>
          <a:lstStyle>
            <a:lvl1pPr marL="0" indent="0" algn="r">
              <a:buNone/>
              <a:defRPr sz="4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  <a:lvl2pPr marL="287338" indent="0" algn="r">
              <a:buNone/>
              <a:defRPr sz="3600">
                <a:solidFill>
                  <a:schemeClr val="accent6"/>
                </a:solidFill>
                <a:latin typeface="Georgia" panose="02040502050405020303" pitchFamily="18" charset="0"/>
              </a:defRPr>
            </a:lvl2pPr>
            <a:lvl3pPr marL="693738" indent="0" algn="r">
              <a:buNone/>
              <a:defRPr sz="3600">
                <a:solidFill>
                  <a:schemeClr val="accent6"/>
                </a:solidFill>
                <a:latin typeface="Georgia" panose="02040502050405020303" pitchFamily="18" charset="0"/>
              </a:defRPr>
            </a:lvl3pPr>
            <a:lvl4pPr marL="1150938" indent="0" algn="r">
              <a:buNone/>
              <a:defRPr sz="3600">
                <a:solidFill>
                  <a:schemeClr val="accent6"/>
                </a:solidFill>
                <a:latin typeface="Georgia" panose="02040502050405020303" pitchFamily="18" charset="0"/>
              </a:defRPr>
            </a:lvl4pPr>
            <a:lvl5pPr marL="1608138" indent="0" algn="r">
              <a:buNone/>
              <a:defRPr sz="3600">
                <a:solidFill>
                  <a:schemeClr val="accent6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1EE1F728-B26B-FBD3-1620-BFA494B2F6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47947" y="2052411"/>
            <a:ext cx="1343025" cy="1657350"/>
          </a:xfrm>
        </p:spPr>
        <p:txBody>
          <a:bodyPr anchor="ctr" anchorCtr="0"/>
          <a:lstStyle>
            <a:lvl1pPr marL="0" indent="0" algn="r">
              <a:buNone/>
              <a:defRPr sz="4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  <a:lvl2pPr marL="287338" indent="0" algn="r">
              <a:buNone/>
              <a:defRPr sz="3600">
                <a:solidFill>
                  <a:schemeClr val="accent6"/>
                </a:solidFill>
                <a:latin typeface="Georgia" panose="02040502050405020303" pitchFamily="18" charset="0"/>
              </a:defRPr>
            </a:lvl2pPr>
            <a:lvl3pPr marL="693738" indent="0" algn="r">
              <a:buNone/>
              <a:defRPr sz="3600">
                <a:solidFill>
                  <a:schemeClr val="accent6"/>
                </a:solidFill>
                <a:latin typeface="Georgia" panose="02040502050405020303" pitchFamily="18" charset="0"/>
              </a:defRPr>
            </a:lvl3pPr>
            <a:lvl4pPr marL="1150938" indent="0" algn="r">
              <a:buNone/>
              <a:defRPr sz="3600">
                <a:solidFill>
                  <a:schemeClr val="accent6"/>
                </a:solidFill>
                <a:latin typeface="Georgia" panose="02040502050405020303" pitchFamily="18" charset="0"/>
              </a:defRPr>
            </a:lvl4pPr>
            <a:lvl5pPr marL="1608138" indent="0" algn="r">
              <a:buNone/>
              <a:defRPr sz="3600">
                <a:solidFill>
                  <a:schemeClr val="accent6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2BBBC0F-DB3A-7ACE-22F9-4C156857BB4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33376" y="2050751"/>
            <a:ext cx="1357960" cy="1658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1C347F16-3BB7-8F65-E4CC-9D52DA4B3F2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0690" y="4206123"/>
            <a:ext cx="1357960" cy="1658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9501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wo by two thirds - canv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black and grey logo&#10;&#10;Description automatically generated">
            <a:extLst>
              <a:ext uri="{FF2B5EF4-FFF2-40B4-BE49-F238E27FC236}">
                <a16:creationId xmlns:a16="http://schemas.microsoft.com/office/drawing/2014/main" id="{47568B5C-EEAD-78D6-F6C1-F9F5958C30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446" y="6289625"/>
            <a:ext cx="762203" cy="338328"/>
          </a:xfrm>
          <a:prstGeom prst="rect">
            <a:avLst/>
          </a:prstGeom>
        </p:spPr>
      </p:pic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214;p38">
            <a:extLst>
              <a:ext uri="{FF2B5EF4-FFF2-40B4-BE49-F238E27FC236}">
                <a16:creationId xmlns:a16="http://schemas.microsoft.com/office/drawing/2014/main" id="{BDB1D470-73BA-89D6-313C-9E510FB3BF3D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E2F2468-57AA-0A7A-8014-0E05310CB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64" y="2051627"/>
            <a:ext cx="5448025" cy="1658064"/>
          </a:xfrm>
        </p:spPr>
        <p:txBody>
          <a:bodyPr anchor="t" anchorCtr="0"/>
          <a:lstStyle>
            <a:lvl1pPr marL="0" indent="0">
              <a:buNone/>
              <a:defRPr/>
            </a:lvl1pPr>
            <a:lvl2pPr marL="287338" indent="0">
              <a:buNone/>
              <a:defRPr/>
            </a:lvl2pPr>
            <a:lvl3pPr marL="693738" indent="0">
              <a:buNone/>
              <a:defRPr/>
            </a:lvl3pPr>
            <a:lvl4pPr marL="1150938" indent="0">
              <a:buNone/>
              <a:defRPr/>
            </a:lvl4pPr>
            <a:lvl5pPr marL="160813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C146C66-B6AF-DBBF-23A9-FBA65CC06BD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7212" y="2051625"/>
            <a:ext cx="5444975" cy="3792341"/>
          </a:xfrm>
        </p:spPr>
        <p:txBody>
          <a:bodyPr anchor="t" anchorCtr="0"/>
          <a:lstStyle>
            <a:lvl1pPr marL="0" indent="0">
              <a:buNone/>
              <a:defRPr/>
            </a:lvl1pPr>
            <a:lvl2pPr marL="287338" indent="0">
              <a:buNone/>
              <a:defRPr/>
            </a:lvl2pPr>
            <a:lvl3pPr marL="693738" indent="0">
              <a:buNone/>
              <a:defRPr/>
            </a:lvl3pPr>
            <a:lvl4pPr marL="1150938" indent="0">
              <a:buNone/>
              <a:defRPr/>
            </a:lvl4pPr>
            <a:lvl5pPr marL="160813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705915-6DAA-1838-CD12-537F27AA63C8}"/>
              </a:ext>
            </a:extLst>
          </p:cNvPr>
          <p:cNvCxnSpPr>
            <a:cxnSpLocks/>
          </p:cNvCxnSpPr>
          <p:nvPr userDrawn="1"/>
        </p:nvCxnSpPr>
        <p:spPr>
          <a:xfrm>
            <a:off x="223525" y="3932514"/>
            <a:ext cx="587247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6E61D0DD-00E3-FCFF-1B2F-559B6A110AC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6762" y="4134252"/>
            <a:ext cx="2603969" cy="173079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46F4543D-5906-413B-5C0A-70D7C0D7BD7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280820" y="4134252"/>
            <a:ext cx="2603969" cy="173079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6759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wo by two with picture - blackbo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14" y="2051627"/>
            <a:ext cx="4041475" cy="1658064"/>
          </a:xfrm>
        </p:spPr>
        <p:txBody>
          <a:bodyPr anchor="ctr" anchorCtr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87338" indent="0">
              <a:buNone/>
              <a:defRPr>
                <a:solidFill>
                  <a:schemeClr val="bg1"/>
                </a:solidFill>
              </a:defRPr>
            </a:lvl2pPr>
            <a:lvl3pPr marL="693738" indent="0">
              <a:buNone/>
              <a:defRPr>
                <a:solidFill>
                  <a:schemeClr val="bg1"/>
                </a:solidFill>
              </a:defRPr>
            </a:lvl3pPr>
            <a:lvl4pPr marL="1150938" indent="0">
              <a:buNone/>
              <a:defRPr>
                <a:solidFill>
                  <a:schemeClr val="bg1"/>
                </a:solidFill>
              </a:defRPr>
            </a:lvl4pPr>
            <a:lvl5pPr marL="160813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214;p38">
            <a:extLst>
              <a:ext uri="{FF2B5EF4-FFF2-40B4-BE49-F238E27FC236}">
                <a16:creationId xmlns:a16="http://schemas.microsoft.com/office/drawing/2014/main" id="{BDB1D470-73BA-89D6-313C-9E510FB3BF3D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710712" y="2051626"/>
            <a:ext cx="4041475" cy="1658064"/>
          </a:xfrm>
        </p:spPr>
        <p:txBody>
          <a:bodyPr anchor="ctr" anchorCtr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87338" indent="0">
              <a:buNone/>
              <a:defRPr>
                <a:solidFill>
                  <a:schemeClr val="bg1"/>
                </a:solidFill>
              </a:defRPr>
            </a:lvl2pPr>
            <a:lvl3pPr marL="693738" indent="0">
              <a:buNone/>
              <a:defRPr>
                <a:solidFill>
                  <a:schemeClr val="bg1"/>
                </a:solidFill>
              </a:defRPr>
            </a:lvl3pPr>
            <a:lvl4pPr marL="1150938" indent="0">
              <a:buNone/>
              <a:defRPr>
                <a:solidFill>
                  <a:schemeClr val="bg1"/>
                </a:solidFill>
              </a:defRPr>
            </a:lvl4pPr>
            <a:lvl5pPr marL="160813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C21320-39F9-A8C4-E73A-FDE14118ECF2}"/>
              </a:ext>
            </a:extLst>
          </p:cNvPr>
          <p:cNvCxnSpPr>
            <a:cxnSpLocks/>
          </p:cNvCxnSpPr>
          <p:nvPr userDrawn="1"/>
        </p:nvCxnSpPr>
        <p:spPr>
          <a:xfrm>
            <a:off x="223525" y="3932514"/>
            <a:ext cx="1172602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A1BC30F-B951-FDC3-5CD9-DE835BC7F52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843314" y="4199742"/>
            <a:ext cx="4041475" cy="1658064"/>
          </a:xfrm>
        </p:spPr>
        <p:txBody>
          <a:bodyPr anchor="ctr" anchorCtr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87338" indent="0">
              <a:buNone/>
              <a:defRPr>
                <a:solidFill>
                  <a:schemeClr val="bg1"/>
                </a:solidFill>
              </a:defRPr>
            </a:lvl2pPr>
            <a:lvl3pPr marL="693738" indent="0">
              <a:buNone/>
              <a:defRPr>
                <a:solidFill>
                  <a:schemeClr val="bg1"/>
                </a:solidFill>
              </a:defRPr>
            </a:lvl3pPr>
            <a:lvl4pPr marL="1150938" indent="0">
              <a:buNone/>
              <a:defRPr>
                <a:solidFill>
                  <a:schemeClr val="bg1"/>
                </a:solidFill>
              </a:defRPr>
            </a:lvl4pPr>
            <a:lvl5pPr marL="160813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D64C264-A84B-18FF-B044-F7B9EDC4C46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710712" y="4199741"/>
            <a:ext cx="4041475" cy="1658064"/>
          </a:xfrm>
        </p:spPr>
        <p:txBody>
          <a:bodyPr anchor="ctr" anchorCtr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87338" indent="0">
              <a:buNone/>
              <a:defRPr>
                <a:solidFill>
                  <a:schemeClr val="bg1"/>
                </a:solidFill>
              </a:defRPr>
            </a:lvl2pPr>
            <a:lvl3pPr marL="693738" indent="0">
              <a:buNone/>
              <a:defRPr>
                <a:solidFill>
                  <a:schemeClr val="bg1"/>
                </a:solidFill>
              </a:defRPr>
            </a:lvl3pPr>
            <a:lvl4pPr marL="1150938" indent="0">
              <a:buNone/>
              <a:defRPr>
                <a:solidFill>
                  <a:schemeClr val="bg1"/>
                </a:solidFill>
              </a:defRPr>
            </a:lvl4pPr>
            <a:lvl5pPr marL="160813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64D9DE3-C232-E33E-48EE-4845115497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3375" y="4200525"/>
            <a:ext cx="1343025" cy="1657350"/>
          </a:xfrm>
        </p:spPr>
        <p:txBody>
          <a:bodyPr anchor="ctr" anchorCtr="0"/>
          <a:lstStyle>
            <a:lvl1pPr marL="0" indent="0" algn="r">
              <a:buNone/>
              <a:defRPr sz="4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  <a:lvl2pPr marL="287338" indent="0" algn="r">
              <a:buNone/>
              <a:defRPr sz="3600">
                <a:solidFill>
                  <a:schemeClr val="accent6"/>
                </a:solidFill>
                <a:latin typeface="Georgia" panose="02040502050405020303" pitchFamily="18" charset="0"/>
              </a:defRPr>
            </a:lvl2pPr>
            <a:lvl3pPr marL="693738" indent="0" algn="r">
              <a:buNone/>
              <a:defRPr sz="3600">
                <a:solidFill>
                  <a:schemeClr val="accent6"/>
                </a:solidFill>
                <a:latin typeface="Georgia" panose="02040502050405020303" pitchFamily="18" charset="0"/>
              </a:defRPr>
            </a:lvl3pPr>
            <a:lvl4pPr marL="1150938" indent="0" algn="r">
              <a:buNone/>
              <a:defRPr sz="3600">
                <a:solidFill>
                  <a:schemeClr val="accent6"/>
                </a:solidFill>
                <a:latin typeface="Georgia" panose="02040502050405020303" pitchFamily="18" charset="0"/>
              </a:defRPr>
            </a:lvl4pPr>
            <a:lvl5pPr marL="1608138" indent="0" algn="r">
              <a:buNone/>
              <a:defRPr sz="3600">
                <a:solidFill>
                  <a:schemeClr val="accent6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1EE1F728-B26B-FBD3-1620-BFA494B2F6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47947" y="2052411"/>
            <a:ext cx="1343025" cy="1657350"/>
          </a:xfrm>
        </p:spPr>
        <p:txBody>
          <a:bodyPr anchor="ctr" anchorCtr="0"/>
          <a:lstStyle>
            <a:lvl1pPr marL="0" indent="0" algn="r">
              <a:buNone/>
              <a:defRPr sz="4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  <a:lvl2pPr marL="287338" indent="0" algn="r">
              <a:buNone/>
              <a:defRPr sz="3600">
                <a:solidFill>
                  <a:schemeClr val="accent6"/>
                </a:solidFill>
                <a:latin typeface="Georgia" panose="02040502050405020303" pitchFamily="18" charset="0"/>
              </a:defRPr>
            </a:lvl2pPr>
            <a:lvl3pPr marL="693738" indent="0" algn="r">
              <a:buNone/>
              <a:defRPr sz="3600">
                <a:solidFill>
                  <a:schemeClr val="accent6"/>
                </a:solidFill>
                <a:latin typeface="Georgia" panose="02040502050405020303" pitchFamily="18" charset="0"/>
              </a:defRPr>
            </a:lvl3pPr>
            <a:lvl4pPr marL="1150938" indent="0" algn="r">
              <a:buNone/>
              <a:defRPr sz="3600">
                <a:solidFill>
                  <a:schemeClr val="accent6"/>
                </a:solidFill>
                <a:latin typeface="Georgia" panose="02040502050405020303" pitchFamily="18" charset="0"/>
              </a:defRPr>
            </a:lvl4pPr>
            <a:lvl5pPr marL="1608138" indent="0" algn="r">
              <a:buNone/>
              <a:defRPr sz="3600">
                <a:solidFill>
                  <a:schemeClr val="accent6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Google Shape;14;p2">
            <a:extLst>
              <a:ext uri="{FF2B5EF4-FFF2-40B4-BE49-F238E27FC236}">
                <a16:creationId xmlns:a16="http://schemas.microsoft.com/office/drawing/2014/main" id="{FA12B2BC-9734-625F-4259-E1FEE903A825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89625"/>
            <a:ext cx="766049" cy="33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6DC20DF9-B434-4300-DA4B-8AAFA88313F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33376" y="2050751"/>
            <a:ext cx="1357960" cy="16589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96D1BFD-ECC5-76E9-411F-5729C524AF5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0690" y="4206123"/>
            <a:ext cx="1357960" cy="16589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4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 - canv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E13B7-B0C1-D970-B1D3-132FBD9B3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4232275"/>
            <a:ext cx="4023360" cy="1500187"/>
          </a:xfrm>
        </p:spPr>
        <p:txBody>
          <a:bodyPr lIns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E47B3EB-3B50-394A-C3FB-1833CDBD7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34176"/>
            <a:ext cx="6540190" cy="3757594"/>
          </a:xfrm>
        </p:spPr>
        <p:txBody>
          <a:bodyPr lIns="0" anchor="t" anchorCtr="0">
            <a:normAutofit/>
          </a:bodyPr>
          <a:lstStyle>
            <a:lvl1pPr>
              <a:defRPr sz="69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538CC73A-14CD-80F3-6DD2-C766D4B163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16354" y="6356350"/>
            <a:ext cx="2743200" cy="271603"/>
          </a:xfrm>
        </p:spPr>
        <p:txBody>
          <a:bodyPr/>
          <a:lstStyle/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A black and grey logo&#10;&#10;Description automatically generated">
            <a:extLst>
              <a:ext uri="{FF2B5EF4-FFF2-40B4-BE49-F238E27FC236}">
                <a16:creationId xmlns:a16="http://schemas.microsoft.com/office/drawing/2014/main" id="{EE59CF8F-9EE6-6ACD-F3C2-BFB07151B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446" y="6289625"/>
            <a:ext cx="762203" cy="338328"/>
          </a:xfrm>
          <a:prstGeom prst="rect">
            <a:avLst/>
          </a:prstGeom>
        </p:spPr>
      </p:pic>
      <p:sp>
        <p:nvSpPr>
          <p:cNvPr id="5" name="Google Shape;368;p54">
            <a:extLst>
              <a:ext uri="{FF2B5EF4-FFF2-40B4-BE49-F238E27FC236}">
                <a16:creationId xmlns:a16="http://schemas.microsoft.com/office/drawing/2014/main" id="{A883A383-86B1-BFA8-4735-208C754731F6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</p:spTree>
    <p:extLst>
      <p:ext uri="{BB962C8B-B14F-4D97-AF65-F5344CB8AC3E}">
        <p14:creationId xmlns:p14="http://schemas.microsoft.com/office/powerpoint/2010/main" val="1718557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wo by two thirds - blackbo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214;p38">
            <a:extLst>
              <a:ext uri="{FF2B5EF4-FFF2-40B4-BE49-F238E27FC236}">
                <a16:creationId xmlns:a16="http://schemas.microsoft.com/office/drawing/2014/main" id="{BDB1D470-73BA-89D6-313C-9E510FB3BF3D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" name="Google Shape;14;p2">
            <a:extLst>
              <a:ext uri="{FF2B5EF4-FFF2-40B4-BE49-F238E27FC236}">
                <a16:creationId xmlns:a16="http://schemas.microsoft.com/office/drawing/2014/main" id="{FA12B2BC-9734-625F-4259-E1FEE903A825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89625"/>
            <a:ext cx="766049" cy="33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C2CB621-F8B9-CF13-A401-9E1B5405B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64" y="2051627"/>
            <a:ext cx="5448025" cy="1658064"/>
          </a:xfrm>
        </p:spPr>
        <p:txBody>
          <a:bodyPr anchor="t" anchorCtr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87338" indent="0">
              <a:buNone/>
              <a:defRPr>
                <a:solidFill>
                  <a:schemeClr val="bg1"/>
                </a:solidFill>
              </a:defRPr>
            </a:lvl2pPr>
            <a:lvl3pPr marL="693738" indent="0">
              <a:buNone/>
              <a:defRPr>
                <a:solidFill>
                  <a:schemeClr val="bg1"/>
                </a:solidFill>
              </a:defRPr>
            </a:lvl3pPr>
            <a:lvl4pPr marL="1150938" indent="0">
              <a:buNone/>
              <a:defRPr>
                <a:solidFill>
                  <a:schemeClr val="bg1"/>
                </a:solidFill>
              </a:defRPr>
            </a:lvl4pPr>
            <a:lvl5pPr marL="160813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A3964FF-1599-1434-9037-27F74485314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7212" y="2051625"/>
            <a:ext cx="5444975" cy="3792341"/>
          </a:xfrm>
        </p:spPr>
        <p:txBody>
          <a:bodyPr anchor="t" anchorCtr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87338" indent="0">
              <a:buNone/>
              <a:defRPr>
                <a:solidFill>
                  <a:schemeClr val="bg1"/>
                </a:solidFill>
              </a:defRPr>
            </a:lvl2pPr>
            <a:lvl3pPr marL="693738" indent="0">
              <a:buNone/>
              <a:defRPr>
                <a:solidFill>
                  <a:schemeClr val="bg1"/>
                </a:solidFill>
              </a:defRPr>
            </a:lvl3pPr>
            <a:lvl4pPr marL="1150938" indent="0">
              <a:buNone/>
              <a:defRPr>
                <a:solidFill>
                  <a:schemeClr val="bg1"/>
                </a:solidFill>
              </a:defRPr>
            </a:lvl4pPr>
            <a:lvl5pPr marL="160813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2F5FED-299C-E7A1-3235-6900D4AD2D86}"/>
              </a:ext>
            </a:extLst>
          </p:cNvPr>
          <p:cNvCxnSpPr>
            <a:cxnSpLocks/>
          </p:cNvCxnSpPr>
          <p:nvPr userDrawn="1"/>
        </p:nvCxnSpPr>
        <p:spPr>
          <a:xfrm>
            <a:off x="223525" y="3932514"/>
            <a:ext cx="587247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D97B8402-E3E1-BA2A-CD7A-CDEF2D3CE54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6762" y="4134252"/>
            <a:ext cx="2603969" cy="173079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18">
            <a:extLst>
              <a:ext uri="{FF2B5EF4-FFF2-40B4-BE49-F238E27FC236}">
                <a16:creationId xmlns:a16="http://schemas.microsoft.com/office/drawing/2014/main" id="{7834E48E-AD26-E3E4-D39D-B07ADEA8C71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280820" y="4134252"/>
            <a:ext cx="2603969" cy="173079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465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wo by two with picture - i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14" y="2051627"/>
            <a:ext cx="4041475" cy="1658064"/>
          </a:xfrm>
        </p:spPr>
        <p:txBody>
          <a:bodyPr anchor="ctr" anchorCtr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87338" indent="0">
              <a:buNone/>
              <a:defRPr>
                <a:solidFill>
                  <a:schemeClr val="bg1"/>
                </a:solidFill>
              </a:defRPr>
            </a:lvl2pPr>
            <a:lvl3pPr marL="693738" indent="0">
              <a:buNone/>
              <a:defRPr>
                <a:solidFill>
                  <a:schemeClr val="bg1"/>
                </a:solidFill>
              </a:defRPr>
            </a:lvl3pPr>
            <a:lvl4pPr marL="1150938" indent="0">
              <a:buNone/>
              <a:defRPr>
                <a:solidFill>
                  <a:schemeClr val="bg1"/>
                </a:solidFill>
              </a:defRPr>
            </a:lvl4pPr>
            <a:lvl5pPr marL="160813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214;p38">
            <a:extLst>
              <a:ext uri="{FF2B5EF4-FFF2-40B4-BE49-F238E27FC236}">
                <a16:creationId xmlns:a16="http://schemas.microsoft.com/office/drawing/2014/main" id="{BDB1D470-73BA-89D6-313C-9E510FB3BF3D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710712" y="2051626"/>
            <a:ext cx="4041475" cy="1658064"/>
          </a:xfrm>
        </p:spPr>
        <p:txBody>
          <a:bodyPr anchor="ctr" anchorCtr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87338" indent="0">
              <a:buNone/>
              <a:defRPr>
                <a:solidFill>
                  <a:schemeClr val="bg1"/>
                </a:solidFill>
              </a:defRPr>
            </a:lvl2pPr>
            <a:lvl3pPr marL="693738" indent="0">
              <a:buNone/>
              <a:defRPr>
                <a:solidFill>
                  <a:schemeClr val="bg1"/>
                </a:solidFill>
              </a:defRPr>
            </a:lvl3pPr>
            <a:lvl4pPr marL="1150938" indent="0">
              <a:buNone/>
              <a:defRPr>
                <a:solidFill>
                  <a:schemeClr val="bg1"/>
                </a:solidFill>
              </a:defRPr>
            </a:lvl4pPr>
            <a:lvl5pPr marL="160813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C21320-39F9-A8C4-E73A-FDE14118ECF2}"/>
              </a:ext>
            </a:extLst>
          </p:cNvPr>
          <p:cNvCxnSpPr>
            <a:cxnSpLocks/>
          </p:cNvCxnSpPr>
          <p:nvPr userDrawn="1"/>
        </p:nvCxnSpPr>
        <p:spPr>
          <a:xfrm>
            <a:off x="223525" y="3932514"/>
            <a:ext cx="1172602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A1BC30F-B951-FDC3-5CD9-DE835BC7F52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843314" y="4199742"/>
            <a:ext cx="4041475" cy="1658064"/>
          </a:xfrm>
        </p:spPr>
        <p:txBody>
          <a:bodyPr anchor="ctr" anchorCtr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87338" indent="0">
              <a:buNone/>
              <a:defRPr>
                <a:solidFill>
                  <a:schemeClr val="bg1"/>
                </a:solidFill>
              </a:defRPr>
            </a:lvl2pPr>
            <a:lvl3pPr marL="693738" indent="0">
              <a:buNone/>
              <a:defRPr>
                <a:solidFill>
                  <a:schemeClr val="bg1"/>
                </a:solidFill>
              </a:defRPr>
            </a:lvl3pPr>
            <a:lvl4pPr marL="1150938" indent="0">
              <a:buNone/>
              <a:defRPr>
                <a:solidFill>
                  <a:schemeClr val="bg1"/>
                </a:solidFill>
              </a:defRPr>
            </a:lvl4pPr>
            <a:lvl5pPr marL="160813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D64C264-A84B-18FF-B044-F7B9EDC4C46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710712" y="4199741"/>
            <a:ext cx="4041475" cy="1658064"/>
          </a:xfrm>
        </p:spPr>
        <p:txBody>
          <a:bodyPr anchor="ctr" anchorCtr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87338" indent="0">
              <a:buNone/>
              <a:defRPr>
                <a:solidFill>
                  <a:schemeClr val="bg1"/>
                </a:solidFill>
              </a:defRPr>
            </a:lvl2pPr>
            <a:lvl3pPr marL="693738" indent="0">
              <a:buNone/>
              <a:defRPr>
                <a:solidFill>
                  <a:schemeClr val="bg1"/>
                </a:solidFill>
              </a:defRPr>
            </a:lvl3pPr>
            <a:lvl4pPr marL="1150938" indent="0">
              <a:buNone/>
              <a:defRPr>
                <a:solidFill>
                  <a:schemeClr val="bg1"/>
                </a:solidFill>
              </a:defRPr>
            </a:lvl4pPr>
            <a:lvl5pPr marL="160813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64D9DE3-C232-E33E-48EE-4845115497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3375" y="4200525"/>
            <a:ext cx="1343025" cy="1657350"/>
          </a:xfrm>
        </p:spPr>
        <p:txBody>
          <a:bodyPr anchor="ctr" anchorCtr="0"/>
          <a:lstStyle>
            <a:lvl1pPr marL="0" indent="0" algn="r">
              <a:buNone/>
              <a:defRPr sz="4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  <a:lvl2pPr marL="287338" indent="0" algn="r">
              <a:buNone/>
              <a:defRPr sz="3600">
                <a:solidFill>
                  <a:schemeClr val="accent6"/>
                </a:solidFill>
                <a:latin typeface="Georgia" panose="02040502050405020303" pitchFamily="18" charset="0"/>
              </a:defRPr>
            </a:lvl2pPr>
            <a:lvl3pPr marL="693738" indent="0" algn="r">
              <a:buNone/>
              <a:defRPr sz="3600">
                <a:solidFill>
                  <a:schemeClr val="accent6"/>
                </a:solidFill>
                <a:latin typeface="Georgia" panose="02040502050405020303" pitchFamily="18" charset="0"/>
              </a:defRPr>
            </a:lvl3pPr>
            <a:lvl4pPr marL="1150938" indent="0" algn="r">
              <a:buNone/>
              <a:defRPr sz="3600">
                <a:solidFill>
                  <a:schemeClr val="accent6"/>
                </a:solidFill>
                <a:latin typeface="Georgia" panose="02040502050405020303" pitchFamily="18" charset="0"/>
              </a:defRPr>
            </a:lvl4pPr>
            <a:lvl5pPr marL="1608138" indent="0" algn="r">
              <a:buNone/>
              <a:defRPr sz="3600">
                <a:solidFill>
                  <a:schemeClr val="accent6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1EE1F728-B26B-FBD3-1620-BFA494B2F6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47947" y="2052411"/>
            <a:ext cx="1343025" cy="1657350"/>
          </a:xfrm>
        </p:spPr>
        <p:txBody>
          <a:bodyPr anchor="ctr" anchorCtr="0"/>
          <a:lstStyle>
            <a:lvl1pPr marL="0" indent="0" algn="r">
              <a:buNone/>
              <a:defRPr sz="4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  <a:lvl2pPr marL="287338" indent="0" algn="r">
              <a:buNone/>
              <a:defRPr sz="3600">
                <a:solidFill>
                  <a:schemeClr val="accent6"/>
                </a:solidFill>
                <a:latin typeface="Georgia" panose="02040502050405020303" pitchFamily="18" charset="0"/>
              </a:defRPr>
            </a:lvl2pPr>
            <a:lvl3pPr marL="693738" indent="0" algn="r">
              <a:buNone/>
              <a:defRPr sz="3600">
                <a:solidFill>
                  <a:schemeClr val="accent6"/>
                </a:solidFill>
                <a:latin typeface="Georgia" panose="02040502050405020303" pitchFamily="18" charset="0"/>
              </a:defRPr>
            </a:lvl3pPr>
            <a:lvl4pPr marL="1150938" indent="0" algn="r">
              <a:buNone/>
              <a:defRPr sz="3600">
                <a:solidFill>
                  <a:schemeClr val="accent6"/>
                </a:solidFill>
                <a:latin typeface="Georgia" panose="02040502050405020303" pitchFamily="18" charset="0"/>
              </a:defRPr>
            </a:lvl4pPr>
            <a:lvl5pPr marL="1608138" indent="0" algn="r">
              <a:buNone/>
              <a:defRPr sz="3600">
                <a:solidFill>
                  <a:schemeClr val="accent6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Google Shape;14;p2">
            <a:extLst>
              <a:ext uri="{FF2B5EF4-FFF2-40B4-BE49-F238E27FC236}">
                <a16:creationId xmlns:a16="http://schemas.microsoft.com/office/drawing/2014/main" id="{FA12B2BC-9734-625F-4259-E1FEE903A825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89625"/>
            <a:ext cx="766049" cy="33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EDAA61F9-FF0D-8760-E84A-05180C3AD9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33376" y="2050751"/>
            <a:ext cx="1357960" cy="16589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54E9DDD-F8B2-8547-DA7C-B0D62263985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0690" y="4206123"/>
            <a:ext cx="1357960" cy="16589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380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wo by two - i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214;p38">
            <a:extLst>
              <a:ext uri="{FF2B5EF4-FFF2-40B4-BE49-F238E27FC236}">
                <a16:creationId xmlns:a16="http://schemas.microsoft.com/office/drawing/2014/main" id="{BDB1D470-73BA-89D6-313C-9E510FB3BF3D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" name="Google Shape;14;p2">
            <a:extLst>
              <a:ext uri="{FF2B5EF4-FFF2-40B4-BE49-F238E27FC236}">
                <a16:creationId xmlns:a16="http://schemas.microsoft.com/office/drawing/2014/main" id="{FA12B2BC-9734-625F-4259-E1FEE903A825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89625"/>
            <a:ext cx="766049" cy="33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A063B7E-F55E-6F09-FD4D-9AF210652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64" y="2051627"/>
            <a:ext cx="5448025" cy="1658064"/>
          </a:xfrm>
        </p:spPr>
        <p:txBody>
          <a:bodyPr anchor="t" anchorCtr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87338" indent="0">
              <a:buNone/>
              <a:defRPr>
                <a:solidFill>
                  <a:schemeClr val="bg1"/>
                </a:solidFill>
              </a:defRPr>
            </a:lvl2pPr>
            <a:lvl3pPr marL="693738" indent="0">
              <a:buNone/>
              <a:defRPr>
                <a:solidFill>
                  <a:schemeClr val="bg1"/>
                </a:solidFill>
              </a:defRPr>
            </a:lvl3pPr>
            <a:lvl4pPr marL="1150938" indent="0">
              <a:buNone/>
              <a:defRPr>
                <a:solidFill>
                  <a:schemeClr val="bg1"/>
                </a:solidFill>
              </a:defRPr>
            </a:lvl4pPr>
            <a:lvl5pPr marL="160813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25FD243-1C1C-024B-DDEB-F956B3F2642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7212" y="2051625"/>
            <a:ext cx="5444975" cy="3792341"/>
          </a:xfrm>
        </p:spPr>
        <p:txBody>
          <a:bodyPr anchor="t" anchorCtr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87338" indent="0">
              <a:buNone/>
              <a:defRPr>
                <a:solidFill>
                  <a:schemeClr val="bg1"/>
                </a:solidFill>
              </a:defRPr>
            </a:lvl2pPr>
            <a:lvl3pPr marL="693738" indent="0">
              <a:buNone/>
              <a:defRPr>
                <a:solidFill>
                  <a:schemeClr val="bg1"/>
                </a:solidFill>
              </a:defRPr>
            </a:lvl3pPr>
            <a:lvl4pPr marL="1150938" indent="0">
              <a:buNone/>
              <a:defRPr>
                <a:solidFill>
                  <a:schemeClr val="bg1"/>
                </a:solidFill>
              </a:defRPr>
            </a:lvl4pPr>
            <a:lvl5pPr marL="160813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6B2A4A-5C03-BA03-FA85-E712F756C723}"/>
              </a:ext>
            </a:extLst>
          </p:cNvPr>
          <p:cNvCxnSpPr>
            <a:cxnSpLocks/>
          </p:cNvCxnSpPr>
          <p:nvPr userDrawn="1"/>
        </p:nvCxnSpPr>
        <p:spPr>
          <a:xfrm>
            <a:off x="223525" y="3932514"/>
            <a:ext cx="587247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A024D6C3-CACA-8974-7BBB-F34696396B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6762" y="4134252"/>
            <a:ext cx="2603969" cy="173079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B602193-A49E-7CD8-DB87-752F17A73CF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280820" y="4134252"/>
            <a:ext cx="2603969" cy="173079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5265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hree columns - white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3" y="2821261"/>
            <a:ext cx="3474720" cy="3022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black and grey logo&#10;&#10;Description automatically generated">
            <a:extLst>
              <a:ext uri="{FF2B5EF4-FFF2-40B4-BE49-F238E27FC236}">
                <a16:creationId xmlns:a16="http://schemas.microsoft.com/office/drawing/2014/main" id="{47568B5C-EEAD-78D6-F6C1-F9F5958C30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446" y="6289625"/>
            <a:ext cx="762203" cy="338328"/>
          </a:xfrm>
          <a:prstGeom prst="rect">
            <a:avLst/>
          </a:prstGeom>
        </p:spPr>
      </p:pic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55295" y="2821260"/>
            <a:ext cx="3474720" cy="3022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Google Shape;229;p39">
            <a:extLst>
              <a:ext uri="{FF2B5EF4-FFF2-40B4-BE49-F238E27FC236}">
                <a16:creationId xmlns:a16="http://schemas.microsoft.com/office/drawing/2014/main" id="{7E83FA67-4F09-E941-63AB-B6806A9F9A7A}"/>
              </a:ext>
            </a:extLst>
          </p:cNvPr>
          <p:cNvCxnSpPr>
            <a:cxnSpLocks/>
          </p:cNvCxnSpPr>
          <p:nvPr userDrawn="1"/>
        </p:nvCxnSpPr>
        <p:spPr>
          <a:xfrm>
            <a:off x="413918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32;p39">
            <a:extLst>
              <a:ext uri="{FF2B5EF4-FFF2-40B4-BE49-F238E27FC236}">
                <a16:creationId xmlns:a16="http://schemas.microsoft.com/office/drawing/2014/main" id="{38E75823-18FB-5C70-BF1B-3434D16114FF}"/>
              </a:ext>
            </a:extLst>
          </p:cNvPr>
          <p:cNvCxnSpPr>
            <a:cxnSpLocks/>
          </p:cNvCxnSpPr>
          <p:nvPr userDrawn="1"/>
        </p:nvCxnSpPr>
        <p:spPr>
          <a:xfrm>
            <a:off x="8049766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860678-FEC3-5317-8431-31C96A34E8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61709" y="2821260"/>
            <a:ext cx="3474720" cy="3022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DDC499E-C5E8-63FE-CB30-6CC5DE97C6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875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A08BD3A1-594C-23C7-0C94-AD5A66062D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49924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2223E544-C526-2AB1-09E8-5AE5E20302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0508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55940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hree columns - canv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3" y="2821261"/>
            <a:ext cx="3474720" cy="3022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black and grey logo&#10;&#10;Description automatically generated">
            <a:extLst>
              <a:ext uri="{FF2B5EF4-FFF2-40B4-BE49-F238E27FC236}">
                <a16:creationId xmlns:a16="http://schemas.microsoft.com/office/drawing/2014/main" id="{47568B5C-EEAD-78D6-F6C1-F9F5958C30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446" y="6289625"/>
            <a:ext cx="762203" cy="338328"/>
          </a:xfrm>
          <a:prstGeom prst="rect">
            <a:avLst/>
          </a:prstGeom>
        </p:spPr>
      </p:pic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55295" y="2821260"/>
            <a:ext cx="3474720" cy="3022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Google Shape;229;p39">
            <a:extLst>
              <a:ext uri="{FF2B5EF4-FFF2-40B4-BE49-F238E27FC236}">
                <a16:creationId xmlns:a16="http://schemas.microsoft.com/office/drawing/2014/main" id="{7E83FA67-4F09-E941-63AB-B6806A9F9A7A}"/>
              </a:ext>
            </a:extLst>
          </p:cNvPr>
          <p:cNvCxnSpPr>
            <a:cxnSpLocks/>
          </p:cNvCxnSpPr>
          <p:nvPr userDrawn="1"/>
        </p:nvCxnSpPr>
        <p:spPr>
          <a:xfrm>
            <a:off x="413918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32;p39">
            <a:extLst>
              <a:ext uri="{FF2B5EF4-FFF2-40B4-BE49-F238E27FC236}">
                <a16:creationId xmlns:a16="http://schemas.microsoft.com/office/drawing/2014/main" id="{38E75823-18FB-5C70-BF1B-3434D16114FF}"/>
              </a:ext>
            </a:extLst>
          </p:cNvPr>
          <p:cNvCxnSpPr>
            <a:cxnSpLocks/>
          </p:cNvCxnSpPr>
          <p:nvPr userDrawn="1"/>
        </p:nvCxnSpPr>
        <p:spPr>
          <a:xfrm>
            <a:off x="8049766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860678-FEC3-5317-8431-31C96A34E8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61709" y="2821260"/>
            <a:ext cx="3474720" cy="3022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DDC499E-C5E8-63FE-CB30-6CC5DE97C6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875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A08BD3A1-594C-23C7-0C94-AD5A66062D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49924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2223E544-C526-2AB1-09E8-5AE5E20302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0508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54326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hree columns - blackbo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3" y="2821261"/>
            <a:ext cx="3474720" cy="3022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55295" y="2821260"/>
            <a:ext cx="3474720" cy="3022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Google Shape;229;p39">
            <a:extLst>
              <a:ext uri="{FF2B5EF4-FFF2-40B4-BE49-F238E27FC236}">
                <a16:creationId xmlns:a16="http://schemas.microsoft.com/office/drawing/2014/main" id="{7E83FA67-4F09-E941-63AB-B6806A9F9A7A}"/>
              </a:ext>
            </a:extLst>
          </p:cNvPr>
          <p:cNvCxnSpPr>
            <a:cxnSpLocks/>
          </p:cNvCxnSpPr>
          <p:nvPr userDrawn="1"/>
        </p:nvCxnSpPr>
        <p:spPr>
          <a:xfrm>
            <a:off x="413918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32;p39">
            <a:extLst>
              <a:ext uri="{FF2B5EF4-FFF2-40B4-BE49-F238E27FC236}">
                <a16:creationId xmlns:a16="http://schemas.microsoft.com/office/drawing/2014/main" id="{38E75823-18FB-5C70-BF1B-3434D16114FF}"/>
              </a:ext>
            </a:extLst>
          </p:cNvPr>
          <p:cNvCxnSpPr>
            <a:cxnSpLocks/>
          </p:cNvCxnSpPr>
          <p:nvPr userDrawn="1"/>
        </p:nvCxnSpPr>
        <p:spPr>
          <a:xfrm>
            <a:off x="8049766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860678-FEC3-5317-8431-31C96A34E8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61709" y="2821260"/>
            <a:ext cx="3474720" cy="3022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DDC499E-C5E8-63FE-CB30-6CC5DE97C6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875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A08BD3A1-594C-23C7-0C94-AD5A66062D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49924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2223E544-C526-2AB1-09E8-5AE5E20302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0508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Google Shape;14;p2">
            <a:extLst>
              <a:ext uri="{FF2B5EF4-FFF2-40B4-BE49-F238E27FC236}">
                <a16:creationId xmlns:a16="http://schemas.microsoft.com/office/drawing/2014/main" id="{CE80201F-EF02-576F-4BF2-30EEA5865017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89625"/>
            <a:ext cx="766049" cy="339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50549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hree columns - i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3" y="2821261"/>
            <a:ext cx="3474720" cy="3022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55295" y="2821260"/>
            <a:ext cx="3474720" cy="3022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Google Shape;229;p39">
            <a:extLst>
              <a:ext uri="{FF2B5EF4-FFF2-40B4-BE49-F238E27FC236}">
                <a16:creationId xmlns:a16="http://schemas.microsoft.com/office/drawing/2014/main" id="{7E83FA67-4F09-E941-63AB-B6806A9F9A7A}"/>
              </a:ext>
            </a:extLst>
          </p:cNvPr>
          <p:cNvCxnSpPr>
            <a:cxnSpLocks/>
          </p:cNvCxnSpPr>
          <p:nvPr userDrawn="1"/>
        </p:nvCxnSpPr>
        <p:spPr>
          <a:xfrm>
            <a:off x="413918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32;p39">
            <a:extLst>
              <a:ext uri="{FF2B5EF4-FFF2-40B4-BE49-F238E27FC236}">
                <a16:creationId xmlns:a16="http://schemas.microsoft.com/office/drawing/2014/main" id="{38E75823-18FB-5C70-BF1B-3434D16114FF}"/>
              </a:ext>
            </a:extLst>
          </p:cNvPr>
          <p:cNvCxnSpPr>
            <a:cxnSpLocks/>
          </p:cNvCxnSpPr>
          <p:nvPr userDrawn="1"/>
        </p:nvCxnSpPr>
        <p:spPr>
          <a:xfrm>
            <a:off x="8049766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860678-FEC3-5317-8431-31C96A34E8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61709" y="2821260"/>
            <a:ext cx="3474720" cy="3022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DDC499E-C5E8-63FE-CB30-6CC5DE97C6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875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A08BD3A1-594C-23C7-0C94-AD5A66062D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49924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2223E544-C526-2AB1-09E8-5AE5E20302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0508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Google Shape;14;p2">
            <a:extLst>
              <a:ext uri="{FF2B5EF4-FFF2-40B4-BE49-F238E27FC236}">
                <a16:creationId xmlns:a16="http://schemas.microsoft.com/office/drawing/2014/main" id="{CE80201F-EF02-576F-4BF2-30EEA5865017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89625"/>
            <a:ext cx="766049" cy="339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49028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hree columns + pictures - white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062505B-B5FD-E85D-9327-AB956D0150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8600" y="1837266"/>
            <a:ext cx="3910574" cy="177693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09A5E80A-D0AD-830D-28B9-A2214871294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1004" y="1837266"/>
            <a:ext cx="3904571" cy="177693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7FDC0A0B-CFDE-2F85-1CBF-ABC2A90E5B9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58222" y="1837266"/>
            <a:ext cx="3907949" cy="177693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3" y="3776139"/>
            <a:ext cx="3474720" cy="20678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black and grey logo&#10;&#10;Description automatically generated">
            <a:extLst>
              <a:ext uri="{FF2B5EF4-FFF2-40B4-BE49-F238E27FC236}">
                <a16:creationId xmlns:a16="http://schemas.microsoft.com/office/drawing/2014/main" id="{47568B5C-EEAD-78D6-F6C1-F9F5958C30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446" y="6289625"/>
            <a:ext cx="762203" cy="338328"/>
          </a:xfrm>
          <a:prstGeom prst="rect">
            <a:avLst/>
          </a:prstGeom>
        </p:spPr>
      </p:pic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55295" y="3776138"/>
            <a:ext cx="3474720" cy="2067832"/>
          </a:xfrm>
        </p:spPr>
        <p:txBody>
          <a:bodyPr/>
          <a:lstStyle/>
          <a:p>
            <a:pPr lvl="0"/>
            <a:r>
              <a:rPr lang="en-US"/>
              <a:t>Click to edit Master text styles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Google Shape;229;p39">
            <a:extLst>
              <a:ext uri="{FF2B5EF4-FFF2-40B4-BE49-F238E27FC236}">
                <a16:creationId xmlns:a16="http://schemas.microsoft.com/office/drawing/2014/main" id="{7E83FA67-4F09-E941-63AB-B6806A9F9A7A}"/>
              </a:ext>
            </a:extLst>
          </p:cNvPr>
          <p:cNvCxnSpPr>
            <a:cxnSpLocks/>
          </p:cNvCxnSpPr>
          <p:nvPr userDrawn="1"/>
        </p:nvCxnSpPr>
        <p:spPr>
          <a:xfrm>
            <a:off x="413918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32;p39">
            <a:extLst>
              <a:ext uri="{FF2B5EF4-FFF2-40B4-BE49-F238E27FC236}">
                <a16:creationId xmlns:a16="http://schemas.microsoft.com/office/drawing/2014/main" id="{38E75823-18FB-5C70-BF1B-3434D16114FF}"/>
              </a:ext>
            </a:extLst>
          </p:cNvPr>
          <p:cNvCxnSpPr>
            <a:cxnSpLocks/>
          </p:cNvCxnSpPr>
          <p:nvPr userDrawn="1"/>
        </p:nvCxnSpPr>
        <p:spPr>
          <a:xfrm>
            <a:off x="8049766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860678-FEC3-5317-8431-31C96A34E8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61709" y="3776138"/>
            <a:ext cx="3474720" cy="20678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79724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hree columns + pictures - canv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062505B-B5FD-E85D-9327-AB956D0150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8600" y="1837266"/>
            <a:ext cx="3910574" cy="177693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09A5E80A-D0AD-830D-28B9-A2214871294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1004" y="1837266"/>
            <a:ext cx="3904559" cy="177693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7FDC0A0B-CFDE-2F85-1CBF-ABC2A90E5B9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58222" y="1837266"/>
            <a:ext cx="3907949" cy="177693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3" y="3784607"/>
            <a:ext cx="3474720" cy="2059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black and grey logo&#10;&#10;Description automatically generated">
            <a:extLst>
              <a:ext uri="{FF2B5EF4-FFF2-40B4-BE49-F238E27FC236}">
                <a16:creationId xmlns:a16="http://schemas.microsoft.com/office/drawing/2014/main" id="{47568B5C-EEAD-78D6-F6C1-F9F5958C30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446" y="6289625"/>
            <a:ext cx="762203" cy="338328"/>
          </a:xfrm>
          <a:prstGeom prst="rect">
            <a:avLst/>
          </a:prstGeom>
        </p:spPr>
      </p:pic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55295" y="3784606"/>
            <a:ext cx="3474720" cy="2059364"/>
          </a:xfrm>
        </p:spPr>
        <p:txBody>
          <a:bodyPr/>
          <a:lstStyle/>
          <a:p>
            <a:pPr lvl="0"/>
            <a:r>
              <a:rPr lang="en-US"/>
              <a:t>Click to edit Master text styles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Google Shape;229;p39">
            <a:extLst>
              <a:ext uri="{FF2B5EF4-FFF2-40B4-BE49-F238E27FC236}">
                <a16:creationId xmlns:a16="http://schemas.microsoft.com/office/drawing/2014/main" id="{7E83FA67-4F09-E941-63AB-B6806A9F9A7A}"/>
              </a:ext>
            </a:extLst>
          </p:cNvPr>
          <p:cNvCxnSpPr>
            <a:cxnSpLocks/>
          </p:cNvCxnSpPr>
          <p:nvPr userDrawn="1"/>
        </p:nvCxnSpPr>
        <p:spPr>
          <a:xfrm>
            <a:off x="413918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32;p39">
            <a:extLst>
              <a:ext uri="{FF2B5EF4-FFF2-40B4-BE49-F238E27FC236}">
                <a16:creationId xmlns:a16="http://schemas.microsoft.com/office/drawing/2014/main" id="{38E75823-18FB-5C70-BF1B-3434D16114FF}"/>
              </a:ext>
            </a:extLst>
          </p:cNvPr>
          <p:cNvCxnSpPr>
            <a:cxnSpLocks/>
          </p:cNvCxnSpPr>
          <p:nvPr userDrawn="1"/>
        </p:nvCxnSpPr>
        <p:spPr>
          <a:xfrm>
            <a:off x="8049766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860678-FEC3-5317-8431-31C96A34E8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61709" y="3784606"/>
            <a:ext cx="3474720" cy="2059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70109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hree columns + pictures - blackbo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368085D6-6942-BE94-1397-B328150212B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37066" y="1837266"/>
            <a:ext cx="3890285" cy="177693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7506F4B-EABA-4C04-0D8C-DBDE506EC8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1005" y="1837266"/>
            <a:ext cx="3892938" cy="177693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6B4FAC96-4CA0-0E57-F1D2-88C295CB03D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64057" y="1837266"/>
            <a:ext cx="3898935" cy="177693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3" y="3801533"/>
            <a:ext cx="3474720" cy="20424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55295" y="3801532"/>
            <a:ext cx="3474720" cy="20424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Google Shape;229;p39">
            <a:extLst>
              <a:ext uri="{FF2B5EF4-FFF2-40B4-BE49-F238E27FC236}">
                <a16:creationId xmlns:a16="http://schemas.microsoft.com/office/drawing/2014/main" id="{7E83FA67-4F09-E941-63AB-B6806A9F9A7A}"/>
              </a:ext>
            </a:extLst>
          </p:cNvPr>
          <p:cNvCxnSpPr>
            <a:cxnSpLocks/>
          </p:cNvCxnSpPr>
          <p:nvPr userDrawn="1"/>
        </p:nvCxnSpPr>
        <p:spPr>
          <a:xfrm>
            <a:off x="413918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32;p39">
            <a:extLst>
              <a:ext uri="{FF2B5EF4-FFF2-40B4-BE49-F238E27FC236}">
                <a16:creationId xmlns:a16="http://schemas.microsoft.com/office/drawing/2014/main" id="{38E75823-18FB-5C70-BF1B-3434D16114FF}"/>
              </a:ext>
            </a:extLst>
          </p:cNvPr>
          <p:cNvCxnSpPr>
            <a:cxnSpLocks/>
          </p:cNvCxnSpPr>
          <p:nvPr userDrawn="1"/>
        </p:nvCxnSpPr>
        <p:spPr>
          <a:xfrm>
            <a:off x="8049766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860678-FEC3-5317-8431-31C96A34E8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61709" y="3801532"/>
            <a:ext cx="3474720" cy="20424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Google Shape;14;p2">
            <a:extLst>
              <a:ext uri="{FF2B5EF4-FFF2-40B4-BE49-F238E27FC236}">
                <a16:creationId xmlns:a16="http://schemas.microsoft.com/office/drawing/2014/main" id="{CE80201F-EF02-576F-4BF2-30EEA5865017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89625"/>
            <a:ext cx="766049" cy="339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138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 - blackbo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E13B7-B0C1-D970-B1D3-132FBD9B3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4232275"/>
            <a:ext cx="4087368" cy="1500187"/>
          </a:xfrm>
        </p:spPr>
        <p:txBody>
          <a:bodyPr lIns="0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6D505-46FE-C586-1A2B-98CAF5B2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oogle Shape;22;p3">
            <a:extLst>
              <a:ext uri="{FF2B5EF4-FFF2-40B4-BE49-F238E27FC236}">
                <a16:creationId xmlns:a16="http://schemas.microsoft.com/office/drawing/2014/main" id="{9BFAD38E-F3D0-FC13-A1BF-F66E4846E228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89625"/>
            <a:ext cx="766049" cy="33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368;p54">
            <a:extLst>
              <a:ext uri="{FF2B5EF4-FFF2-40B4-BE49-F238E27FC236}">
                <a16:creationId xmlns:a16="http://schemas.microsoft.com/office/drawing/2014/main" id="{FA308E72-0E25-F9F5-EEE1-D549C9A6368F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E47B3EB-3B50-394A-C3FB-1833CDBD7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34176"/>
            <a:ext cx="6540190" cy="3757594"/>
          </a:xfrm>
        </p:spPr>
        <p:txBody>
          <a:bodyPr lIns="0" anchor="t" anchorCtr="0">
            <a:normAutofit/>
          </a:bodyPr>
          <a:lstStyle>
            <a:lvl1pPr>
              <a:defRPr sz="6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10053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hree columns + pictures - i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368085D6-6942-BE94-1397-B328150212B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37066" y="1837266"/>
            <a:ext cx="3890285" cy="177693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7506F4B-EABA-4C04-0D8C-DBDE506EC8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1005" y="1837266"/>
            <a:ext cx="3892938" cy="177693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6B4FAC96-4CA0-0E57-F1D2-88C295CB03D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64057" y="1837266"/>
            <a:ext cx="3898935" cy="177693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3" y="3801533"/>
            <a:ext cx="3474720" cy="20424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55295" y="3801532"/>
            <a:ext cx="3474720" cy="20424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Google Shape;229;p39">
            <a:extLst>
              <a:ext uri="{FF2B5EF4-FFF2-40B4-BE49-F238E27FC236}">
                <a16:creationId xmlns:a16="http://schemas.microsoft.com/office/drawing/2014/main" id="{7E83FA67-4F09-E941-63AB-B6806A9F9A7A}"/>
              </a:ext>
            </a:extLst>
          </p:cNvPr>
          <p:cNvCxnSpPr>
            <a:cxnSpLocks/>
          </p:cNvCxnSpPr>
          <p:nvPr userDrawn="1"/>
        </p:nvCxnSpPr>
        <p:spPr>
          <a:xfrm>
            <a:off x="413918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32;p39">
            <a:extLst>
              <a:ext uri="{FF2B5EF4-FFF2-40B4-BE49-F238E27FC236}">
                <a16:creationId xmlns:a16="http://schemas.microsoft.com/office/drawing/2014/main" id="{38E75823-18FB-5C70-BF1B-3434D16114FF}"/>
              </a:ext>
            </a:extLst>
          </p:cNvPr>
          <p:cNvCxnSpPr>
            <a:cxnSpLocks/>
          </p:cNvCxnSpPr>
          <p:nvPr userDrawn="1"/>
        </p:nvCxnSpPr>
        <p:spPr>
          <a:xfrm>
            <a:off x="8049766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860678-FEC3-5317-8431-31C96A34E8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61709" y="3801532"/>
            <a:ext cx="3474720" cy="20424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Google Shape;14;p2">
            <a:extLst>
              <a:ext uri="{FF2B5EF4-FFF2-40B4-BE49-F238E27FC236}">
                <a16:creationId xmlns:a16="http://schemas.microsoft.com/office/drawing/2014/main" id="{CE80201F-EF02-576F-4BF2-30EEA5865017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89625"/>
            <a:ext cx="766049" cy="339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03210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hree columns + one image - white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09A5E80A-D0AD-830D-28B9-A2214871294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64306" y="2821260"/>
            <a:ext cx="3466216" cy="165639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black and grey logo&#10;&#10;Description automatically generated">
            <a:extLst>
              <a:ext uri="{FF2B5EF4-FFF2-40B4-BE49-F238E27FC236}">
                <a16:creationId xmlns:a16="http://schemas.microsoft.com/office/drawing/2014/main" id="{47568B5C-EEAD-78D6-F6C1-F9F5958C30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446" y="6289625"/>
            <a:ext cx="762203" cy="338328"/>
          </a:xfrm>
          <a:prstGeom prst="rect">
            <a:avLst/>
          </a:prstGeom>
        </p:spPr>
      </p:pic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55295" y="4616868"/>
            <a:ext cx="3474720" cy="1227101"/>
          </a:xfrm>
        </p:spPr>
        <p:txBody>
          <a:bodyPr/>
          <a:lstStyle/>
          <a:p>
            <a:pPr lvl="0"/>
            <a:r>
              <a:rPr lang="en-US"/>
              <a:t>Click to edit Master text styles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Google Shape;229;p39">
            <a:extLst>
              <a:ext uri="{FF2B5EF4-FFF2-40B4-BE49-F238E27FC236}">
                <a16:creationId xmlns:a16="http://schemas.microsoft.com/office/drawing/2014/main" id="{7E83FA67-4F09-E941-63AB-B6806A9F9A7A}"/>
              </a:ext>
            </a:extLst>
          </p:cNvPr>
          <p:cNvCxnSpPr>
            <a:cxnSpLocks/>
          </p:cNvCxnSpPr>
          <p:nvPr userDrawn="1"/>
        </p:nvCxnSpPr>
        <p:spPr>
          <a:xfrm>
            <a:off x="413918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32;p39">
            <a:extLst>
              <a:ext uri="{FF2B5EF4-FFF2-40B4-BE49-F238E27FC236}">
                <a16:creationId xmlns:a16="http://schemas.microsoft.com/office/drawing/2014/main" id="{38E75823-18FB-5C70-BF1B-3434D16114FF}"/>
              </a:ext>
            </a:extLst>
          </p:cNvPr>
          <p:cNvCxnSpPr>
            <a:cxnSpLocks/>
          </p:cNvCxnSpPr>
          <p:nvPr userDrawn="1"/>
        </p:nvCxnSpPr>
        <p:spPr>
          <a:xfrm>
            <a:off x="8049766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74AB60D6-6FE6-665F-FD56-75F0E3D45B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875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>
            <a:extLst>
              <a:ext uri="{FF2B5EF4-FFF2-40B4-BE49-F238E27FC236}">
                <a16:creationId xmlns:a16="http://schemas.microsoft.com/office/drawing/2014/main" id="{3D5CF240-7590-C5A5-D5B2-D51B96DCC9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0508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C4D82EA-9C45-8570-FACA-06CCACDF65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57475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60AC426-2CFF-0FDE-6A18-EBC4CAA6C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3" y="2821261"/>
            <a:ext cx="3474720" cy="3022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377E547-EBBB-3E7A-2C3E-27AB4439AE2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61709" y="2821260"/>
            <a:ext cx="3474720" cy="3022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43506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hree columns + one image - canv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09A5E80A-D0AD-830D-28B9-A2214871294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64306" y="2821260"/>
            <a:ext cx="3466216" cy="165639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black and grey logo&#10;&#10;Description automatically generated">
            <a:extLst>
              <a:ext uri="{FF2B5EF4-FFF2-40B4-BE49-F238E27FC236}">
                <a16:creationId xmlns:a16="http://schemas.microsoft.com/office/drawing/2014/main" id="{47568B5C-EEAD-78D6-F6C1-F9F5958C30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446" y="6289625"/>
            <a:ext cx="762203" cy="338328"/>
          </a:xfrm>
          <a:prstGeom prst="rect">
            <a:avLst/>
          </a:prstGeom>
        </p:spPr>
      </p:pic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55295" y="4616868"/>
            <a:ext cx="3474720" cy="1227101"/>
          </a:xfrm>
        </p:spPr>
        <p:txBody>
          <a:bodyPr/>
          <a:lstStyle/>
          <a:p>
            <a:pPr lvl="0"/>
            <a:r>
              <a:rPr lang="en-US"/>
              <a:t>Click to edit Master text styles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Google Shape;229;p39">
            <a:extLst>
              <a:ext uri="{FF2B5EF4-FFF2-40B4-BE49-F238E27FC236}">
                <a16:creationId xmlns:a16="http://schemas.microsoft.com/office/drawing/2014/main" id="{7E83FA67-4F09-E941-63AB-B6806A9F9A7A}"/>
              </a:ext>
            </a:extLst>
          </p:cNvPr>
          <p:cNvCxnSpPr>
            <a:cxnSpLocks/>
          </p:cNvCxnSpPr>
          <p:nvPr userDrawn="1"/>
        </p:nvCxnSpPr>
        <p:spPr>
          <a:xfrm>
            <a:off x="413918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32;p39">
            <a:extLst>
              <a:ext uri="{FF2B5EF4-FFF2-40B4-BE49-F238E27FC236}">
                <a16:creationId xmlns:a16="http://schemas.microsoft.com/office/drawing/2014/main" id="{38E75823-18FB-5C70-BF1B-3434D16114FF}"/>
              </a:ext>
            </a:extLst>
          </p:cNvPr>
          <p:cNvCxnSpPr>
            <a:cxnSpLocks/>
          </p:cNvCxnSpPr>
          <p:nvPr userDrawn="1"/>
        </p:nvCxnSpPr>
        <p:spPr>
          <a:xfrm>
            <a:off x="8049766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74AB60D6-6FE6-665F-FD56-75F0E3D45B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875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>
            <a:extLst>
              <a:ext uri="{FF2B5EF4-FFF2-40B4-BE49-F238E27FC236}">
                <a16:creationId xmlns:a16="http://schemas.microsoft.com/office/drawing/2014/main" id="{3D5CF240-7590-C5A5-D5B2-D51B96DCC9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0508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C4D82EA-9C45-8570-FACA-06CCACDF65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57475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60AC426-2CFF-0FDE-6A18-EBC4CAA6C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3" y="2821261"/>
            <a:ext cx="3474720" cy="3022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377E547-EBBB-3E7A-2C3E-27AB4439AE2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61709" y="2821260"/>
            <a:ext cx="3474720" cy="3022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72522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hree columns + one image - blackbo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09A5E80A-D0AD-830D-28B9-A2214871294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64306" y="2821260"/>
            <a:ext cx="3466216" cy="165639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55295" y="4616868"/>
            <a:ext cx="3474720" cy="12271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Google Shape;229;p39">
            <a:extLst>
              <a:ext uri="{FF2B5EF4-FFF2-40B4-BE49-F238E27FC236}">
                <a16:creationId xmlns:a16="http://schemas.microsoft.com/office/drawing/2014/main" id="{7E83FA67-4F09-E941-63AB-B6806A9F9A7A}"/>
              </a:ext>
            </a:extLst>
          </p:cNvPr>
          <p:cNvCxnSpPr>
            <a:cxnSpLocks/>
          </p:cNvCxnSpPr>
          <p:nvPr userDrawn="1"/>
        </p:nvCxnSpPr>
        <p:spPr>
          <a:xfrm>
            <a:off x="413918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32;p39">
            <a:extLst>
              <a:ext uri="{FF2B5EF4-FFF2-40B4-BE49-F238E27FC236}">
                <a16:creationId xmlns:a16="http://schemas.microsoft.com/office/drawing/2014/main" id="{38E75823-18FB-5C70-BF1B-3434D16114FF}"/>
              </a:ext>
            </a:extLst>
          </p:cNvPr>
          <p:cNvCxnSpPr>
            <a:cxnSpLocks/>
          </p:cNvCxnSpPr>
          <p:nvPr userDrawn="1"/>
        </p:nvCxnSpPr>
        <p:spPr>
          <a:xfrm>
            <a:off x="8049766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74AB60D6-6FE6-665F-FD56-75F0E3D45B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875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>
            <a:extLst>
              <a:ext uri="{FF2B5EF4-FFF2-40B4-BE49-F238E27FC236}">
                <a16:creationId xmlns:a16="http://schemas.microsoft.com/office/drawing/2014/main" id="{3D5CF240-7590-C5A5-D5B2-D51B96DCC9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0508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C4D82EA-9C45-8570-FACA-06CCACDF65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57475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60AC426-2CFF-0FDE-6A18-EBC4CAA6C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3" y="2821261"/>
            <a:ext cx="3474720" cy="3022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377E547-EBBB-3E7A-2C3E-27AB4439AE2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61709" y="2821260"/>
            <a:ext cx="3474720" cy="3022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" name="Google Shape;14;p2">
            <a:extLst>
              <a:ext uri="{FF2B5EF4-FFF2-40B4-BE49-F238E27FC236}">
                <a16:creationId xmlns:a16="http://schemas.microsoft.com/office/drawing/2014/main" id="{E2693F27-3C15-A69A-C2D8-DF2D11DE6385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89625"/>
            <a:ext cx="766049" cy="339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26407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hree columns + one image - i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09A5E80A-D0AD-830D-28B9-A2214871294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64306" y="2821260"/>
            <a:ext cx="3466216" cy="165639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55295" y="4616868"/>
            <a:ext cx="3474720" cy="12271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Google Shape;229;p39">
            <a:extLst>
              <a:ext uri="{FF2B5EF4-FFF2-40B4-BE49-F238E27FC236}">
                <a16:creationId xmlns:a16="http://schemas.microsoft.com/office/drawing/2014/main" id="{7E83FA67-4F09-E941-63AB-B6806A9F9A7A}"/>
              </a:ext>
            </a:extLst>
          </p:cNvPr>
          <p:cNvCxnSpPr>
            <a:cxnSpLocks/>
          </p:cNvCxnSpPr>
          <p:nvPr userDrawn="1"/>
        </p:nvCxnSpPr>
        <p:spPr>
          <a:xfrm>
            <a:off x="413918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32;p39">
            <a:extLst>
              <a:ext uri="{FF2B5EF4-FFF2-40B4-BE49-F238E27FC236}">
                <a16:creationId xmlns:a16="http://schemas.microsoft.com/office/drawing/2014/main" id="{38E75823-18FB-5C70-BF1B-3434D16114FF}"/>
              </a:ext>
            </a:extLst>
          </p:cNvPr>
          <p:cNvCxnSpPr>
            <a:cxnSpLocks/>
          </p:cNvCxnSpPr>
          <p:nvPr userDrawn="1"/>
        </p:nvCxnSpPr>
        <p:spPr>
          <a:xfrm>
            <a:off x="8049766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74AB60D6-6FE6-665F-FD56-75F0E3D45B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875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>
            <a:extLst>
              <a:ext uri="{FF2B5EF4-FFF2-40B4-BE49-F238E27FC236}">
                <a16:creationId xmlns:a16="http://schemas.microsoft.com/office/drawing/2014/main" id="{3D5CF240-7590-C5A5-D5B2-D51B96DCC9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0508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C4D82EA-9C45-8570-FACA-06CCACDF65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57475" y="2028825"/>
            <a:ext cx="3474720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60AC426-2CFF-0FDE-6A18-EBC4CAA6C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3" y="2821261"/>
            <a:ext cx="3474720" cy="3022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377E547-EBBB-3E7A-2C3E-27AB4439AE2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61709" y="2821260"/>
            <a:ext cx="3474720" cy="3022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" name="Google Shape;14;p2">
            <a:extLst>
              <a:ext uri="{FF2B5EF4-FFF2-40B4-BE49-F238E27FC236}">
                <a16:creationId xmlns:a16="http://schemas.microsoft.com/office/drawing/2014/main" id="{E2693F27-3C15-A69A-C2D8-DF2D11DE6385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89625"/>
            <a:ext cx="766049" cy="339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31577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four columns - white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228" y="2821261"/>
            <a:ext cx="2610608" cy="3022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black and grey logo&#10;&#10;Description automatically generated">
            <a:extLst>
              <a:ext uri="{FF2B5EF4-FFF2-40B4-BE49-F238E27FC236}">
                <a16:creationId xmlns:a16="http://schemas.microsoft.com/office/drawing/2014/main" id="{47568B5C-EEAD-78D6-F6C1-F9F5958C30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446" y="6289625"/>
            <a:ext cx="762203" cy="338328"/>
          </a:xfrm>
          <a:prstGeom prst="rect">
            <a:avLst/>
          </a:prstGeom>
        </p:spPr>
      </p:pic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25387" y="2821260"/>
            <a:ext cx="2610608" cy="3022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Google Shape;229;p39">
            <a:extLst>
              <a:ext uri="{FF2B5EF4-FFF2-40B4-BE49-F238E27FC236}">
                <a16:creationId xmlns:a16="http://schemas.microsoft.com/office/drawing/2014/main" id="{7E83FA67-4F09-E941-63AB-B6806A9F9A7A}"/>
              </a:ext>
            </a:extLst>
          </p:cNvPr>
          <p:cNvCxnSpPr>
            <a:cxnSpLocks/>
          </p:cNvCxnSpPr>
          <p:nvPr userDrawn="1"/>
        </p:nvCxnSpPr>
        <p:spPr>
          <a:xfrm>
            <a:off x="3161537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32;p39">
            <a:extLst>
              <a:ext uri="{FF2B5EF4-FFF2-40B4-BE49-F238E27FC236}">
                <a16:creationId xmlns:a16="http://schemas.microsoft.com/office/drawing/2014/main" id="{38E75823-18FB-5C70-BF1B-3434D16114FF}"/>
              </a:ext>
            </a:extLst>
          </p:cNvPr>
          <p:cNvCxnSpPr>
            <a:cxnSpLocks/>
          </p:cNvCxnSpPr>
          <p:nvPr userDrawn="1"/>
        </p:nvCxnSpPr>
        <p:spPr>
          <a:xfrm>
            <a:off x="902741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860678-FEC3-5317-8431-31C96A34E8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54157" y="2821260"/>
            <a:ext cx="2610608" cy="3022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DDC499E-C5E8-63FE-CB30-6CC5DE97C6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790" y="2028825"/>
            <a:ext cx="2610608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A08BD3A1-594C-23C7-0C94-AD5A66062D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20016" y="2028825"/>
            <a:ext cx="2610608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2223E544-C526-2AB1-09E8-5AE5E20302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52956" y="2028825"/>
            <a:ext cx="2610608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Google Shape;229;p39">
            <a:extLst>
              <a:ext uri="{FF2B5EF4-FFF2-40B4-BE49-F238E27FC236}">
                <a16:creationId xmlns:a16="http://schemas.microsoft.com/office/drawing/2014/main" id="{311DD361-DA7E-8466-4CCE-D81CCD89EF5A}"/>
              </a:ext>
            </a:extLst>
          </p:cNvPr>
          <p:cNvCxnSpPr>
            <a:cxnSpLocks/>
          </p:cNvCxnSpPr>
          <p:nvPr userDrawn="1"/>
        </p:nvCxnSpPr>
        <p:spPr>
          <a:xfrm>
            <a:off x="6094475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701DD83-4B94-D774-691E-ECF989214A6C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9186928" y="2821260"/>
            <a:ext cx="2610608" cy="3022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933C22C7-BC2F-C2FE-CB0D-9489B8CFD07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85727" y="2028825"/>
            <a:ext cx="2610608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712290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four columns - canv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228" y="2821261"/>
            <a:ext cx="2610608" cy="3022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black and grey logo&#10;&#10;Description automatically generated">
            <a:extLst>
              <a:ext uri="{FF2B5EF4-FFF2-40B4-BE49-F238E27FC236}">
                <a16:creationId xmlns:a16="http://schemas.microsoft.com/office/drawing/2014/main" id="{47568B5C-EEAD-78D6-F6C1-F9F5958C30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446" y="6289625"/>
            <a:ext cx="762203" cy="338328"/>
          </a:xfrm>
          <a:prstGeom prst="rect">
            <a:avLst/>
          </a:prstGeom>
        </p:spPr>
      </p:pic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25387" y="2821260"/>
            <a:ext cx="2610608" cy="3022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Google Shape;229;p39">
            <a:extLst>
              <a:ext uri="{FF2B5EF4-FFF2-40B4-BE49-F238E27FC236}">
                <a16:creationId xmlns:a16="http://schemas.microsoft.com/office/drawing/2014/main" id="{7E83FA67-4F09-E941-63AB-B6806A9F9A7A}"/>
              </a:ext>
            </a:extLst>
          </p:cNvPr>
          <p:cNvCxnSpPr>
            <a:cxnSpLocks/>
          </p:cNvCxnSpPr>
          <p:nvPr userDrawn="1"/>
        </p:nvCxnSpPr>
        <p:spPr>
          <a:xfrm>
            <a:off x="3161537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32;p39">
            <a:extLst>
              <a:ext uri="{FF2B5EF4-FFF2-40B4-BE49-F238E27FC236}">
                <a16:creationId xmlns:a16="http://schemas.microsoft.com/office/drawing/2014/main" id="{38E75823-18FB-5C70-BF1B-3434D16114FF}"/>
              </a:ext>
            </a:extLst>
          </p:cNvPr>
          <p:cNvCxnSpPr>
            <a:cxnSpLocks/>
          </p:cNvCxnSpPr>
          <p:nvPr userDrawn="1"/>
        </p:nvCxnSpPr>
        <p:spPr>
          <a:xfrm>
            <a:off x="902741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860678-FEC3-5317-8431-31C96A34E8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54157" y="2821260"/>
            <a:ext cx="2610608" cy="3022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DDC499E-C5E8-63FE-CB30-6CC5DE97C6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790" y="2028825"/>
            <a:ext cx="2610608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A08BD3A1-594C-23C7-0C94-AD5A66062D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20016" y="2028825"/>
            <a:ext cx="2610608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2223E544-C526-2AB1-09E8-5AE5E20302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52956" y="2028825"/>
            <a:ext cx="2610608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Google Shape;229;p39">
            <a:extLst>
              <a:ext uri="{FF2B5EF4-FFF2-40B4-BE49-F238E27FC236}">
                <a16:creationId xmlns:a16="http://schemas.microsoft.com/office/drawing/2014/main" id="{311DD361-DA7E-8466-4CCE-D81CCD89EF5A}"/>
              </a:ext>
            </a:extLst>
          </p:cNvPr>
          <p:cNvCxnSpPr>
            <a:cxnSpLocks/>
          </p:cNvCxnSpPr>
          <p:nvPr userDrawn="1"/>
        </p:nvCxnSpPr>
        <p:spPr>
          <a:xfrm>
            <a:off x="6094475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701DD83-4B94-D774-691E-ECF989214A6C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9186928" y="2821260"/>
            <a:ext cx="2610608" cy="3022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933C22C7-BC2F-C2FE-CB0D-9489B8CFD07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85727" y="2028825"/>
            <a:ext cx="2610608" cy="636588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076740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four columns - blackbo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228" y="2821261"/>
            <a:ext cx="2610608" cy="3022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25387" y="2821260"/>
            <a:ext cx="2610608" cy="3022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Google Shape;229;p39">
            <a:extLst>
              <a:ext uri="{FF2B5EF4-FFF2-40B4-BE49-F238E27FC236}">
                <a16:creationId xmlns:a16="http://schemas.microsoft.com/office/drawing/2014/main" id="{7E83FA67-4F09-E941-63AB-B6806A9F9A7A}"/>
              </a:ext>
            </a:extLst>
          </p:cNvPr>
          <p:cNvCxnSpPr>
            <a:cxnSpLocks/>
          </p:cNvCxnSpPr>
          <p:nvPr userDrawn="1"/>
        </p:nvCxnSpPr>
        <p:spPr>
          <a:xfrm>
            <a:off x="3161537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32;p39">
            <a:extLst>
              <a:ext uri="{FF2B5EF4-FFF2-40B4-BE49-F238E27FC236}">
                <a16:creationId xmlns:a16="http://schemas.microsoft.com/office/drawing/2014/main" id="{38E75823-18FB-5C70-BF1B-3434D16114FF}"/>
              </a:ext>
            </a:extLst>
          </p:cNvPr>
          <p:cNvCxnSpPr>
            <a:cxnSpLocks/>
          </p:cNvCxnSpPr>
          <p:nvPr userDrawn="1"/>
        </p:nvCxnSpPr>
        <p:spPr>
          <a:xfrm>
            <a:off x="902741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860678-FEC3-5317-8431-31C96A34E8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54157" y="2821260"/>
            <a:ext cx="2610608" cy="3022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DDC499E-C5E8-63FE-CB30-6CC5DE97C6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790" y="2028825"/>
            <a:ext cx="2610608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A08BD3A1-594C-23C7-0C94-AD5A66062D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20016" y="2028825"/>
            <a:ext cx="2610608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2223E544-C526-2AB1-09E8-5AE5E20302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52956" y="2028825"/>
            <a:ext cx="2610608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Google Shape;229;p39">
            <a:extLst>
              <a:ext uri="{FF2B5EF4-FFF2-40B4-BE49-F238E27FC236}">
                <a16:creationId xmlns:a16="http://schemas.microsoft.com/office/drawing/2014/main" id="{311DD361-DA7E-8466-4CCE-D81CCD89EF5A}"/>
              </a:ext>
            </a:extLst>
          </p:cNvPr>
          <p:cNvCxnSpPr>
            <a:cxnSpLocks/>
          </p:cNvCxnSpPr>
          <p:nvPr userDrawn="1"/>
        </p:nvCxnSpPr>
        <p:spPr>
          <a:xfrm>
            <a:off x="6094475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701DD83-4B94-D774-691E-ECF989214A6C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9186928" y="2821260"/>
            <a:ext cx="2610608" cy="3022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933C22C7-BC2F-C2FE-CB0D-9489B8CFD07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85727" y="2028825"/>
            <a:ext cx="2610608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8" name="Google Shape;14;p2">
            <a:extLst>
              <a:ext uri="{FF2B5EF4-FFF2-40B4-BE49-F238E27FC236}">
                <a16:creationId xmlns:a16="http://schemas.microsoft.com/office/drawing/2014/main" id="{D5EB06CD-B18D-23F6-0181-480F95F961A2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89625"/>
            <a:ext cx="766049" cy="339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442886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four columns - i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228" y="2821261"/>
            <a:ext cx="2610608" cy="3022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25387" y="2821260"/>
            <a:ext cx="2610608" cy="3022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Google Shape;229;p39">
            <a:extLst>
              <a:ext uri="{FF2B5EF4-FFF2-40B4-BE49-F238E27FC236}">
                <a16:creationId xmlns:a16="http://schemas.microsoft.com/office/drawing/2014/main" id="{7E83FA67-4F09-E941-63AB-B6806A9F9A7A}"/>
              </a:ext>
            </a:extLst>
          </p:cNvPr>
          <p:cNvCxnSpPr>
            <a:cxnSpLocks/>
          </p:cNvCxnSpPr>
          <p:nvPr userDrawn="1"/>
        </p:nvCxnSpPr>
        <p:spPr>
          <a:xfrm>
            <a:off x="3161537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32;p39">
            <a:extLst>
              <a:ext uri="{FF2B5EF4-FFF2-40B4-BE49-F238E27FC236}">
                <a16:creationId xmlns:a16="http://schemas.microsoft.com/office/drawing/2014/main" id="{38E75823-18FB-5C70-BF1B-3434D16114FF}"/>
              </a:ext>
            </a:extLst>
          </p:cNvPr>
          <p:cNvCxnSpPr>
            <a:cxnSpLocks/>
          </p:cNvCxnSpPr>
          <p:nvPr userDrawn="1"/>
        </p:nvCxnSpPr>
        <p:spPr>
          <a:xfrm>
            <a:off x="902741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860678-FEC3-5317-8431-31C96A34E8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54157" y="2821260"/>
            <a:ext cx="2610608" cy="3022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DDC499E-C5E8-63FE-CB30-6CC5DE97C6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790" y="2028825"/>
            <a:ext cx="2610608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A08BD3A1-594C-23C7-0C94-AD5A66062D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20016" y="2028825"/>
            <a:ext cx="2610608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2223E544-C526-2AB1-09E8-5AE5E20302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52956" y="2028825"/>
            <a:ext cx="2610608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Google Shape;229;p39">
            <a:extLst>
              <a:ext uri="{FF2B5EF4-FFF2-40B4-BE49-F238E27FC236}">
                <a16:creationId xmlns:a16="http://schemas.microsoft.com/office/drawing/2014/main" id="{311DD361-DA7E-8466-4CCE-D81CCD89EF5A}"/>
              </a:ext>
            </a:extLst>
          </p:cNvPr>
          <p:cNvCxnSpPr>
            <a:cxnSpLocks/>
          </p:cNvCxnSpPr>
          <p:nvPr userDrawn="1"/>
        </p:nvCxnSpPr>
        <p:spPr>
          <a:xfrm>
            <a:off x="6094475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701DD83-4B94-D774-691E-ECF989214A6C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9186928" y="2821260"/>
            <a:ext cx="2610608" cy="3022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933C22C7-BC2F-C2FE-CB0D-9489B8CFD07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85727" y="2028825"/>
            <a:ext cx="2610608" cy="63658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8" name="Google Shape;14;p2">
            <a:extLst>
              <a:ext uri="{FF2B5EF4-FFF2-40B4-BE49-F238E27FC236}">
                <a16:creationId xmlns:a16="http://schemas.microsoft.com/office/drawing/2014/main" id="{D5EB06CD-B18D-23F6-0181-480F95F961A2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89625"/>
            <a:ext cx="766049" cy="339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66538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four columns + pictures - white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F7A5CB94-C59E-BE89-C230-DD02DE22D4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37067" y="1837267"/>
            <a:ext cx="2916936" cy="14732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CD626319-2311-8592-6973-3AF597197E8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67817" y="1837267"/>
            <a:ext cx="2926080" cy="14732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B41F377B-17F1-8423-48D1-4A40D4873BC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01305" y="1837267"/>
            <a:ext cx="2926103" cy="14732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73974343-B20E-FC05-F473-570C64CD06A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32054" y="1837267"/>
            <a:ext cx="2935224" cy="14732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228" y="3429001"/>
            <a:ext cx="2610608" cy="24149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black and grey logo&#10;&#10;Description automatically generated">
            <a:extLst>
              <a:ext uri="{FF2B5EF4-FFF2-40B4-BE49-F238E27FC236}">
                <a16:creationId xmlns:a16="http://schemas.microsoft.com/office/drawing/2014/main" id="{47568B5C-EEAD-78D6-F6C1-F9F5958C30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446" y="6289625"/>
            <a:ext cx="762203" cy="338328"/>
          </a:xfrm>
          <a:prstGeom prst="rect">
            <a:avLst/>
          </a:prstGeom>
        </p:spPr>
      </p:pic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25387" y="3429000"/>
            <a:ext cx="2610608" cy="24149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Google Shape;229;p39">
            <a:extLst>
              <a:ext uri="{FF2B5EF4-FFF2-40B4-BE49-F238E27FC236}">
                <a16:creationId xmlns:a16="http://schemas.microsoft.com/office/drawing/2014/main" id="{7E83FA67-4F09-E941-63AB-B6806A9F9A7A}"/>
              </a:ext>
            </a:extLst>
          </p:cNvPr>
          <p:cNvCxnSpPr>
            <a:cxnSpLocks/>
          </p:cNvCxnSpPr>
          <p:nvPr userDrawn="1"/>
        </p:nvCxnSpPr>
        <p:spPr>
          <a:xfrm>
            <a:off x="3161537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32;p39">
            <a:extLst>
              <a:ext uri="{FF2B5EF4-FFF2-40B4-BE49-F238E27FC236}">
                <a16:creationId xmlns:a16="http://schemas.microsoft.com/office/drawing/2014/main" id="{38E75823-18FB-5C70-BF1B-3434D16114FF}"/>
              </a:ext>
            </a:extLst>
          </p:cNvPr>
          <p:cNvCxnSpPr>
            <a:cxnSpLocks/>
          </p:cNvCxnSpPr>
          <p:nvPr userDrawn="1"/>
        </p:nvCxnSpPr>
        <p:spPr>
          <a:xfrm>
            <a:off x="902741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860678-FEC3-5317-8431-31C96A34E8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54157" y="3429000"/>
            <a:ext cx="2610608" cy="24149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Google Shape;229;p39">
            <a:extLst>
              <a:ext uri="{FF2B5EF4-FFF2-40B4-BE49-F238E27FC236}">
                <a16:creationId xmlns:a16="http://schemas.microsoft.com/office/drawing/2014/main" id="{311DD361-DA7E-8466-4CCE-D81CCD89EF5A}"/>
              </a:ext>
            </a:extLst>
          </p:cNvPr>
          <p:cNvCxnSpPr>
            <a:cxnSpLocks/>
          </p:cNvCxnSpPr>
          <p:nvPr userDrawn="1"/>
        </p:nvCxnSpPr>
        <p:spPr>
          <a:xfrm>
            <a:off x="6094475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701DD83-4B94-D774-691E-ECF989214A6C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9186928" y="3429000"/>
            <a:ext cx="2610608" cy="24149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344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 - i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E13B7-B0C1-D970-B1D3-132FBD9B3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4232275"/>
            <a:ext cx="4023360" cy="1500187"/>
          </a:xfrm>
        </p:spPr>
        <p:txBody>
          <a:bodyPr lIns="0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6D505-46FE-C586-1A2B-98CAF5B2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oogle Shape;22;p3">
            <a:extLst>
              <a:ext uri="{FF2B5EF4-FFF2-40B4-BE49-F238E27FC236}">
                <a16:creationId xmlns:a16="http://schemas.microsoft.com/office/drawing/2014/main" id="{9BFAD38E-F3D0-FC13-A1BF-F66E4846E228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89625"/>
            <a:ext cx="766049" cy="33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368;p54">
            <a:extLst>
              <a:ext uri="{FF2B5EF4-FFF2-40B4-BE49-F238E27FC236}">
                <a16:creationId xmlns:a16="http://schemas.microsoft.com/office/drawing/2014/main" id="{FA308E72-0E25-F9F5-EEE1-D549C9A6368F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E47B3EB-3B50-394A-C3FB-1833CDBD7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34176"/>
            <a:ext cx="6540190" cy="3757594"/>
          </a:xfrm>
        </p:spPr>
        <p:txBody>
          <a:bodyPr lIns="0" anchor="t" anchorCtr="0">
            <a:normAutofit/>
          </a:bodyPr>
          <a:lstStyle>
            <a:lvl1pPr>
              <a:defRPr sz="6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447989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four columns + pictures - canv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F7A5CB94-C59E-BE89-C230-DD02DE22D4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37067" y="1837267"/>
            <a:ext cx="2916936" cy="14732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CD626319-2311-8592-6973-3AF597197E8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67817" y="1837267"/>
            <a:ext cx="2926080" cy="14732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B41F377B-17F1-8423-48D1-4A40D4873BC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01305" y="1837267"/>
            <a:ext cx="2926103" cy="14732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73974343-B20E-FC05-F473-570C64CD06A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32054" y="1837267"/>
            <a:ext cx="2935224" cy="14732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228" y="3429001"/>
            <a:ext cx="2610608" cy="24149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black and grey logo&#10;&#10;Description automatically generated">
            <a:extLst>
              <a:ext uri="{FF2B5EF4-FFF2-40B4-BE49-F238E27FC236}">
                <a16:creationId xmlns:a16="http://schemas.microsoft.com/office/drawing/2014/main" id="{47568B5C-EEAD-78D6-F6C1-F9F5958C30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446" y="6289625"/>
            <a:ext cx="762203" cy="338328"/>
          </a:xfrm>
          <a:prstGeom prst="rect">
            <a:avLst/>
          </a:prstGeom>
        </p:spPr>
      </p:pic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4" name="Google Shape;213;p38">
            <a:extLst>
              <a:ext uri="{FF2B5EF4-FFF2-40B4-BE49-F238E27FC236}">
                <a16:creationId xmlns:a16="http://schemas.microsoft.com/office/drawing/2014/main" id="{AE8FF38F-1566-2305-4B6B-2F0A20D22F61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4;p38">
            <a:extLst>
              <a:ext uri="{FF2B5EF4-FFF2-40B4-BE49-F238E27FC236}">
                <a16:creationId xmlns:a16="http://schemas.microsoft.com/office/drawing/2014/main" id="{1D426782-2CB2-B883-D3BC-86C08140001A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17;p38">
            <a:extLst>
              <a:ext uri="{FF2B5EF4-FFF2-40B4-BE49-F238E27FC236}">
                <a16:creationId xmlns:a16="http://schemas.microsoft.com/office/drawing/2014/main" id="{DB498D47-BED8-5565-269E-7258DF5E41D5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74;p9">
            <a:extLst>
              <a:ext uri="{FF2B5EF4-FFF2-40B4-BE49-F238E27FC236}">
                <a16:creationId xmlns:a16="http://schemas.microsoft.com/office/drawing/2014/main" id="{31EC02ED-7AB1-C14E-7D17-27D9069B491B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25387" y="3429000"/>
            <a:ext cx="2610608" cy="24149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Google Shape;229;p39">
            <a:extLst>
              <a:ext uri="{FF2B5EF4-FFF2-40B4-BE49-F238E27FC236}">
                <a16:creationId xmlns:a16="http://schemas.microsoft.com/office/drawing/2014/main" id="{7E83FA67-4F09-E941-63AB-B6806A9F9A7A}"/>
              </a:ext>
            </a:extLst>
          </p:cNvPr>
          <p:cNvCxnSpPr>
            <a:cxnSpLocks/>
          </p:cNvCxnSpPr>
          <p:nvPr userDrawn="1"/>
        </p:nvCxnSpPr>
        <p:spPr>
          <a:xfrm>
            <a:off x="3161537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32;p39">
            <a:extLst>
              <a:ext uri="{FF2B5EF4-FFF2-40B4-BE49-F238E27FC236}">
                <a16:creationId xmlns:a16="http://schemas.microsoft.com/office/drawing/2014/main" id="{38E75823-18FB-5C70-BF1B-3434D16114FF}"/>
              </a:ext>
            </a:extLst>
          </p:cNvPr>
          <p:cNvCxnSpPr>
            <a:cxnSpLocks/>
          </p:cNvCxnSpPr>
          <p:nvPr userDrawn="1"/>
        </p:nvCxnSpPr>
        <p:spPr>
          <a:xfrm>
            <a:off x="902741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860678-FEC3-5317-8431-31C96A34E8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54157" y="3429000"/>
            <a:ext cx="2610608" cy="24149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Google Shape;229;p39">
            <a:extLst>
              <a:ext uri="{FF2B5EF4-FFF2-40B4-BE49-F238E27FC236}">
                <a16:creationId xmlns:a16="http://schemas.microsoft.com/office/drawing/2014/main" id="{311DD361-DA7E-8466-4CCE-D81CCD89EF5A}"/>
              </a:ext>
            </a:extLst>
          </p:cNvPr>
          <p:cNvCxnSpPr>
            <a:cxnSpLocks/>
          </p:cNvCxnSpPr>
          <p:nvPr userDrawn="1"/>
        </p:nvCxnSpPr>
        <p:spPr>
          <a:xfrm>
            <a:off x="6094475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701DD83-4B94-D774-691E-ECF989214A6C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9186928" y="3429000"/>
            <a:ext cx="2610608" cy="24149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817530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four columns + pictures - blackbo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F7A5CB94-C59E-BE89-C230-DD02DE22D4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37067" y="1837267"/>
            <a:ext cx="2916936" cy="1473200"/>
          </a:xfrm>
          <a:noFill/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CD626319-2311-8592-6973-3AF597197E8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67817" y="1837267"/>
            <a:ext cx="2926080" cy="1473200"/>
          </a:xfrm>
          <a:noFill/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B41F377B-17F1-8423-48D1-4A40D4873BC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01305" y="1837267"/>
            <a:ext cx="2926103" cy="1473200"/>
          </a:xfrm>
          <a:noFill/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73974343-B20E-FC05-F473-570C64CD06A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32054" y="1837267"/>
            <a:ext cx="2935224" cy="1473200"/>
          </a:xfrm>
          <a:noFill/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228" y="3429001"/>
            <a:ext cx="2610608" cy="24149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25387" y="3429000"/>
            <a:ext cx="2610608" cy="24149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860678-FEC3-5317-8431-31C96A34E8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54157" y="3429000"/>
            <a:ext cx="2610608" cy="24149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701DD83-4B94-D774-691E-ECF989214A6C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9186928" y="3429000"/>
            <a:ext cx="2610608" cy="24149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7" name="Google Shape;213;p38">
            <a:extLst>
              <a:ext uri="{FF2B5EF4-FFF2-40B4-BE49-F238E27FC236}">
                <a16:creationId xmlns:a16="http://schemas.microsoft.com/office/drawing/2014/main" id="{34598071-4C7E-BB61-74D6-6D52EDAB38B6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14;p38">
            <a:extLst>
              <a:ext uri="{FF2B5EF4-FFF2-40B4-BE49-F238E27FC236}">
                <a16:creationId xmlns:a16="http://schemas.microsoft.com/office/drawing/2014/main" id="{EB3E83F5-8C9E-6F0A-8897-592D9AB3FA7B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7;p38">
            <a:extLst>
              <a:ext uri="{FF2B5EF4-FFF2-40B4-BE49-F238E27FC236}">
                <a16:creationId xmlns:a16="http://schemas.microsoft.com/office/drawing/2014/main" id="{0F6CBCE4-B478-DCB5-DE0A-EA4793D9B17D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74;p9">
            <a:extLst>
              <a:ext uri="{FF2B5EF4-FFF2-40B4-BE49-F238E27FC236}">
                <a16:creationId xmlns:a16="http://schemas.microsoft.com/office/drawing/2014/main" id="{458395CC-7852-53AC-5E98-AFE0F5C13617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29;p39">
            <a:extLst>
              <a:ext uri="{FF2B5EF4-FFF2-40B4-BE49-F238E27FC236}">
                <a16:creationId xmlns:a16="http://schemas.microsoft.com/office/drawing/2014/main" id="{360F9A9B-FF63-01A9-F99C-509128AFFC83}"/>
              </a:ext>
            </a:extLst>
          </p:cNvPr>
          <p:cNvCxnSpPr>
            <a:cxnSpLocks/>
          </p:cNvCxnSpPr>
          <p:nvPr userDrawn="1"/>
        </p:nvCxnSpPr>
        <p:spPr>
          <a:xfrm>
            <a:off x="3161537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32;p39">
            <a:extLst>
              <a:ext uri="{FF2B5EF4-FFF2-40B4-BE49-F238E27FC236}">
                <a16:creationId xmlns:a16="http://schemas.microsoft.com/office/drawing/2014/main" id="{A0ACB157-44D5-2928-4CE9-B56062D77E8E}"/>
              </a:ext>
            </a:extLst>
          </p:cNvPr>
          <p:cNvCxnSpPr>
            <a:cxnSpLocks/>
          </p:cNvCxnSpPr>
          <p:nvPr userDrawn="1"/>
        </p:nvCxnSpPr>
        <p:spPr>
          <a:xfrm>
            <a:off x="902741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29;p39">
            <a:extLst>
              <a:ext uri="{FF2B5EF4-FFF2-40B4-BE49-F238E27FC236}">
                <a16:creationId xmlns:a16="http://schemas.microsoft.com/office/drawing/2014/main" id="{771DB8C5-FE25-DF74-9AA6-EA3EB1ED0A15}"/>
              </a:ext>
            </a:extLst>
          </p:cNvPr>
          <p:cNvCxnSpPr>
            <a:cxnSpLocks/>
          </p:cNvCxnSpPr>
          <p:nvPr userDrawn="1"/>
        </p:nvCxnSpPr>
        <p:spPr>
          <a:xfrm>
            <a:off x="6094475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8" name="Google Shape;14;p2">
            <a:extLst>
              <a:ext uri="{FF2B5EF4-FFF2-40B4-BE49-F238E27FC236}">
                <a16:creationId xmlns:a16="http://schemas.microsoft.com/office/drawing/2014/main" id="{841F9CA4-9069-3618-29BC-918A68262A17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89625"/>
            <a:ext cx="766049" cy="339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616179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four columns + pictures - i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F7A5CB94-C59E-BE89-C230-DD02DE22D4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37067" y="1837267"/>
            <a:ext cx="2916936" cy="1473200"/>
          </a:xfrm>
          <a:noFill/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CD626319-2311-8592-6973-3AF597197E8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67817" y="1837267"/>
            <a:ext cx="2926080" cy="1473200"/>
          </a:xfrm>
          <a:noFill/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B41F377B-17F1-8423-48D1-4A40D4873BC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01305" y="1837267"/>
            <a:ext cx="2926103" cy="1473200"/>
          </a:xfrm>
          <a:noFill/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73974343-B20E-FC05-F473-570C64CD06A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32054" y="1837267"/>
            <a:ext cx="2935224" cy="1473200"/>
          </a:xfrm>
          <a:noFill/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FC8CE-B60C-15A8-AC85-EA148056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454882"/>
            <a:ext cx="11716497" cy="760601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114C-C920-8186-E230-3AA6E3C3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228" y="3429001"/>
            <a:ext cx="2610608" cy="24149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E25C-C62C-2B34-1A8D-82E1572E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Google Shape;368;p54">
            <a:extLst>
              <a:ext uri="{FF2B5EF4-FFF2-40B4-BE49-F238E27FC236}">
                <a16:creationId xmlns:a16="http://schemas.microsoft.com/office/drawing/2014/main" id="{425A8EDD-52EA-F194-1273-6D5A6316683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31A67E-FA36-B983-C03F-8894E4E1B9F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25387" y="3429000"/>
            <a:ext cx="2610608" cy="24149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860678-FEC3-5317-8431-31C96A34E8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54157" y="3429000"/>
            <a:ext cx="2610608" cy="24149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701DD83-4B94-D774-691E-ECF989214A6C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9186928" y="3429000"/>
            <a:ext cx="2610608" cy="24149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7" name="Google Shape;213;p38">
            <a:extLst>
              <a:ext uri="{FF2B5EF4-FFF2-40B4-BE49-F238E27FC236}">
                <a16:creationId xmlns:a16="http://schemas.microsoft.com/office/drawing/2014/main" id="{34598071-4C7E-BB61-74D6-6D52EDAB38B6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14;p38">
            <a:extLst>
              <a:ext uri="{FF2B5EF4-FFF2-40B4-BE49-F238E27FC236}">
                <a16:creationId xmlns:a16="http://schemas.microsoft.com/office/drawing/2014/main" id="{EB3E83F5-8C9E-6F0A-8897-592D9AB3FA7B}"/>
              </a:ext>
            </a:extLst>
          </p:cNvPr>
          <p:cNvCxnSpPr>
            <a:cxnSpLocks/>
          </p:cNvCxnSpPr>
          <p:nvPr userDrawn="1"/>
        </p:nvCxnSpPr>
        <p:spPr>
          <a:xfrm>
            <a:off x="22860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7;p38">
            <a:extLst>
              <a:ext uri="{FF2B5EF4-FFF2-40B4-BE49-F238E27FC236}">
                <a16:creationId xmlns:a16="http://schemas.microsoft.com/office/drawing/2014/main" id="{0F6CBCE4-B478-DCB5-DE0A-EA4793D9B17D}"/>
              </a:ext>
            </a:extLst>
          </p:cNvPr>
          <p:cNvCxnSpPr>
            <a:cxnSpLocks/>
          </p:cNvCxnSpPr>
          <p:nvPr userDrawn="1"/>
        </p:nvCxnSpPr>
        <p:spPr>
          <a:xfrm>
            <a:off x="11960350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74;p9">
            <a:extLst>
              <a:ext uri="{FF2B5EF4-FFF2-40B4-BE49-F238E27FC236}">
                <a16:creationId xmlns:a16="http://schemas.microsoft.com/office/drawing/2014/main" id="{458395CC-7852-53AC-5E98-AFE0F5C13617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29;p39">
            <a:extLst>
              <a:ext uri="{FF2B5EF4-FFF2-40B4-BE49-F238E27FC236}">
                <a16:creationId xmlns:a16="http://schemas.microsoft.com/office/drawing/2014/main" id="{360F9A9B-FF63-01A9-F99C-509128AFFC83}"/>
              </a:ext>
            </a:extLst>
          </p:cNvPr>
          <p:cNvCxnSpPr>
            <a:cxnSpLocks/>
          </p:cNvCxnSpPr>
          <p:nvPr userDrawn="1"/>
        </p:nvCxnSpPr>
        <p:spPr>
          <a:xfrm>
            <a:off x="3161537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32;p39">
            <a:extLst>
              <a:ext uri="{FF2B5EF4-FFF2-40B4-BE49-F238E27FC236}">
                <a16:creationId xmlns:a16="http://schemas.microsoft.com/office/drawing/2014/main" id="{A0ACB157-44D5-2928-4CE9-B56062D77E8E}"/>
              </a:ext>
            </a:extLst>
          </p:cNvPr>
          <p:cNvCxnSpPr>
            <a:cxnSpLocks/>
          </p:cNvCxnSpPr>
          <p:nvPr userDrawn="1"/>
        </p:nvCxnSpPr>
        <p:spPr>
          <a:xfrm>
            <a:off x="9027413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29;p39">
            <a:extLst>
              <a:ext uri="{FF2B5EF4-FFF2-40B4-BE49-F238E27FC236}">
                <a16:creationId xmlns:a16="http://schemas.microsoft.com/office/drawing/2014/main" id="{771DB8C5-FE25-DF74-9AA6-EA3EB1ED0A15}"/>
              </a:ext>
            </a:extLst>
          </p:cNvPr>
          <p:cNvCxnSpPr>
            <a:cxnSpLocks/>
          </p:cNvCxnSpPr>
          <p:nvPr userDrawn="1"/>
        </p:nvCxnSpPr>
        <p:spPr>
          <a:xfrm>
            <a:off x="6094475" y="1828800"/>
            <a:ext cx="0" cy="4237999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8" name="Google Shape;14;p2">
            <a:extLst>
              <a:ext uri="{FF2B5EF4-FFF2-40B4-BE49-F238E27FC236}">
                <a16:creationId xmlns:a16="http://schemas.microsoft.com/office/drawing/2014/main" id="{841F9CA4-9069-3618-29BC-918A68262A17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89625"/>
            <a:ext cx="766049" cy="339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262586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ows - white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C5D5-28C7-4C47-8B61-84BAD8EA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6DF4DE-14EE-C2CF-2B53-51472D4544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3990C89-CB5A-0318-2EF6-CCF39C38FCBC}"/>
              </a:ext>
            </a:extLst>
          </p:cNvPr>
          <p:cNvSpPr txBox="1">
            <a:spLocks/>
          </p:cNvSpPr>
          <p:nvPr userDrawn="1"/>
        </p:nvSpPr>
        <p:spPr>
          <a:xfrm>
            <a:off x="9216354" y="6356350"/>
            <a:ext cx="2743200" cy="271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Google Shape;368;p54">
            <a:extLst>
              <a:ext uri="{FF2B5EF4-FFF2-40B4-BE49-F238E27FC236}">
                <a16:creationId xmlns:a16="http://schemas.microsoft.com/office/drawing/2014/main" id="{D0B46CB6-AEAE-773E-277A-8F28CB56F4BF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6" name="Picture 5" descr="A black and grey logo&#10;&#10;Description automatically generated">
            <a:extLst>
              <a:ext uri="{FF2B5EF4-FFF2-40B4-BE49-F238E27FC236}">
                <a16:creationId xmlns:a16="http://schemas.microsoft.com/office/drawing/2014/main" id="{DF0858BA-0826-416C-58BD-9B797A1555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446" y="6289625"/>
            <a:ext cx="762203" cy="338328"/>
          </a:xfrm>
          <a:prstGeom prst="rect">
            <a:avLst/>
          </a:prstGeom>
        </p:spPr>
      </p:pic>
      <p:cxnSp>
        <p:nvCxnSpPr>
          <p:cNvPr id="7" name="Google Shape;339;p51">
            <a:extLst>
              <a:ext uri="{FF2B5EF4-FFF2-40B4-BE49-F238E27FC236}">
                <a16:creationId xmlns:a16="http://schemas.microsoft.com/office/drawing/2014/main" id="{7EA2E370-6CC4-6C83-8F2D-C3F3ED4486D8}"/>
              </a:ext>
            </a:extLst>
          </p:cNvPr>
          <p:cNvCxnSpPr/>
          <p:nvPr userDrawn="1"/>
        </p:nvCxnSpPr>
        <p:spPr>
          <a:xfrm>
            <a:off x="3000" y="3241466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342;p51">
            <a:extLst>
              <a:ext uri="{FF2B5EF4-FFF2-40B4-BE49-F238E27FC236}">
                <a16:creationId xmlns:a16="http://schemas.microsoft.com/office/drawing/2014/main" id="{49AEFBAE-BF0B-1B37-D73E-D9BF205DF08F}"/>
              </a:ext>
            </a:extLst>
          </p:cNvPr>
          <p:cNvCxnSpPr/>
          <p:nvPr userDrawn="1"/>
        </p:nvCxnSpPr>
        <p:spPr>
          <a:xfrm>
            <a:off x="0" y="4654132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ACD5912E-719C-B6FC-4CD1-2E0E4A4FDA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7876" y="1828800"/>
            <a:ext cx="3741958" cy="1412665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36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Google Shape;213;p38">
            <a:extLst>
              <a:ext uri="{FF2B5EF4-FFF2-40B4-BE49-F238E27FC236}">
                <a16:creationId xmlns:a16="http://schemas.microsoft.com/office/drawing/2014/main" id="{F51F495B-603F-D2DC-D9B8-694CC4FA5ED6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74;p9">
            <a:extLst>
              <a:ext uri="{FF2B5EF4-FFF2-40B4-BE49-F238E27FC236}">
                <a16:creationId xmlns:a16="http://schemas.microsoft.com/office/drawing/2014/main" id="{695FC682-B936-F10B-229E-CA20CD577F0E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62FB2892-FECC-3DE9-833D-79AC32F0B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7876" y="3245005"/>
            <a:ext cx="3741958" cy="1412665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36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13AD58B-A331-8B0B-517F-35AD38C52A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7876" y="4650059"/>
            <a:ext cx="3741958" cy="1412665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36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43DD579-E149-FA40-B945-927AE8DA2F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92600" y="1828800"/>
            <a:ext cx="7667625" cy="1412875"/>
          </a:xfrm>
        </p:spPr>
        <p:txBody>
          <a:bodyPr anchor="ctr" anchorCtr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29BDC5CA-E668-B4D7-A2D5-0C861F7A23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92600" y="3245004"/>
            <a:ext cx="7667625" cy="1412875"/>
          </a:xfrm>
        </p:spPr>
        <p:txBody>
          <a:bodyPr anchor="ctr" anchorCtr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74E91C71-1BE5-5F2C-17B4-54C57FDB17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92600" y="4650057"/>
            <a:ext cx="7667625" cy="1412875"/>
          </a:xfrm>
        </p:spPr>
        <p:txBody>
          <a:bodyPr anchor="ctr" anchorCtr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942467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ows - canv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C5D5-28C7-4C47-8B61-84BAD8EA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6DF4DE-14EE-C2CF-2B53-51472D4544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3990C89-CB5A-0318-2EF6-CCF39C38FCBC}"/>
              </a:ext>
            </a:extLst>
          </p:cNvPr>
          <p:cNvSpPr txBox="1">
            <a:spLocks/>
          </p:cNvSpPr>
          <p:nvPr userDrawn="1"/>
        </p:nvSpPr>
        <p:spPr>
          <a:xfrm>
            <a:off x="9216354" y="6356350"/>
            <a:ext cx="2743200" cy="271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Google Shape;368;p54">
            <a:extLst>
              <a:ext uri="{FF2B5EF4-FFF2-40B4-BE49-F238E27FC236}">
                <a16:creationId xmlns:a16="http://schemas.microsoft.com/office/drawing/2014/main" id="{D0B46CB6-AEAE-773E-277A-8F28CB56F4BF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6" name="Picture 5" descr="A black and grey logo&#10;&#10;Description automatically generated">
            <a:extLst>
              <a:ext uri="{FF2B5EF4-FFF2-40B4-BE49-F238E27FC236}">
                <a16:creationId xmlns:a16="http://schemas.microsoft.com/office/drawing/2014/main" id="{DF0858BA-0826-416C-58BD-9B797A1555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446" y="6289625"/>
            <a:ext cx="762203" cy="338328"/>
          </a:xfrm>
          <a:prstGeom prst="rect">
            <a:avLst/>
          </a:prstGeom>
        </p:spPr>
      </p:pic>
      <p:cxnSp>
        <p:nvCxnSpPr>
          <p:cNvPr id="7" name="Google Shape;339;p51">
            <a:extLst>
              <a:ext uri="{FF2B5EF4-FFF2-40B4-BE49-F238E27FC236}">
                <a16:creationId xmlns:a16="http://schemas.microsoft.com/office/drawing/2014/main" id="{7EA2E370-6CC4-6C83-8F2D-C3F3ED4486D8}"/>
              </a:ext>
            </a:extLst>
          </p:cNvPr>
          <p:cNvCxnSpPr/>
          <p:nvPr userDrawn="1"/>
        </p:nvCxnSpPr>
        <p:spPr>
          <a:xfrm>
            <a:off x="3000" y="3241466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342;p51">
            <a:extLst>
              <a:ext uri="{FF2B5EF4-FFF2-40B4-BE49-F238E27FC236}">
                <a16:creationId xmlns:a16="http://schemas.microsoft.com/office/drawing/2014/main" id="{49AEFBAE-BF0B-1B37-D73E-D9BF205DF08F}"/>
              </a:ext>
            </a:extLst>
          </p:cNvPr>
          <p:cNvCxnSpPr/>
          <p:nvPr userDrawn="1"/>
        </p:nvCxnSpPr>
        <p:spPr>
          <a:xfrm>
            <a:off x="0" y="4654132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ACD5912E-719C-B6FC-4CD1-2E0E4A4FDA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7876" y="1828800"/>
            <a:ext cx="3741958" cy="1412665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36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Google Shape;213;p38">
            <a:extLst>
              <a:ext uri="{FF2B5EF4-FFF2-40B4-BE49-F238E27FC236}">
                <a16:creationId xmlns:a16="http://schemas.microsoft.com/office/drawing/2014/main" id="{F51F495B-603F-D2DC-D9B8-694CC4FA5ED6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74;p9">
            <a:extLst>
              <a:ext uri="{FF2B5EF4-FFF2-40B4-BE49-F238E27FC236}">
                <a16:creationId xmlns:a16="http://schemas.microsoft.com/office/drawing/2014/main" id="{695FC682-B936-F10B-229E-CA20CD577F0E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62FB2892-FECC-3DE9-833D-79AC32F0B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7876" y="3245005"/>
            <a:ext cx="3741958" cy="1412665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36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13AD58B-A331-8B0B-517F-35AD38C52A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7876" y="4650059"/>
            <a:ext cx="3741958" cy="1412665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36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43DD579-E149-FA40-B945-927AE8DA2F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92600" y="1828800"/>
            <a:ext cx="7667625" cy="1412875"/>
          </a:xfrm>
        </p:spPr>
        <p:txBody>
          <a:bodyPr anchor="ctr" anchorCtr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29BDC5CA-E668-B4D7-A2D5-0C861F7A23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92600" y="3245004"/>
            <a:ext cx="7667625" cy="1412875"/>
          </a:xfrm>
        </p:spPr>
        <p:txBody>
          <a:bodyPr anchor="ctr" anchorCtr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74E91C71-1BE5-5F2C-17B4-54C57FDB17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92600" y="4650057"/>
            <a:ext cx="7667625" cy="1412875"/>
          </a:xfrm>
        </p:spPr>
        <p:txBody>
          <a:bodyPr anchor="ctr" anchorCtr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509372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ows - blackbo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C5D5-28C7-4C47-8B61-84BAD8EA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6DF4DE-14EE-C2CF-2B53-51472D4544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3990C89-CB5A-0318-2EF6-CCF39C38FCBC}"/>
              </a:ext>
            </a:extLst>
          </p:cNvPr>
          <p:cNvSpPr txBox="1">
            <a:spLocks/>
          </p:cNvSpPr>
          <p:nvPr userDrawn="1"/>
        </p:nvSpPr>
        <p:spPr>
          <a:xfrm>
            <a:off x="9216354" y="6356350"/>
            <a:ext cx="2743200" cy="271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85B89E-8072-FA4F-A609-3850D5B577CE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Google Shape;368;p54">
            <a:extLst>
              <a:ext uri="{FF2B5EF4-FFF2-40B4-BE49-F238E27FC236}">
                <a16:creationId xmlns:a16="http://schemas.microsoft.com/office/drawing/2014/main" id="{D0B46CB6-AEAE-773E-277A-8F28CB56F4BF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7" name="Google Shape;339;p51">
            <a:extLst>
              <a:ext uri="{FF2B5EF4-FFF2-40B4-BE49-F238E27FC236}">
                <a16:creationId xmlns:a16="http://schemas.microsoft.com/office/drawing/2014/main" id="{7EA2E370-6CC4-6C83-8F2D-C3F3ED4486D8}"/>
              </a:ext>
            </a:extLst>
          </p:cNvPr>
          <p:cNvCxnSpPr/>
          <p:nvPr userDrawn="1"/>
        </p:nvCxnSpPr>
        <p:spPr>
          <a:xfrm>
            <a:off x="3000" y="3241466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342;p51">
            <a:extLst>
              <a:ext uri="{FF2B5EF4-FFF2-40B4-BE49-F238E27FC236}">
                <a16:creationId xmlns:a16="http://schemas.microsoft.com/office/drawing/2014/main" id="{49AEFBAE-BF0B-1B37-D73E-D9BF205DF08F}"/>
              </a:ext>
            </a:extLst>
          </p:cNvPr>
          <p:cNvCxnSpPr/>
          <p:nvPr userDrawn="1"/>
        </p:nvCxnSpPr>
        <p:spPr>
          <a:xfrm>
            <a:off x="0" y="4654132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ACD5912E-719C-B6FC-4CD1-2E0E4A4FDA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7876" y="1828800"/>
            <a:ext cx="3741958" cy="1412665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Google Shape;213;p38">
            <a:extLst>
              <a:ext uri="{FF2B5EF4-FFF2-40B4-BE49-F238E27FC236}">
                <a16:creationId xmlns:a16="http://schemas.microsoft.com/office/drawing/2014/main" id="{F51F495B-603F-D2DC-D9B8-694CC4FA5ED6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74;p9">
            <a:extLst>
              <a:ext uri="{FF2B5EF4-FFF2-40B4-BE49-F238E27FC236}">
                <a16:creationId xmlns:a16="http://schemas.microsoft.com/office/drawing/2014/main" id="{695FC682-B936-F10B-229E-CA20CD577F0E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62FB2892-FECC-3DE9-833D-79AC32F0B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7876" y="3245005"/>
            <a:ext cx="3741958" cy="1412665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13AD58B-A331-8B0B-517F-35AD38C52A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7876" y="4650059"/>
            <a:ext cx="3741958" cy="1412665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43DD579-E149-FA40-B945-927AE8DA2F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92600" y="1828800"/>
            <a:ext cx="7667625" cy="1412875"/>
          </a:xfrm>
        </p:spPr>
        <p:txBody>
          <a:bodyPr anchor="ctr" anchorCtr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29BDC5CA-E668-B4D7-A2D5-0C861F7A23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92600" y="3245004"/>
            <a:ext cx="7667625" cy="1412875"/>
          </a:xfrm>
        </p:spPr>
        <p:txBody>
          <a:bodyPr anchor="ctr" anchorCtr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74E91C71-1BE5-5F2C-17B4-54C57FDB17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92600" y="4650057"/>
            <a:ext cx="7667625" cy="1412875"/>
          </a:xfrm>
        </p:spPr>
        <p:txBody>
          <a:bodyPr anchor="ctr" anchorCtr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oogle Shape;14;p2">
            <a:extLst>
              <a:ext uri="{FF2B5EF4-FFF2-40B4-BE49-F238E27FC236}">
                <a16:creationId xmlns:a16="http://schemas.microsoft.com/office/drawing/2014/main" id="{2E034BCB-15B3-564F-3F71-ED20D0D24C81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89625"/>
            <a:ext cx="766049" cy="339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34643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ows - i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C5D5-28C7-4C47-8B61-84BAD8EA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6DF4DE-14EE-C2CF-2B53-51472D4544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3990C89-CB5A-0318-2EF6-CCF39C38FCBC}"/>
              </a:ext>
            </a:extLst>
          </p:cNvPr>
          <p:cNvSpPr txBox="1">
            <a:spLocks/>
          </p:cNvSpPr>
          <p:nvPr userDrawn="1"/>
        </p:nvSpPr>
        <p:spPr>
          <a:xfrm>
            <a:off x="9216354" y="6356350"/>
            <a:ext cx="2743200" cy="271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85B89E-8072-FA4F-A609-3850D5B577CE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Google Shape;368;p54">
            <a:extLst>
              <a:ext uri="{FF2B5EF4-FFF2-40B4-BE49-F238E27FC236}">
                <a16:creationId xmlns:a16="http://schemas.microsoft.com/office/drawing/2014/main" id="{D0B46CB6-AEAE-773E-277A-8F28CB56F4BF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7" name="Google Shape;339;p51">
            <a:extLst>
              <a:ext uri="{FF2B5EF4-FFF2-40B4-BE49-F238E27FC236}">
                <a16:creationId xmlns:a16="http://schemas.microsoft.com/office/drawing/2014/main" id="{7EA2E370-6CC4-6C83-8F2D-C3F3ED4486D8}"/>
              </a:ext>
            </a:extLst>
          </p:cNvPr>
          <p:cNvCxnSpPr/>
          <p:nvPr userDrawn="1"/>
        </p:nvCxnSpPr>
        <p:spPr>
          <a:xfrm>
            <a:off x="3000" y="3241466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342;p51">
            <a:extLst>
              <a:ext uri="{FF2B5EF4-FFF2-40B4-BE49-F238E27FC236}">
                <a16:creationId xmlns:a16="http://schemas.microsoft.com/office/drawing/2014/main" id="{49AEFBAE-BF0B-1B37-D73E-D9BF205DF08F}"/>
              </a:ext>
            </a:extLst>
          </p:cNvPr>
          <p:cNvCxnSpPr/>
          <p:nvPr userDrawn="1"/>
        </p:nvCxnSpPr>
        <p:spPr>
          <a:xfrm>
            <a:off x="0" y="4654132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ACD5912E-719C-B6FC-4CD1-2E0E4A4FDA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7876" y="1828800"/>
            <a:ext cx="3741958" cy="1412665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Google Shape;213;p38">
            <a:extLst>
              <a:ext uri="{FF2B5EF4-FFF2-40B4-BE49-F238E27FC236}">
                <a16:creationId xmlns:a16="http://schemas.microsoft.com/office/drawing/2014/main" id="{F51F495B-603F-D2DC-D9B8-694CC4FA5ED6}"/>
              </a:ext>
            </a:extLst>
          </p:cNvPr>
          <p:cNvCxnSpPr/>
          <p:nvPr userDrawn="1"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74;p9">
            <a:extLst>
              <a:ext uri="{FF2B5EF4-FFF2-40B4-BE49-F238E27FC236}">
                <a16:creationId xmlns:a16="http://schemas.microsoft.com/office/drawing/2014/main" id="{695FC682-B936-F10B-229E-CA20CD577F0E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62FB2892-FECC-3DE9-833D-79AC32F0B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7876" y="3245005"/>
            <a:ext cx="3741958" cy="1412665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13AD58B-A331-8B0B-517F-35AD38C52A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7876" y="4650059"/>
            <a:ext cx="3741958" cy="1412665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43DD579-E149-FA40-B945-927AE8DA2F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92600" y="1828800"/>
            <a:ext cx="7667625" cy="1412875"/>
          </a:xfrm>
        </p:spPr>
        <p:txBody>
          <a:bodyPr anchor="ctr" anchorCtr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29BDC5CA-E668-B4D7-A2D5-0C861F7A23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92600" y="3245004"/>
            <a:ext cx="7667625" cy="1412875"/>
          </a:xfrm>
        </p:spPr>
        <p:txBody>
          <a:bodyPr anchor="ctr" anchorCtr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74E91C71-1BE5-5F2C-17B4-54C57FDB17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92600" y="4650057"/>
            <a:ext cx="7667625" cy="1412875"/>
          </a:xfrm>
        </p:spPr>
        <p:txBody>
          <a:bodyPr anchor="ctr" anchorCtr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oogle Shape;14;p2">
            <a:extLst>
              <a:ext uri="{FF2B5EF4-FFF2-40B4-BE49-F238E27FC236}">
                <a16:creationId xmlns:a16="http://schemas.microsoft.com/office/drawing/2014/main" id="{2E034BCB-15B3-564F-3F71-ED20D0D24C81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89625"/>
            <a:ext cx="766049" cy="339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711438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Rows - white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C5D5-28C7-4C47-8B61-84BAD8EA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6DF4DE-14EE-C2CF-2B53-51472D4544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3990C89-CB5A-0318-2EF6-CCF39C38FCBC}"/>
              </a:ext>
            </a:extLst>
          </p:cNvPr>
          <p:cNvSpPr txBox="1">
            <a:spLocks/>
          </p:cNvSpPr>
          <p:nvPr userDrawn="1"/>
        </p:nvSpPr>
        <p:spPr>
          <a:xfrm>
            <a:off x="9216354" y="6356350"/>
            <a:ext cx="2743200" cy="271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A black and grey logo&#10;&#10;Description automatically generated">
            <a:extLst>
              <a:ext uri="{FF2B5EF4-FFF2-40B4-BE49-F238E27FC236}">
                <a16:creationId xmlns:a16="http://schemas.microsoft.com/office/drawing/2014/main" id="{DF0858BA-0826-416C-58BD-9B797A1555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446" y="6289625"/>
            <a:ext cx="762203" cy="338328"/>
          </a:xfrm>
          <a:prstGeom prst="rect">
            <a:avLst/>
          </a:prstGeom>
        </p:spPr>
      </p:pic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ACD5912E-719C-B6FC-4CD1-2E0E4A4FDA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7876" y="1831459"/>
            <a:ext cx="3741958" cy="830009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Google Shape;74;p9">
            <a:extLst>
              <a:ext uri="{FF2B5EF4-FFF2-40B4-BE49-F238E27FC236}">
                <a16:creationId xmlns:a16="http://schemas.microsoft.com/office/drawing/2014/main" id="{695FC682-B936-F10B-229E-CA20CD577F0E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62FB2892-FECC-3DE9-833D-79AC32F0B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7876" y="2687360"/>
            <a:ext cx="3741958" cy="836453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13AD58B-A331-8B0B-517F-35AD38C52A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7876" y="3534711"/>
            <a:ext cx="3741958" cy="834142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43DD579-E149-FA40-B945-927AE8DA2F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92600" y="1831361"/>
            <a:ext cx="7667625" cy="830133"/>
          </a:xfrm>
        </p:spPr>
        <p:txBody>
          <a:bodyPr anchor="ctr" anchorCtr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29BDC5CA-E668-B4D7-A2D5-0C861F7A23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92600" y="2687421"/>
            <a:ext cx="7667625" cy="836578"/>
          </a:xfrm>
        </p:spPr>
        <p:txBody>
          <a:bodyPr anchor="ctr" anchorCtr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74E91C71-1BE5-5F2C-17B4-54C57FDB17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92600" y="3534772"/>
            <a:ext cx="7667625" cy="834266"/>
          </a:xfrm>
        </p:spPr>
        <p:txBody>
          <a:bodyPr anchor="ctr" anchorCtr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B6DEA0E1-9E62-B932-6BC5-3140041F7A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27876" y="4379562"/>
            <a:ext cx="3741958" cy="836887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1AE1FA5D-5094-5250-CA43-9718BEC4FA0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292600" y="4379624"/>
            <a:ext cx="7667625" cy="837012"/>
          </a:xfrm>
        </p:spPr>
        <p:txBody>
          <a:bodyPr anchor="ctr" anchorCtr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20B26E7A-41B5-9211-038D-3CF958DADC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27876" y="5215904"/>
            <a:ext cx="3741958" cy="836887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24B62C1-61C9-3393-94F1-F73303418A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292600" y="5215966"/>
            <a:ext cx="7667625" cy="837012"/>
          </a:xfrm>
        </p:spPr>
        <p:txBody>
          <a:bodyPr anchor="ctr" anchorCtr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3437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Rows - canv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C5D5-28C7-4C47-8B61-84BAD8EA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6DF4DE-14EE-C2CF-2B53-51472D4544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3990C89-CB5A-0318-2EF6-CCF39C38FCBC}"/>
              </a:ext>
            </a:extLst>
          </p:cNvPr>
          <p:cNvSpPr txBox="1">
            <a:spLocks/>
          </p:cNvSpPr>
          <p:nvPr userDrawn="1"/>
        </p:nvSpPr>
        <p:spPr>
          <a:xfrm>
            <a:off x="9216354" y="6356350"/>
            <a:ext cx="2743200" cy="271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Google Shape;368;p54">
            <a:extLst>
              <a:ext uri="{FF2B5EF4-FFF2-40B4-BE49-F238E27FC236}">
                <a16:creationId xmlns:a16="http://schemas.microsoft.com/office/drawing/2014/main" id="{D0B46CB6-AEAE-773E-277A-8F28CB56F4BF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6" name="Picture 5" descr="A black and grey logo&#10;&#10;Description automatically generated">
            <a:extLst>
              <a:ext uri="{FF2B5EF4-FFF2-40B4-BE49-F238E27FC236}">
                <a16:creationId xmlns:a16="http://schemas.microsoft.com/office/drawing/2014/main" id="{DF0858BA-0826-416C-58BD-9B797A1555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446" y="6289625"/>
            <a:ext cx="762203" cy="338328"/>
          </a:xfrm>
          <a:prstGeom prst="rect">
            <a:avLst/>
          </a:prstGeom>
        </p:spPr>
      </p:pic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ACD5912E-719C-B6FC-4CD1-2E0E4A4FDA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7876" y="1831459"/>
            <a:ext cx="3741958" cy="830009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Google Shape;74;p9">
            <a:extLst>
              <a:ext uri="{FF2B5EF4-FFF2-40B4-BE49-F238E27FC236}">
                <a16:creationId xmlns:a16="http://schemas.microsoft.com/office/drawing/2014/main" id="{695FC682-B936-F10B-229E-CA20CD577F0E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62FB2892-FECC-3DE9-833D-79AC32F0B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7876" y="2687360"/>
            <a:ext cx="3741958" cy="836453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13AD58B-A331-8B0B-517F-35AD38C52A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7876" y="3534711"/>
            <a:ext cx="3741958" cy="834142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43DD579-E149-FA40-B945-927AE8DA2F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92600" y="1831361"/>
            <a:ext cx="7667625" cy="830133"/>
          </a:xfrm>
        </p:spPr>
        <p:txBody>
          <a:bodyPr anchor="ctr" anchorCtr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29BDC5CA-E668-B4D7-A2D5-0C861F7A23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92600" y="2687421"/>
            <a:ext cx="7667625" cy="836578"/>
          </a:xfrm>
        </p:spPr>
        <p:txBody>
          <a:bodyPr anchor="ctr" anchorCtr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74E91C71-1BE5-5F2C-17B4-54C57FDB17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92600" y="3534772"/>
            <a:ext cx="7667625" cy="834266"/>
          </a:xfrm>
        </p:spPr>
        <p:txBody>
          <a:bodyPr anchor="ctr" anchorCtr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B6DEA0E1-9E62-B932-6BC5-3140041F7A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27876" y="4379562"/>
            <a:ext cx="3741958" cy="836887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1AE1FA5D-5094-5250-CA43-9718BEC4FA0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292600" y="4379624"/>
            <a:ext cx="7667625" cy="837012"/>
          </a:xfrm>
        </p:spPr>
        <p:txBody>
          <a:bodyPr anchor="ctr" anchorCtr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20B26E7A-41B5-9211-038D-3CF958DADC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27876" y="5215904"/>
            <a:ext cx="3741958" cy="836887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24B62C1-61C9-3393-94F1-F73303418A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292600" y="5215966"/>
            <a:ext cx="7667625" cy="837012"/>
          </a:xfrm>
        </p:spPr>
        <p:txBody>
          <a:bodyPr anchor="ctr" anchorCtr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285961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Rows - blackbo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C5D5-28C7-4C47-8B61-84BAD8EA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6DF4DE-14EE-C2CF-2B53-51472D4544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3990C89-CB5A-0318-2EF6-CCF39C38FCBC}"/>
              </a:ext>
            </a:extLst>
          </p:cNvPr>
          <p:cNvSpPr txBox="1">
            <a:spLocks/>
          </p:cNvSpPr>
          <p:nvPr userDrawn="1"/>
        </p:nvSpPr>
        <p:spPr>
          <a:xfrm>
            <a:off x="9216354" y="6356350"/>
            <a:ext cx="2743200" cy="271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85B89E-8072-FA4F-A609-3850D5B577CE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Google Shape;368;p54">
            <a:extLst>
              <a:ext uri="{FF2B5EF4-FFF2-40B4-BE49-F238E27FC236}">
                <a16:creationId xmlns:a16="http://schemas.microsoft.com/office/drawing/2014/main" id="{D0B46CB6-AEAE-773E-277A-8F28CB56F4BF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ACD5912E-719C-B6FC-4CD1-2E0E4A4FDA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7876" y="1831459"/>
            <a:ext cx="3741958" cy="830009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Google Shape;74;p9">
            <a:extLst>
              <a:ext uri="{FF2B5EF4-FFF2-40B4-BE49-F238E27FC236}">
                <a16:creationId xmlns:a16="http://schemas.microsoft.com/office/drawing/2014/main" id="{695FC682-B936-F10B-229E-CA20CD577F0E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62FB2892-FECC-3DE9-833D-79AC32F0B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7876" y="2687360"/>
            <a:ext cx="3741958" cy="836453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13AD58B-A331-8B0B-517F-35AD38C52A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7876" y="3534711"/>
            <a:ext cx="3741958" cy="834142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43DD579-E149-FA40-B945-927AE8DA2F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92600" y="1831361"/>
            <a:ext cx="7667625" cy="830133"/>
          </a:xfrm>
        </p:spPr>
        <p:txBody>
          <a:bodyPr anchor="ctr" anchorCtr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29BDC5CA-E668-B4D7-A2D5-0C861F7A23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92600" y="2687421"/>
            <a:ext cx="7667625" cy="836578"/>
          </a:xfrm>
        </p:spPr>
        <p:txBody>
          <a:bodyPr anchor="ctr" anchorCtr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74E91C71-1BE5-5F2C-17B4-54C57FDB17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92600" y="3534772"/>
            <a:ext cx="7667625" cy="834266"/>
          </a:xfrm>
        </p:spPr>
        <p:txBody>
          <a:bodyPr anchor="ctr" anchorCtr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B6DEA0E1-9E62-B932-6BC5-3140041F7A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27876" y="4379562"/>
            <a:ext cx="3741958" cy="836887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1AE1FA5D-5094-5250-CA43-9718BEC4FA0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292600" y="4379624"/>
            <a:ext cx="7667625" cy="837012"/>
          </a:xfrm>
        </p:spPr>
        <p:txBody>
          <a:bodyPr anchor="ctr" anchorCtr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20B26E7A-41B5-9211-038D-3CF958DADC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27876" y="5215904"/>
            <a:ext cx="3741958" cy="836887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24B62C1-61C9-3393-94F1-F73303418A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292600" y="5215966"/>
            <a:ext cx="7667625" cy="837012"/>
          </a:xfrm>
        </p:spPr>
        <p:txBody>
          <a:bodyPr anchor="ctr" anchorCtr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Google Shape;14;p2">
            <a:extLst>
              <a:ext uri="{FF2B5EF4-FFF2-40B4-BE49-F238E27FC236}">
                <a16:creationId xmlns:a16="http://schemas.microsoft.com/office/drawing/2014/main" id="{8719E1F4-A9B5-990D-0DE7-90D7DA8A224F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89625"/>
            <a:ext cx="766049" cy="339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225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 - i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23B7-5CC9-B4A2-F4F6-1BE2C9B9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34176"/>
            <a:ext cx="6540190" cy="3757594"/>
          </a:xfrm>
        </p:spPr>
        <p:txBody>
          <a:bodyPr lIns="0" anchor="t" anchorCtr="0">
            <a:normAutofit/>
          </a:bodyPr>
          <a:lstStyle>
            <a:lvl1pPr>
              <a:defRPr sz="6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E13B7-B0C1-D970-B1D3-132FBD9B3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1" y="4232275"/>
            <a:ext cx="6540190" cy="1500187"/>
          </a:xfrm>
        </p:spPr>
        <p:txBody>
          <a:bodyPr lIns="0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6D505-46FE-C586-1A2B-98CAF5B2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oogle Shape;22;p3">
            <a:extLst>
              <a:ext uri="{FF2B5EF4-FFF2-40B4-BE49-F238E27FC236}">
                <a16:creationId xmlns:a16="http://schemas.microsoft.com/office/drawing/2014/main" id="{9BFAD38E-F3D0-FC13-A1BF-F66E4846E228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89625"/>
            <a:ext cx="766049" cy="33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368;p54">
            <a:extLst>
              <a:ext uri="{FF2B5EF4-FFF2-40B4-BE49-F238E27FC236}">
                <a16:creationId xmlns:a16="http://schemas.microsoft.com/office/drawing/2014/main" id="{FA308E72-0E25-F9F5-EEE1-D549C9A6368F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66EADDB-393A-C16C-AF00-22DC51BE01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72313" y="228600"/>
            <a:ext cx="4888087" cy="6400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4160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Rows - i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C5D5-28C7-4C47-8B61-84BAD8EA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6DF4DE-14EE-C2CF-2B53-51472D4544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3990C89-CB5A-0318-2EF6-CCF39C38FCBC}"/>
              </a:ext>
            </a:extLst>
          </p:cNvPr>
          <p:cNvSpPr txBox="1">
            <a:spLocks/>
          </p:cNvSpPr>
          <p:nvPr userDrawn="1"/>
        </p:nvSpPr>
        <p:spPr>
          <a:xfrm>
            <a:off x="9216354" y="6356350"/>
            <a:ext cx="2743200" cy="271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85B89E-8072-FA4F-A609-3850D5B577CE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Google Shape;368;p54">
            <a:extLst>
              <a:ext uri="{FF2B5EF4-FFF2-40B4-BE49-F238E27FC236}">
                <a16:creationId xmlns:a16="http://schemas.microsoft.com/office/drawing/2014/main" id="{D0B46CB6-AEAE-773E-277A-8F28CB56F4BF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ACD5912E-719C-B6FC-4CD1-2E0E4A4FDA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7876" y="1831459"/>
            <a:ext cx="3741958" cy="830009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Google Shape;74;p9">
            <a:extLst>
              <a:ext uri="{FF2B5EF4-FFF2-40B4-BE49-F238E27FC236}">
                <a16:creationId xmlns:a16="http://schemas.microsoft.com/office/drawing/2014/main" id="{695FC682-B936-F10B-229E-CA20CD577F0E}"/>
              </a:ext>
            </a:extLst>
          </p:cNvPr>
          <p:cNvCxnSpPr>
            <a:cxnSpLocks/>
          </p:cNvCxnSpPr>
          <p:nvPr userDrawn="1"/>
        </p:nvCxnSpPr>
        <p:spPr>
          <a:xfrm>
            <a:off x="-16800" y="6066799"/>
            <a:ext cx="12208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62FB2892-FECC-3DE9-833D-79AC32F0B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7876" y="2687360"/>
            <a:ext cx="3741958" cy="836453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13AD58B-A331-8B0B-517F-35AD38C52A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7876" y="3534711"/>
            <a:ext cx="3741958" cy="834142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43DD579-E149-FA40-B945-927AE8DA2F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92600" y="1831361"/>
            <a:ext cx="7667625" cy="830133"/>
          </a:xfrm>
        </p:spPr>
        <p:txBody>
          <a:bodyPr anchor="ctr" anchorCtr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29BDC5CA-E668-B4D7-A2D5-0C861F7A23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92600" y="2687421"/>
            <a:ext cx="7667625" cy="836578"/>
          </a:xfrm>
        </p:spPr>
        <p:txBody>
          <a:bodyPr anchor="ctr" anchorCtr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74E91C71-1BE5-5F2C-17B4-54C57FDB17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92600" y="3534772"/>
            <a:ext cx="7667625" cy="834266"/>
          </a:xfrm>
        </p:spPr>
        <p:txBody>
          <a:bodyPr anchor="ctr" anchorCtr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B6DEA0E1-9E62-B932-6BC5-3140041F7A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27876" y="4379562"/>
            <a:ext cx="3741958" cy="836887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1AE1FA5D-5094-5250-CA43-9718BEC4FA0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292600" y="4379624"/>
            <a:ext cx="7667625" cy="837012"/>
          </a:xfrm>
        </p:spPr>
        <p:txBody>
          <a:bodyPr anchor="ctr" anchorCtr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20B26E7A-41B5-9211-038D-3CF958DADC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27876" y="5215904"/>
            <a:ext cx="3741958" cy="836887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24B62C1-61C9-3393-94F1-F73303418A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292600" y="5215966"/>
            <a:ext cx="7667625" cy="837012"/>
          </a:xfrm>
        </p:spPr>
        <p:txBody>
          <a:bodyPr anchor="ctr" anchorCtr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Google Shape;14;p2">
            <a:extLst>
              <a:ext uri="{FF2B5EF4-FFF2-40B4-BE49-F238E27FC236}">
                <a16:creationId xmlns:a16="http://schemas.microsoft.com/office/drawing/2014/main" id="{8719E1F4-A9B5-990D-0DE7-90D7DA8A224F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89625"/>
            <a:ext cx="766049" cy="339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289770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- white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542C-06CE-16A8-3F1F-CB6657D3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46" y="604286"/>
            <a:ext cx="10750255" cy="5612893"/>
          </a:xfrm>
        </p:spPr>
        <p:txBody>
          <a:bodyPr lIns="0" anchor="ctr" anchorCtr="0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0E4AFA-B742-1F6C-8B41-36125C2C28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Google Shape;368;p54">
            <a:extLst>
              <a:ext uri="{FF2B5EF4-FFF2-40B4-BE49-F238E27FC236}">
                <a16:creationId xmlns:a16="http://schemas.microsoft.com/office/drawing/2014/main" id="{F1532068-4BF3-52AC-3D0C-0DD657D218F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4" name="Picture 3" descr="A black and grey logo&#10;&#10;Description automatically generated">
            <a:extLst>
              <a:ext uri="{FF2B5EF4-FFF2-40B4-BE49-F238E27FC236}">
                <a16:creationId xmlns:a16="http://schemas.microsoft.com/office/drawing/2014/main" id="{673A5ADE-BD2D-0584-E367-2C6F0C39E3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446" y="6289625"/>
            <a:ext cx="762203" cy="3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0165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- canv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542C-06CE-16A8-3F1F-CB6657D3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46" y="604286"/>
            <a:ext cx="10750255" cy="5612893"/>
          </a:xfrm>
        </p:spPr>
        <p:txBody>
          <a:bodyPr lIns="0" anchor="ctr" anchorCtr="0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0E4AFA-B742-1F6C-8B41-36125C2C28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Google Shape;368;p54">
            <a:extLst>
              <a:ext uri="{FF2B5EF4-FFF2-40B4-BE49-F238E27FC236}">
                <a16:creationId xmlns:a16="http://schemas.microsoft.com/office/drawing/2014/main" id="{F1532068-4BF3-52AC-3D0C-0DD657D218F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4" name="Picture 3" descr="A black and grey logo&#10;&#10;Description automatically generated">
            <a:extLst>
              <a:ext uri="{FF2B5EF4-FFF2-40B4-BE49-F238E27FC236}">
                <a16:creationId xmlns:a16="http://schemas.microsoft.com/office/drawing/2014/main" id="{673A5ADE-BD2D-0584-E367-2C6F0C39E3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446" y="6289625"/>
            <a:ext cx="762203" cy="3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8776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- blackbo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542C-06CE-16A8-3F1F-CB6657D3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46" y="604286"/>
            <a:ext cx="10750255" cy="5612893"/>
          </a:xfrm>
        </p:spPr>
        <p:txBody>
          <a:bodyPr lIns="0" anchor="ctr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0E4AFA-B742-1F6C-8B41-36125C2C28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Google Shape;368;p54">
            <a:extLst>
              <a:ext uri="{FF2B5EF4-FFF2-40B4-BE49-F238E27FC236}">
                <a16:creationId xmlns:a16="http://schemas.microsoft.com/office/drawing/2014/main" id="{EA784AE4-ABE5-4845-0A3F-180B27633E64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8" name="Google Shape;14;p2">
            <a:extLst>
              <a:ext uri="{FF2B5EF4-FFF2-40B4-BE49-F238E27FC236}">
                <a16:creationId xmlns:a16="http://schemas.microsoft.com/office/drawing/2014/main" id="{241D9B95-9DB6-3E0B-F9A9-A03CA1F39B6C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89625"/>
            <a:ext cx="766049" cy="339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416122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- i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542C-06CE-16A8-3F1F-CB6657D3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46" y="604286"/>
            <a:ext cx="10750255" cy="5612893"/>
          </a:xfrm>
        </p:spPr>
        <p:txBody>
          <a:bodyPr lIns="0" anchor="ctr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0E4AFA-B742-1F6C-8B41-36125C2C28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Google Shape;368;p54">
            <a:extLst>
              <a:ext uri="{FF2B5EF4-FFF2-40B4-BE49-F238E27FC236}">
                <a16:creationId xmlns:a16="http://schemas.microsoft.com/office/drawing/2014/main" id="{EA784AE4-ABE5-4845-0A3F-180B27633E64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8" name="Google Shape;14;p2">
            <a:extLst>
              <a:ext uri="{FF2B5EF4-FFF2-40B4-BE49-F238E27FC236}">
                <a16:creationId xmlns:a16="http://schemas.microsoft.com/office/drawing/2014/main" id="{241D9B95-9DB6-3E0B-F9A9-A03CA1F39B6C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89625"/>
            <a:ext cx="766049" cy="339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193164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white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542C-06CE-16A8-3F1F-CB6657D3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501" y="604286"/>
            <a:ext cx="8206200" cy="5612893"/>
          </a:xfrm>
        </p:spPr>
        <p:txBody>
          <a:bodyPr lIns="0" anchor="ctr" anchorCtr="0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0E4AFA-B742-1F6C-8B41-36125C2C28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Google Shape;177;p33">
            <a:extLst>
              <a:ext uri="{FF2B5EF4-FFF2-40B4-BE49-F238E27FC236}">
                <a16:creationId xmlns:a16="http://schemas.microsoft.com/office/drawing/2014/main" id="{DA0DFA76-C2F4-EBD7-27C8-5D01B00BA788}"/>
              </a:ext>
            </a:extLst>
          </p:cNvPr>
          <p:cNvCxnSpPr/>
          <p:nvPr userDrawn="1"/>
        </p:nvCxnSpPr>
        <p:spPr>
          <a:xfrm>
            <a:off x="0" y="1682100"/>
            <a:ext cx="2247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179;p33">
            <a:extLst>
              <a:ext uri="{FF2B5EF4-FFF2-40B4-BE49-F238E27FC236}">
                <a16:creationId xmlns:a16="http://schemas.microsoft.com/office/drawing/2014/main" id="{538E2FD6-E14A-2AA9-661A-72C4B08CC79C}"/>
              </a:ext>
            </a:extLst>
          </p:cNvPr>
          <p:cNvCxnSpPr/>
          <p:nvPr userDrawn="1"/>
        </p:nvCxnSpPr>
        <p:spPr>
          <a:xfrm>
            <a:off x="22473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181;p33">
            <a:extLst>
              <a:ext uri="{FF2B5EF4-FFF2-40B4-BE49-F238E27FC236}">
                <a16:creationId xmlns:a16="http://schemas.microsoft.com/office/drawing/2014/main" id="{6AE999E9-CC26-6BBA-B9DA-6C0474B779B4}"/>
              </a:ext>
            </a:extLst>
          </p:cNvPr>
          <p:cNvCxnSpPr>
            <a:cxnSpLocks/>
          </p:cNvCxnSpPr>
          <p:nvPr userDrawn="1"/>
        </p:nvCxnSpPr>
        <p:spPr>
          <a:xfrm>
            <a:off x="0" y="5223900"/>
            <a:ext cx="2247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9" descr="A black and grey logo&#10;&#10;Description automatically generated">
            <a:extLst>
              <a:ext uri="{FF2B5EF4-FFF2-40B4-BE49-F238E27FC236}">
                <a16:creationId xmlns:a16="http://schemas.microsoft.com/office/drawing/2014/main" id="{7EA004A1-491B-8781-DA5B-BE78749F91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0175" y="5878851"/>
            <a:ext cx="762203" cy="338328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F2F17-C91B-4793-E4FC-3E21291661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4507" y="5511"/>
            <a:ext cx="1633538" cy="1682750"/>
          </a:xfrm>
        </p:spPr>
        <p:txBody>
          <a:bodyPr lIns="0" anchor="ctr" anchorCtr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3003A3C-628C-A958-B2AE-05D51D3309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4507" y="1678193"/>
            <a:ext cx="1633538" cy="3545701"/>
          </a:xfrm>
        </p:spPr>
        <p:txBody>
          <a:bodyPr lIns="0" anchor="ctr" anchorCtr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Google Shape;368;p54">
            <a:extLst>
              <a:ext uri="{FF2B5EF4-FFF2-40B4-BE49-F238E27FC236}">
                <a16:creationId xmlns:a16="http://schemas.microsoft.com/office/drawing/2014/main" id="{F1532068-4BF3-52AC-3D0C-0DD657D218F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</p:spTree>
    <p:extLst>
      <p:ext uri="{BB962C8B-B14F-4D97-AF65-F5344CB8AC3E}">
        <p14:creationId xmlns:p14="http://schemas.microsoft.com/office/powerpoint/2010/main" val="180940372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canv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542C-06CE-16A8-3F1F-CB6657D3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501" y="604286"/>
            <a:ext cx="8206200" cy="5612893"/>
          </a:xfrm>
        </p:spPr>
        <p:txBody>
          <a:bodyPr lIns="0" anchor="ctr" anchorCtr="0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0E4AFA-B742-1F6C-8B41-36125C2C28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Google Shape;177;p33">
            <a:extLst>
              <a:ext uri="{FF2B5EF4-FFF2-40B4-BE49-F238E27FC236}">
                <a16:creationId xmlns:a16="http://schemas.microsoft.com/office/drawing/2014/main" id="{DA0DFA76-C2F4-EBD7-27C8-5D01B00BA788}"/>
              </a:ext>
            </a:extLst>
          </p:cNvPr>
          <p:cNvCxnSpPr/>
          <p:nvPr userDrawn="1"/>
        </p:nvCxnSpPr>
        <p:spPr>
          <a:xfrm>
            <a:off x="0" y="1682100"/>
            <a:ext cx="2247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179;p33">
            <a:extLst>
              <a:ext uri="{FF2B5EF4-FFF2-40B4-BE49-F238E27FC236}">
                <a16:creationId xmlns:a16="http://schemas.microsoft.com/office/drawing/2014/main" id="{538E2FD6-E14A-2AA9-661A-72C4B08CC79C}"/>
              </a:ext>
            </a:extLst>
          </p:cNvPr>
          <p:cNvCxnSpPr/>
          <p:nvPr userDrawn="1"/>
        </p:nvCxnSpPr>
        <p:spPr>
          <a:xfrm>
            <a:off x="22473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181;p33">
            <a:extLst>
              <a:ext uri="{FF2B5EF4-FFF2-40B4-BE49-F238E27FC236}">
                <a16:creationId xmlns:a16="http://schemas.microsoft.com/office/drawing/2014/main" id="{6AE999E9-CC26-6BBA-B9DA-6C0474B779B4}"/>
              </a:ext>
            </a:extLst>
          </p:cNvPr>
          <p:cNvCxnSpPr>
            <a:cxnSpLocks/>
          </p:cNvCxnSpPr>
          <p:nvPr userDrawn="1"/>
        </p:nvCxnSpPr>
        <p:spPr>
          <a:xfrm>
            <a:off x="0" y="5223900"/>
            <a:ext cx="2247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9" descr="A black and grey logo&#10;&#10;Description automatically generated">
            <a:extLst>
              <a:ext uri="{FF2B5EF4-FFF2-40B4-BE49-F238E27FC236}">
                <a16:creationId xmlns:a16="http://schemas.microsoft.com/office/drawing/2014/main" id="{7EA004A1-491B-8781-DA5B-BE78749F91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0175" y="5878851"/>
            <a:ext cx="762203" cy="338328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F2F17-C91B-4793-E4FC-3E21291661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4507" y="5511"/>
            <a:ext cx="1633538" cy="1682750"/>
          </a:xfrm>
        </p:spPr>
        <p:txBody>
          <a:bodyPr lIns="0" anchor="ctr" anchorCtr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3003A3C-628C-A958-B2AE-05D51D3309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4507" y="1678193"/>
            <a:ext cx="1633538" cy="3545701"/>
          </a:xfrm>
        </p:spPr>
        <p:txBody>
          <a:bodyPr lIns="0" anchor="ctr" anchorCtr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Google Shape;368;p54">
            <a:extLst>
              <a:ext uri="{FF2B5EF4-FFF2-40B4-BE49-F238E27FC236}">
                <a16:creationId xmlns:a16="http://schemas.microsoft.com/office/drawing/2014/main" id="{F1532068-4BF3-52AC-3D0C-0DD657D218F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</p:spTree>
    <p:extLst>
      <p:ext uri="{BB962C8B-B14F-4D97-AF65-F5344CB8AC3E}">
        <p14:creationId xmlns:p14="http://schemas.microsoft.com/office/powerpoint/2010/main" val="146150952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blackbo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542C-06CE-16A8-3F1F-CB6657D3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501" y="604286"/>
            <a:ext cx="8206200" cy="5612893"/>
          </a:xfrm>
        </p:spPr>
        <p:txBody>
          <a:bodyPr lIns="0" anchor="ctr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0E4AFA-B742-1F6C-8B41-36125C2C28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Google Shape;177;p33">
            <a:extLst>
              <a:ext uri="{FF2B5EF4-FFF2-40B4-BE49-F238E27FC236}">
                <a16:creationId xmlns:a16="http://schemas.microsoft.com/office/drawing/2014/main" id="{DA0DFA76-C2F4-EBD7-27C8-5D01B00BA788}"/>
              </a:ext>
            </a:extLst>
          </p:cNvPr>
          <p:cNvCxnSpPr/>
          <p:nvPr userDrawn="1"/>
        </p:nvCxnSpPr>
        <p:spPr>
          <a:xfrm>
            <a:off x="0" y="1682100"/>
            <a:ext cx="22473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179;p33">
            <a:extLst>
              <a:ext uri="{FF2B5EF4-FFF2-40B4-BE49-F238E27FC236}">
                <a16:creationId xmlns:a16="http://schemas.microsoft.com/office/drawing/2014/main" id="{538E2FD6-E14A-2AA9-661A-72C4B08CC79C}"/>
              </a:ext>
            </a:extLst>
          </p:cNvPr>
          <p:cNvCxnSpPr/>
          <p:nvPr userDrawn="1"/>
        </p:nvCxnSpPr>
        <p:spPr>
          <a:xfrm>
            <a:off x="22473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181;p33">
            <a:extLst>
              <a:ext uri="{FF2B5EF4-FFF2-40B4-BE49-F238E27FC236}">
                <a16:creationId xmlns:a16="http://schemas.microsoft.com/office/drawing/2014/main" id="{6AE999E9-CC26-6BBA-B9DA-6C0474B779B4}"/>
              </a:ext>
            </a:extLst>
          </p:cNvPr>
          <p:cNvCxnSpPr>
            <a:cxnSpLocks/>
          </p:cNvCxnSpPr>
          <p:nvPr userDrawn="1"/>
        </p:nvCxnSpPr>
        <p:spPr>
          <a:xfrm>
            <a:off x="0" y="5223900"/>
            <a:ext cx="22473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F2F17-C91B-4793-E4FC-3E21291661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4507" y="5511"/>
            <a:ext cx="1633538" cy="1682750"/>
          </a:xfrm>
        </p:spPr>
        <p:txBody>
          <a:bodyPr lIns="0" anchor="ctr" anchorCtr="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3003A3C-628C-A958-B2AE-05D51D3309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4507" y="1678193"/>
            <a:ext cx="1633538" cy="3545701"/>
          </a:xfrm>
        </p:spPr>
        <p:txBody>
          <a:bodyPr lIns="0" anchor="ctr" anchorCtr="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Google Shape;368;p54">
            <a:extLst>
              <a:ext uri="{FF2B5EF4-FFF2-40B4-BE49-F238E27FC236}">
                <a16:creationId xmlns:a16="http://schemas.microsoft.com/office/drawing/2014/main" id="{F1532068-4BF3-52AC-3D0C-0DD657D218F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4" name="Google Shape;22;p3">
            <a:extLst>
              <a:ext uri="{FF2B5EF4-FFF2-40B4-BE49-F238E27FC236}">
                <a16:creationId xmlns:a16="http://schemas.microsoft.com/office/drawing/2014/main" id="{3AFD14A6-887F-1536-D4EA-5A5FA77D97A8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0175" y="5877404"/>
            <a:ext cx="766049" cy="339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392546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i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542C-06CE-16A8-3F1F-CB6657D3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501" y="604286"/>
            <a:ext cx="8206200" cy="5612893"/>
          </a:xfrm>
        </p:spPr>
        <p:txBody>
          <a:bodyPr lIns="0" anchor="ctr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0E4AFA-B742-1F6C-8B41-36125C2C28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Google Shape;177;p33">
            <a:extLst>
              <a:ext uri="{FF2B5EF4-FFF2-40B4-BE49-F238E27FC236}">
                <a16:creationId xmlns:a16="http://schemas.microsoft.com/office/drawing/2014/main" id="{DA0DFA76-C2F4-EBD7-27C8-5D01B00BA788}"/>
              </a:ext>
            </a:extLst>
          </p:cNvPr>
          <p:cNvCxnSpPr/>
          <p:nvPr userDrawn="1"/>
        </p:nvCxnSpPr>
        <p:spPr>
          <a:xfrm>
            <a:off x="0" y="1682100"/>
            <a:ext cx="22473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179;p33">
            <a:extLst>
              <a:ext uri="{FF2B5EF4-FFF2-40B4-BE49-F238E27FC236}">
                <a16:creationId xmlns:a16="http://schemas.microsoft.com/office/drawing/2014/main" id="{538E2FD6-E14A-2AA9-661A-72C4B08CC79C}"/>
              </a:ext>
            </a:extLst>
          </p:cNvPr>
          <p:cNvCxnSpPr/>
          <p:nvPr userDrawn="1"/>
        </p:nvCxnSpPr>
        <p:spPr>
          <a:xfrm>
            <a:off x="22473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181;p33">
            <a:extLst>
              <a:ext uri="{FF2B5EF4-FFF2-40B4-BE49-F238E27FC236}">
                <a16:creationId xmlns:a16="http://schemas.microsoft.com/office/drawing/2014/main" id="{6AE999E9-CC26-6BBA-B9DA-6C0474B779B4}"/>
              </a:ext>
            </a:extLst>
          </p:cNvPr>
          <p:cNvCxnSpPr>
            <a:cxnSpLocks/>
          </p:cNvCxnSpPr>
          <p:nvPr userDrawn="1"/>
        </p:nvCxnSpPr>
        <p:spPr>
          <a:xfrm>
            <a:off x="0" y="5223900"/>
            <a:ext cx="22473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F2F17-C91B-4793-E4FC-3E21291661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4507" y="5511"/>
            <a:ext cx="1633538" cy="1682750"/>
          </a:xfrm>
        </p:spPr>
        <p:txBody>
          <a:bodyPr lIns="0" anchor="ctr" anchorCtr="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3003A3C-628C-A958-B2AE-05D51D3309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4507" y="1678193"/>
            <a:ext cx="1633538" cy="3545701"/>
          </a:xfrm>
        </p:spPr>
        <p:txBody>
          <a:bodyPr lIns="0" anchor="ctr" anchorCtr="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Google Shape;368;p54">
            <a:extLst>
              <a:ext uri="{FF2B5EF4-FFF2-40B4-BE49-F238E27FC236}">
                <a16:creationId xmlns:a16="http://schemas.microsoft.com/office/drawing/2014/main" id="{F1532068-4BF3-52AC-3D0C-0DD657D218F3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4" name="Google Shape;22;p3">
            <a:extLst>
              <a:ext uri="{FF2B5EF4-FFF2-40B4-BE49-F238E27FC236}">
                <a16:creationId xmlns:a16="http://schemas.microsoft.com/office/drawing/2014/main" id="{3AFD14A6-887F-1536-D4EA-5A5FA77D97A8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0175" y="5877404"/>
            <a:ext cx="766049" cy="339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957708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C2A36C-9111-5B28-D7B6-691A065870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Google Shape;368;p54">
            <a:extLst>
              <a:ext uri="{FF2B5EF4-FFF2-40B4-BE49-F238E27FC236}">
                <a16:creationId xmlns:a16="http://schemas.microsoft.com/office/drawing/2014/main" id="{2CC6500B-D293-FD36-2F16-3E158E44B104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5" name="Picture 4" descr="A black and grey logo&#10;&#10;Description automatically generated">
            <a:extLst>
              <a:ext uri="{FF2B5EF4-FFF2-40B4-BE49-F238E27FC236}">
                <a16:creationId xmlns:a16="http://schemas.microsoft.com/office/drawing/2014/main" id="{02C8B35E-4096-81CE-3144-75931F7B57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446" y="6289625"/>
            <a:ext cx="762203" cy="3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1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 - blackbo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23B7-5CC9-B4A2-F4F6-1BE2C9B9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34176"/>
            <a:ext cx="6540190" cy="3757594"/>
          </a:xfrm>
        </p:spPr>
        <p:txBody>
          <a:bodyPr lIns="0" anchor="t" anchorCtr="0">
            <a:normAutofit/>
          </a:bodyPr>
          <a:lstStyle>
            <a:lvl1pPr>
              <a:defRPr sz="6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E13B7-B0C1-D970-B1D3-132FBD9B3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1" y="4232275"/>
            <a:ext cx="6540190" cy="1500187"/>
          </a:xfrm>
        </p:spPr>
        <p:txBody>
          <a:bodyPr lIns="0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6D505-46FE-C586-1A2B-98CAF5B2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oogle Shape;22;p3">
            <a:extLst>
              <a:ext uri="{FF2B5EF4-FFF2-40B4-BE49-F238E27FC236}">
                <a16:creationId xmlns:a16="http://schemas.microsoft.com/office/drawing/2014/main" id="{9BFAD38E-F3D0-FC13-A1BF-F66E4846E228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89625"/>
            <a:ext cx="766049" cy="33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368;p54">
            <a:extLst>
              <a:ext uri="{FF2B5EF4-FFF2-40B4-BE49-F238E27FC236}">
                <a16:creationId xmlns:a16="http://schemas.microsoft.com/office/drawing/2014/main" id="{FA308E72-0E25-F9F5-EEE1-D549C9A6368F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66EADDB-393A-C16C-AF00-22DC51BE01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72313" y="228600"/>
            <a:ext cx="4888087" cy="640080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48927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canv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C2A36C-9111-5B28-D7B6-691A065870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Google Shape;368;p54">
            <a:extLst>
              <a:ext uri="{FF2B5EF4-FFF2-40B4-BE49-F238E27FC236}">
                <a16:creationId xmlns:a16="http://schemas.microsoft.com/office/drawing/2014/main" id="{2CC6500B-D293-FD36-2F16-3E158E44B104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5" name="Picture 4" descr="A black and grey logo&#10;&#10;Description automatically generated">
            <a:extLst>
              <a:ext uri="{FF2B5EF4-FFF2-40B4-BE49-F238E27FC236}">
                <a16:creationId xmlns:a16="http://schemas.microsoft.com/office/drawing/2014/main" id="{02C8B35E-4096-81CE-3144-75931F7B57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446" y="6289625"/>
            <a:ext cx="762203" cy="3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8859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blackbo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DC46D56-3ADD-213D-2BCF-AF21A348B4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16354" y="6356350"/>
            <a:ext cx="2743200" cy="2716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Google Shape;368;p54">
            <a:extLst>
              <a:ext uri="{FF2B5EF4-FFF2-40B4-BE49-F238E27FC236}">
                <a16:creationId xmlns:a16="http://schemas.microsoft.com/office/drawing/2014/main" id="{F5C2AFA3-2447-87F9-B35E-782C657006A8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7" name="Google Shape;14;p2">
            <a:extLst>
              <a:ext uri="{FF2B5EF4-FFF2-40B4-BE49-F238E27FC236}">
                <a16:creationId xmlns:a16="http://schemas.microsoft.com/office/drawing/2014/main" id="{56C14535-05D7-FC51-CDF7-70C0AD5F5B64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89625"/>
            <a:ext cx="766049" cy="339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056263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k - i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DC46D56-3ADD-213D-2BCF-AF21A348B4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16354" y="6356350"/>
            <a:ext cx="2743200" cy="2716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Google Shape;368;p54">
            <a:extLst>
              <a:ext uri="{FF2B5EF4-FFF2-40B4-BE49-F238E27FC236}">
                <a16:creationId xmlns:a16="http://schemas.microsoft.com/office/drawing/2014/main" id="{F5C2AFA3-2447-87F9-B35E-782C657006A8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7" name="Google Shape;14;p2">
            <a:extLst>
              <a:ext uri="{FF2B5EF4-FFF2-40B4-BE49-F238E27FC236}">
                <a16:creationId xmlns:a16="http://schemas.microsoft.com/office/drawing/2014/main" id="{56C14535-05D7-FC51-CDF7-70C0AD5F5B64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89625"/>
            <a:ext cx="766049" cy="339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211122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white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C2A36C-9111-5B28-D7B6-691A065870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Google Shape;368;p54">
            <a:extLst>
              <a:ext uri="{FF2B5EF4-FFF2-40B4-BE49-F238E27FC236}">
                <a16:creationId xmlns:a16="http://schemas.microsoft.com/office/drawing/2014/main" id="{2CC6500B-D293-FD36-2F16-3E158E44B104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5" name="Picture 4" descr="A black and grey logo&#10;&#10;Description automatically generated">
            <a:extLst>
              <a:ext uri="{FF2B5EF4-FFF2-40B4-BE49-F238E27FC236}">
                <a16:creationId xmlns:a16="http://schemas.microsoft.com/office/drawing/2014/main" id="{02C8B35E-4096-81CE-3144-75931F7B57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446" y="6289625"/>
            <a:ext cx="762203" cy="3383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6AD04B-153A-C403-433E-54B9F7F2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6" name="Google Shape;1454;p105">
            <a:extLst>
              <a:ext uri="{FF2B5EF4-FFF2-40B4-BE49-F238E27FC236}">
                <a16:creationId xmlns:a16="http://schemas.microsoft.com/office/drawing/2014/main" id="{4E28D864-2037-D192-B515-952FE0A7494A}"/>
              </a:ext>
            </a:extLst>
          </p:cNvPr>
          <p:cNvCxnSpPr>
            <a:cxnSpLocks/>
          </p:cNvCxnSpPr>
          <p:nvPr userDrawn="1"/>
        </p:nvCxnSpPr>
        <p:spPr>
          <a:xfrm>
            <a:off x="1207125" y="4235867"/>
            <a:ext cx="109817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750F0E5F-F8AD-A461-B9DF-C76DE2107B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206500" y="1835073"/>
            <a:ext cx="811213" cy="811213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B985E4CB-669E-287C-6002-E832C2BE76B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075672" y="1852237"/>
            <a:ext cx="811213" cy="811213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9" name="Google Shape;1455;p105">
            <a:extLst>
              <a:ext uri="{FF2B5EF4-FFF2-40B4-BE49-F238E27FC236}">
                <a16:creationId xmlns:a16="http://schemas.microsoft.com/office/drawing/2014/main" id="{167F94C2-5074-50EB-3B81-70F17BDEDA9D}"/>
              </a:ext>
            </a:extLst>
          </p:cNvPr>
          <p:cNvCxnSpPr/>
          <p:nvPr userDrawn="1"/>
        </p:nvCxnSpPr>
        <p:spPr>
          <a:xfrm>
            <a:off x="1212600" y="2742829"/>
            <a:ext cx="0" cy="1492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" name="Google Shape;1457;p105">
            <a:extLst>
              <a:ext uri="{FF2B5EF4-FFF2-40B4-BE49-F238E27FC236}">
                <a16:creationId xmlns:a16="http://schemas.microsoft.com/office/drawing/2014/main" id="{8F9C8951-4D3F-8ED1-7B85-8DFDBD57607B}"/>
              </a:ext>
            </a:extLst>
          </p:cNvPr>
          <p:cNvCxnSpPr/>
          <p:nvPr userDrawn="1"/>
        </p:nvCxnSpPr>
        <p:spPr>
          <a:xfrm>
            <a:off x="4147350" y="2742829"/>
            <a:ext cx="0" cy="14928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" name="Google Shape;1460;p105">
            <a:extLst>
              <a:ext uri="{FF2B5EF4-FFF2-40B4-BE49-F238E27FC236}">
                <a16:creationId xmlns:a16="http://schemas.microsoft.com/office/drawing/2014/main" id="{99DD4189-31ED-ABB2-5782-403B20E189C9}"/>
              </a:ext>
            </a:extLst>
          </p:cNvPr>
          <p:cNvCxnSpPr/>
          <p:nvPr userDrawn="1"/>
        </p:nvCxnSpPr>
        <p:spPr>
          <a:xfrm>
            <a:off x="7082100" y="2742829"/>
            <a:ext cx="0" cy="14928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" name="Google Shape;1462;p105">
            <a:extLst>
              <a:ext uri="{FF2B5EF4-FFF2-40B4-BE49-F238E27FC236}">
                <a16:creationId xmlns:a16="http://schemas.microsoft.com/office/drawing/2014/main" id="{F15A9D1D-207F-0931-55DA-92D14312CE6B}"/>
              </a:ext>
            </a:extLst>
          </p:cNvPr>
          <p:cNvCxnSpPr/>
          <p:nvPr userDrawn="1"/>
        </p:nvCxnSpPr>
        <p:spPr>
          <a:xfrm>
            <a:off x="10016850" y="2742829"/>
            <a:ext cx="0" cy="1492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" name="Google Shape;1463;p105">
            <a:extLst>
              <a:ext uri="{FF2B5EF4-FFF2-40B4-BE49-F238E27FC236}">
                <a16:creationId xmlns:a16="http://schemas.microsoft.com/office/drawing/2014/main" id="{C6AFBF52-8785-E677-7A06-12CB2D51C52D}"/>
              </a:ext>
            </a:extLst>
          </p:cNvPr>
          <p:cNvCxnSpPr/>
          <p:nvPr userDrawn="1"/>
        </p:nvCxnSpPr>
        <p:spPr>
          <a:xfrm rot="10800000">
            <a:off x="2699550" y="4238531"/>
            <a:ext cx="0" cy="17766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" name="Google Shape;1464;p105">
            <a:extLst>
              <a:ext uri="{FF2B5EF4-FFF2-40B4-BE49-F238E27FC236}">
                <a16:creationId xmlns:a16="http://schemas.microsoft.com/office/drawing/2014/main" id="{C95E9F3E-A95D-D0ED-8DC8-90DE8C24B5CC}"/>
              </a:ext>
            </a:extLst>
          </p:cNvPr>
          <p:cNvCxnSpPr/>
          <p:nvPr userDrawn="1"/>
        </p:nvCxnSpPr>
        <p:spPr>
          <a:xfrm rot="10800000">
            <a:off x="5634300" y="4238531"/>
            <a:ext cx="0" cy="1776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" name="Google Shape;1465;p105">
            <a:extLst>
              <a:ext uri="{FF2B5EF4-FFF2-40B4-BE49-F238E27FC236}">
                <a16:creationId xmlns:a16="http://schemas.microsoft.com/office/drawing/2014/main" id="{16AC1D84-DCCB-1B27-6F7A-5F86CCFEA314}"/>
              </a:ext>
            </a:extLst>
          </p:cNvPr>
          <p:cNvCxnSpPr/>
          <p:nvPr userDrawn="1"/>
        </p:nvCxnSpPr>
        <p:spPr>
          <a:xfrm rot="10800000">
            <a:off x="8569050" y="4238531"/>
            <a:ext cx="0" cy="1776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AAED127B-B73C-6F37-E631-C6401F7370E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789973" y="4310643"/>
            <a:ext cx="811213" cy="811213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BE16BF9A-365E-5465-F79D-AD86F3A4901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644363" y="4310643"/>
            <a:ext cx="811213" cy="811213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4F3DDCFA-1A50-832E-2DA7-F8D45B9678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42173" y="2798585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366D7124-CED8-64E3-042C-7D2FE919B5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74944" y="2798585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991B8360-58C6-CBC8-4E86-EA8347C4D0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7715" y="2798585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EC10F9D0-E38C-7D24-4F25-8B4B5DDF535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0140486" y="2798585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58CF7C7D-0329-9C5F-23E3-262B9EF36F3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791832" y="5218399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37AB503-9B64-79FF-B2D6-5BA42137936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724603" y="5218399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A6F9731C-CC3D-6A92-DB6C-0DC1C659F5F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57374" y="5218399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281819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canv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1454;p105">
            <a:extLst>
              <a:ext uri="{FF2B5EF4-FFF2-40B4-BE49-F238E27FC236}">
                <a16:creationId xmlns:a16="http://schemas.microsoft.com/office/drawing/2014/main" id="{6EDDB939-89F8-6BF3-CB3E-FF8F75724F35}"/>
              </a:ext>
            </a:extLst>
          </p:cNvPr>
          <p:cNvCxnSpPr>
            <a:cxnSpLocks/>
          </p:cNvCxnSpPr>
          <p:nvPr userDrawn="1"/>
        </p:nvCxnSpPr>
        <p:spPr>
          <a:xfrm>
            <a:off x="1207125" y="4235867"/>
            <a:ext cx="109817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C2A36C-9111-5B28-D7B6-691A065870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Google Shape;368;p54">
            <a:extLst>
              <a:ext uri="{FF2B5EF4-FFF2-40B4-BE49-F238E27FC236}">
                <a16:creationId xmlns:a16="http://schemas.microsoft.com/office/drawing/2014/main" id="{2CC6500B-D293-FD36-2F16-3E158E44B104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5" name="Picture 4" descr="A black and grey logo&#10;&#10;Description automatically generated">
            <a:extLst>
              <a:ext uri="{FF2B5EF4-FFF2-40B4-BE49-F238E27FC236}">
                <a16:creationId xmlns:a16="http://schemas.microsoft.com/office/drawing/2014/main" id="{02C8B35E-4096-81CE-3144-75931F7B57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446" y="6289625"/>
            <a:ext cx="762203" cy="3383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ACE626-8F8C-C656-4635-F8E25D6B2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D27D9538-F13E-25D2-853E-6E664E5809F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206500" y="1835073"/>
            <a:ext cx="811213" cy="811213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3C10AE45-0332-8F19-F2CB-BD1AE69E17F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075672" y="1852237"/>
            <a:ext cx="811213" cy="811213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8" name="Google Shape;1455;p105">
            <a:extLst>
              <a:ext uri="{FF2B5EF4-FFF2-40B4-BE49-F238E27FC236}">
                <a16:creationId xmlns:a16="http://schemas.microsoft.com/office/drawing/2014/main" id="{55F7ABDE-D9E4-95DC-816A-37F6AA8093A7}"/>
              </a:ext>
            </a:extLst>
          </p:cNvPr>
          <p:cNvCxnSpPr/>
          <p:nvPr userDrawn="1"/>
        </p:nvCxnSpPr>
        <p:spPr>
          <a:xfrm>
            <a:off x="1212600" y="2742829"/>
            <a:ext cx="0" cy="1492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" name="Google Shape;1457;p105">
            <a:extLst>
              <a:ext uri="{FF2B5EF4-FFF2-40B4-BE49-F238E27FC236}">
                <a16:creationId xmlns:a16="http://schemas.microsoft.com/office/drawing/2014/main" id="{51C6BCCB-FCE1-5106-9D31-3E5620A85D95}"/>
              </a:ext>
            </a:extLst>
          </p:cNvPr>
          <p:cNvCxnSpPr/>
          <p:nvPr userDrawn="1"/>
        </p:nvCxnSpPr>
        <p:spPr>
          <a:xfrm>
            <a:off x="4147350" y="2742829"/>
            <a:ext cx="0" cy="14928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" name="Google Shape;1460;p105">
            <a:extLst>
              <a:ext uri="{FF2B5EF4-FFF2-40B4-BE49-F238E27FC236}">
                <a16:creationId xmlns:a16="http://schemas.microsoft.com/office/drawing/2014/main" id="{AAAD5337-5432-7199-12E6-D93D8F3E5F15}"/>
              </a:ext>
            </a:extLst>
          </p:cNvPr>
          <p:cNvCxnSpPr/>
          <p:nvPr userDrawn="1"/>
        </p:nvCxnSpPr>
        <p:spPr>
          <a:xfrm>
            <a:off x="7082100" y="2742829"/>
            <a:ext cx="0" cy="14928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" name="Google Shape;1462;p105">
            <a:extLst>
              <a:ext uri="{FF2B5EF4-FFF2-40B4-BE49-F238E27FC236}">
                <a16:creationId xmlns:a16="http://schemas.microsoft.com/office/drawing/2014/main" id="{1D0AAD86-8885-D2F5-09C9-8B4BE8BBDAC8}"/>
              </a:ext>
            </a:extLst>
          </p:cNvPr>
          <p:cNvCxnSpPr/>
          <p:nvPr userDrawn="1"/>
        </p:nvCxnSpPr>
        <p:spPr>
          <a:xfrm>
            <a:off x="10016850" y="2742829"/>
            <a:ext cx="0" cy="1492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" name="Google Shape;1463;p105">
            <a:extLst>
              <a:ext uri="{FF2B5EF4-FFF2-40B4-BE49-F238E27FC236}">
                <a16:creationId xmlns:a16="http://schemas.microsoft.com/office/drawing/2014/main" id="{06D860EC-667E-9F6A-24A0-6AE4977B9FB1}"/>
              </a:ext>
            </a:extLst>
          </p:cNvPr>
          <p:cNvCxnSpPr/>
          <p:nvPr userDrawn="1"/>
        </p:nvCxnSpPr>
        <p:spPr>
          <a:xfrm rot="10800000">
            <a:off x="2699550" y="4238531"/>
            <a:ext cx="0" cy="17766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" name="Google Shape;1464;p105">
            <a:extLst>
              <a:ext uri="{FF2B5EF4-FFF2-40B4-BE49-F238E27FC236}">
                <a16:creationId xmlns:a16="http://schemas.microsoft.com/office/drawing/2014/main" id="{ED274337-D08F-B56F-4B5F-A2D599C38C87}"/>
              </a:ext>
            </a:extLst>
          </p:cNvPr>
          <p:cNvCxnSpPr/>
          <p:nvPr userDrawn="1"/>
        </p:nvCxnSpPr>
        <p:spPr>
          <a:xfrm rot="10800000">
            <a:off x="5634300" y="4238531"/>
            <a:ext cx="0" cy="1776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" name="Google Shape;1465;p105">
            <a:extLst>
              <a:ext uri="{FF2B5EF4-FFF2-40B4-BE49-F238E27FC236}">
                <a16:creationId xmlns:a16="http://schemas.microsoft.com/office/drawing/2014/main" id="{3D8A4D04-A7E2-EE97-6F2F-279B1096BFC8}"/>
              </a:ext>
            </a:extLst>
          </p:cNvPr>
          <p:cNvCxnSpPr/>
          <p:nvPr userDrawn="1"/>
        </p:nvCxnSpPr>
        <p:spPr>
          <a:xfrm rot="10800000">
            <a:off x="8569050" y="4238531"/>
            <a:ext cx="0" cy="1776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F1E76C7F-6251-BDDB-4D53-8EC20816AA1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789973" y="4310643"/>
            <a:ext cx="811213" cy="811213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C452765A-86FE-59E9-A798-B006ED90E7D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644363" y="4310643"/>
            <a:ext cx="811213" cy="811213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44AD3497-16AE-2A90-E925-3B4899DEA3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42173" y="2798585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EE209A05-D7DD-2FA6-0155-E8C948E806C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74944" y="2798585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1D0DAD32-D5A7-C8DB-5D36-F11A718EAC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7715" y="2798585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8E177BEA-2AE8-4D51-F325-79D162A818D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0140486" y="2798585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5BD2CC38-363B-1CD9-F08F-A48907BB6AE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791832" y="5218399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16BD06BB-8369-FCFE-50D2-2B916AF4565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724603" y="5218399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8131B171-4A67-4FD4-B4D9-7278DE5DAB3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57374" y="5218399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671365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blackbo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1454;p105">
            <a:extLst>
              <a:ext uri="{FF2B5EF4-FFF2-40B4-BE49-F238E27FC236}">
                <a16:creationId xmlns:a16="http://schemas.microsoft.com/office/drawing/2014/main" id="{5EF7FFFE-C356-FF06-DC9D-75C366931F77}"/>
              </a:ext>
            </a:extLst>
          </p:cNvPr>
          <p:cNvCxnSpPr>
            <a:cxnSpLocks/>
          </p:cNvCxnSpPr>
          <p:nvPr userDrawn="1"/>
        </p:nvCxnSpPr>
        <p:spPr>
          <a:xfrm>
            <a:off x="1207125" y="4235867"/>
            <a:ext cx="10981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DC46D56-3ADD-213D-2BCF-AF21A348B4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16354" y="6356350"/>
            <a:ext cx="2743200" cy="2716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Google Shape;368;p54">
            <a:extLst>
              <a:ext uri="{FF2B5EF4-FFF2-40B4-BE49-F238E27FC236}">
                <a16:creationId xmlns:a16="http://schemas.microsoft.com/office/drawing/2014/main" id="{F5C2AFA3-2447-87F9-B35E-782C657006A8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7" name="Google Shape;14;p2">
            <a:extLst>
              <a:ext uri="{FF2B5EF4-FFF2-40B4-BE49-F238E27FC236}">
                <a16:creationId xmlns:a16="http://schemas.microsoft.com/office/drawing/2014/main" id="{56C14535-05D7-FC51-CDF7-70C0AD5F5B64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89625"/>
            <a:ext cx="766049" cy="33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8FAFE9D-7994-E6D7-5987-BB0F31BB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BEDFD14C-9D11-16DF-5595-168EFA0E0CB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206500" y="1835073"/>
            <a:ext cx="811213" cy="811213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F68A6871-27C3-AD23-1449-6724FAC48B2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075672" y="1852237"/>
            <a:ext cx="811213" cy="811213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8" name="Google Shape;1455;p105">
            <a:extLst>
              <a:ext uri="{FF2B5EF4-FFF2-40B4-BE49-F238E27FC236}">
                <a16:creationId xmlns:a16="http://schemas.microsoft.com/office/drawing/2014/main" id="{D11CC34D-DD8F-FA17-5F66-A9EB07DEFD21}"/>
              </a:ext>
            </a:extLst>
          </p:cNvPr>
          <p:cNvCxnSpPr/>
          <p:nvPr userDrawn="1"/>
        </p:nvCxnSpPr>
        <p:spPr>
          <a:xfrm>
            <a:off x="1212600" y="2742829"/>
            <a:ext cx="0" cy="1492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" name="Google Shape;1457;p105">
            <a:extLst>
              <a:ext uri="{FF2B5EF4-FFF2-40B4-BE49-F238E27FC236}">
                <a16:creationId xmlns:a16="http://schemas.microsoft.com/office/drawing/2014/main" id="{494FA5B5-5E99-C51B-93D6-DDD9F812C11C}"/>
              </a:ext>
            </a:extLst>
          </p:cNvPr>
          <p:cNvCxnSpPr/>
          <p:nvPr userDrawn="1"/>
        </p:nvCxnSpPr>
        <p:spPr>
          <a:xfrm>
            <a:off x="4147350" y="2742829"/>
            <a:ext cx="0" cy="14928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" name="Google Shape;1460;p105">
            <a:extLst>
              <a:ext uri="{FF2B5EF4-FFF2-40B4-BE49-F238E27FC236}">
                <a16:creationId xmlns:a16="http://schemas.microsoft.com/office/drawing/2014/main" id="{66869C54-FE64-19B4-12CC-F6CA5810D1B8}"/>
              </a:ext>
            </a:extLst>
          </p:cNvPr>
          <p:cNvCxnSpPr/>
          <p:nvPr userDrawn="1"/>
        </p:nvCxnSpPr>
        <p:spPr>
          <a:xfrm>
            <a:off x="7082100" y="2742829"/>
            <a:ext cx="0" cy="14928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" name="Google Shape;1462;p105">
            <a:extLst>
              <a:ext uri="{FF2B5EF4-FFF2-40B4-BE49-F238E27FC236}">
                <a16:creationId xmlns:a16="http://schemas.microsoft.com/office/drawing/2014/main" id="{D946B8B4-EE51-8FAA-6EA3-7DFDC412E7C6}"/>
              </a:ext>
            </a:extLst>
          </p:cNvPr>
          <p:cNvCxnSpPr/>
          <p:nvPr userDrawn="1"/>
        </p:nvCxnSpPr>
        <p:spPr>
          <a:xfrm>
            <a:off x="10016850" y="2742829"/>
            <a:ext cx="0" cy="1492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" name="Google Shape;1463;p105">
            <a:extLst>
              <a:ext uri="{FF2B5EF4-FFF2-40B4-BE49-F238E27FC236}">
                <a16:creationId xmlns:a16="http://schemas.microsoft.com/office/drawing/2014/main" id="{86E754FC-1314-AE36-5306-6BE4576A9D36}"/>
              </a:ext>
            </a:extLst>
          </p:cNvPr>
          <p:cNvCxnSpPr/>
          <p:nvPr userDrawn="1"/>
        </p:nvCxnSpPr>
        <p:spPr>
          <a:xfrm rot="10800000">
            <a:off x="2699550" y="4238531"/>
            <a:ext cx="0" cy="17766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" name="Google Shape;1464;p105">
            <a:extLst>
              <a:ext uri="{FF2B5EF4-FFF2-40B4-BE49-F238E27FC236}">
                <a16:creationId xmlns:a16="http://schemas.microsoft.com/office/drawing/2014/main" id="{369E197A-BE50-5363-9886-EB090915A518}"/>
              </a:ext>
            </a:extLst>
          </p:cNvPr>
          <p:cNvCxnSpPr/>
          <p:nvPr userDrawn="1"/>
        </p:nvCxnSpPr>
        <p:spPr>
          <a:xfrm rot="10800000">
            <a:off x="5634300" y="4238531"/>
            <a:ext cx="0" cy="1776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" name="Google Shape;1465;p105">
            <a:extLst>
              <a:ext uri="{FF2B5EF4-FFF2-40B4-BE49-F238E27FC236}">
                <a16:creationId xmlns:a16="http://schemas.microsoft.com/office/drawing/2014/main" id="{1025114A-EC86-B8D8-0045-47BDB0DDD5A0}"/>
              </a:ext>
            </a:extLst>
          </p:cNvPr>
          <p:cNvCxnSpPr/>
          <p:nvPr userDrawn="1"/>
        </p:nvCxnSpPr>
        <p:spPr>
          <a:xfrm rot="10800000">
            <a:off x="8569050" y="4238531"/>
            <a:ext cx="0" cy="1776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05A486F9-8FB6-5516-99BC-F00A4D221D7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789973" y="4310643"/>
            <a:ext cx="811213" cy="811213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31919783-4209-0E39-5FBD-30D52169F0F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644363" y="4310643"/>
            <a:ext cx="811213" cy="811213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103E4A2E-20FF-455C-5A2E-A2C19AB6CA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42173" y="2798585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209A22BE-0E5A-12DC-B8CD-05E62AD7A8D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74944" y="2798585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F1FCD58C-5CDC-B92E-DD08-C7CBCFC1E4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7715" y="2798585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814BB82E-EC60-B022-3022-00F002CE908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0140486" y="2798585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7222498-8100-6541-AB86-EB6F6473237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791832" y="5218399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AEC0677-41CD-9181-F5BD-74BD7B3935F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724603" y="5218399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58CECD66-7A17-A476-D286-385DCE8D6B9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57374" y="5218399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614252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ink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DC46D56-3ADD-213D-2BCF-AF21A348B4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16354" y="6356350"/>
            <a:ext cx="2743200" cy="2716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Google Shape;368;p54">
            <a:extLst>
              <a:ext uri="{FF2B5EF4-FFF2-40B4-BE49-F238E27FC236}">
                <a16:creationId xmlns:a16="http://schemas.microsoft.com/office/drawing/2014/main" id="{F5C2AFA3-2447-87F9-B35E-782C657006A8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7" name="Google Shape;14;p2">
            <a:extLst>
              <a:ext uri="{FF2B5EF4-FFF2-40B4-BE49-F238E27FC236}">
                <a16:creationId xmlns:a16="http://schemas.microsoft.com/office/drawing/2014/main" id="{56C14535-05D7-FC51-CDF7-70C0AD5F5B64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89625"/>
            <a:ext cx="766049" cy="33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C09E5E0-E32A-D065-2B70-60D6B47CB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9C1576B-DAEF-36FA-1D56-D9B2EDF89F2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206500" y="1835073"/>
            <a:ext cx="811213" cy="811213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DFAB97A1-8E60-90A1-3217-7978CE05A71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075672" y="1852237"/>
            <a:ext cx="811213" cy="811213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3" name="Google Shape;1454;p105">
            <a:extLst>
              <a:ext uri="{FF2B5EF4-FFF2-40B4-BE49-F238E27FC236}">
                <a16:creationId xmlns:a16="http://schemas.microsoft.com/office/drawing/2014/main" id="{0B67DAF3-D71A-9AC2-42E5-F38EBFA5DBB5}"/>
              </a:ext>
            </a:extLst>
          </p:cNvPr>
          <p:cNvCxnSpPr>
            <a:cxnSpLocks/>
          </p:cNvCxnSpPr>
          <p:nvPr userDrawn="1"/>
        </p:nvCxnSpPr>
        <p:spPr>
          <a:xfrm>
            <a:off x="1207125" y="4235867"/>
            <a:ext cx="10981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55;p105">
            <a:extLst>
              <a:ext uri="{FF2B5EF4-FFF2-40B4-BE49-F238E27FC236}">
                <a16:creationId xmlns:a16="http://schemas.microsoft.com/office/drawing/2014/main" id="{CB8F0110-A7C7-34DD-37A5-45356C9876A0}"/>
              </a:ext>
            </a:extLst>
          </p:cNvPr>
          <p:cNvCxnSpPr/>
          <p:nvPr userDrawn="1"/>
        </p:nvCxnSpPr>
        <p:spPr>
          <a:xfrm>
            <a:off x="1212600" y="2742829"/>
            <a:ext cx="0" cy="1492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" name="Google Shape;1457;p105">
            <a:extLst>
              <a:ext uri="{FF2B5EF4-FFF2-40B4-BE49-F238E27FC236}">
                <a16:creationId xmlns:a16="http://schemas.microsoft.com/office/drawing/2014/main" id="{4DCEEFB3-E04C-2A66-4061-601EF1957025}"/>
              </a:ext>
            </a:extLst>
          </p:cNvPr>
          <p:cNvCxnSpPr/>
          <p:nvPr userDrawn="1"/>
        </p:nvCxnSpPr>
        <p:spPr>
          <a:xfrm>
            <a:off x="4147350" y="2742829"/>
            <a:ext cx="0" cy="14928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" name="Google Shape;1460;p105">
            <a:extLst>
              <a:ext uri="{FF2B5EF4-FFF2-40B4-BE49-F238E27FC236}">
                <a16:creationId xmlns:a16="http://schemas.microsoft.com/office/drawing/2014/main" id="{EC3628DD-F2ED-3CA0-9F2E-049068DE9AEB}"/>
              </a:ext>
            </a:extLst>
          </p:cNvPr>
          <p:cNvCxnSpPr/>
          <p:nvPr userDrawn="1"/>
        </p:nvCxnSpPr>
        <p:spPr>
          <a:xfrm>
            <a:off x="7082100" y="2742829"/>
            <a:ext cx="0" cy="14928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" name="Google Shape;1462;p105">
            <a:extLst>
              <a:ext uri="{FF2B5EF4-FFF2-40B4-BE49-F238E27FC236}">
                <a16:creationId xmlns:a16="http://schemas.microsoft.com/office/drawing/2014/main" id="{9D401E04-BFBC-9269-E8FA-1125BAF1205D}"/>
              </a:ext>
            </a:extLst>
          </p:cNvPr>
          <p:cNvCxnSpPr/>
          <p:nvPr userDrawn="1"/>
        </p:nvCxnSpPr>
        <p:spPr>
          <a:xfrm>
            <a:off x="10016850" y="2742829"/>
            <a:ext cx="0" cy="1492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" name="Google Shape;1463;p105">
            <a:extLst>
              <a:ext uri="{FF2B5EF4-FFF2-40B4-BE49-F238E27FC236}">
                <a16:creationId xmlns:a16="http://schemas.microsoft.com/office/drawing/2014/main" id="{5686CAED-9B7E-0576-0D0E-2B3303C7930D}"/>
              </a:ext>
            </a:extLst>
          </p:cNvPr>
          <p:cNvCxnSpPr/>
          <p:nvPr userDrawn="1"/>
        </p:nvCxnSpPr>
        <p:spPr>
          <a:xfrm rot="10800000">
            <a:off x="2699550" y="4238531"/>
            <a:ext cx="0" cy="17766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" name="Google Shape;1464;p105">
            <a:extLst>
              <a:ext uri="{FF2B5EF4-FFF2-40B4-BE49-F238E27FC236}">
                <a16:creationId xmlns:a16="http://schemas.microsoft.com/office/drawing/2014/main" id="{32384D1B-8FA9-7AF2-72E1-CACD12DEDDC9}"/>
              </a:ext>
            </a:extLst>
          </p:cNvPr>
          <p:cNvCxnSpPr/>
          <p:nvPr userDrawn="1"/>
        </p:nvCxnSpPr>
        <p:spPr>
          <a:xfrm rot="10800000">
            <a:off x="5634300" y="4238531"/>
            <a:ext cx="0" cy="1776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0" name="Google Shape;1465;p105">
            <a:extLst>
              <a:ext uri="{FF2B5EF4-FFF2-40B4-BE49-F238E27FC236}">
                <a16:creationId xmlns:a16="http://schemas.microsoft.com/office/drawing/2014/main" id="{764C22F6-2648-6E59-7677-AC1CB2A255D4}"/>
              </a:ext>
            </a:extLst>
          </p:cNvPr>
          <p:cNvCxnSpPr/>
          <p:nvPr userDrawn="1"/>
        </p:nvCxnSpPr>
        <p:spPr>
          <a:xfrm rot="10800000">
            <a:off x="8569050" y="4238531"/>
            <a:ext cx="0" cy="1776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D611A605-BC7E-DFBD-53B4-5FB1BB964B6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789973" y="4310643"/>
            <a:ext cx="811213" cy="811213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EF22C97D-B775-C263-44C2-57676265EF1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644363" y="4310643"/>
            <a:ext cx="811213" cy="811213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E030FDA2-62A9-FF35-63DE-55D2968DE2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42173" y="2798585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8E2BF030-53EC-B2C7-2B9B-D19FFA573E1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74944" y="2798585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7CEAEB2F-6786-DA7A-07D1-C49F84D8310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7715" y="2798585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475D3F10-B996-D4A1-0089-9552BC22428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0140486" y="2798585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86A60815-44C7-BB04-1689-9D9DC18D6B7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791832" y="5218399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0EA01388-7C29-DAA2-2CA5-6F5C6B9B19F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724603" y="5218399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D8DCC363-B071-DDE8-126C-F41A8E8A081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57374" y="5218399"/>
            <a:ext cx="1633538" cy="1137793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310776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TS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8;p54">
            <a:extLst>
              <a:ext uri="{FF2B5EF4-FFF2-40B4-BE49-F238E27FC236}">
                <a16:creationId xmlns:a16="http://schemas.microsoft.com/office/drawing/2014/main" id="{60B05A3B-76E4-D31E-9594-B94AD66658B8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10" name="Google Shape;13;p2">
            <a:extLst>
              <a:ext uri="{FF2B5EF4-FFF2-40B4-BE49-F238E27FC236}">
                <a16:creationId xmlns:a16="http://schemas.microsoft.com/office/drawing/2014/main" id="{985A775D-4FE4-6148-62E8-5582495642DE}"/>
              </a:ext>
            </a:extLst>
          </p:cNvPr>
          <p:cNvCxnSpPr/>
          <p:nvPr userDrawn="1"/>
        </p:nvCxnSpPr>
        <p:spPr>
          <a:xfrm>
            <a:off x="-7525" y="788800"/>
            <a:ext cx="1220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21943E8-AF99-B20C-9185-5A3570278F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09038" y="0"/>
            <a:ext cx="3151187" cy="788988"/>
          </a:xfrm>
        </p:spPr>
        <p:txBody>
          <a:bodyPr lIns="0" rIns="0" anchor="ctr" anchorCtr="0">
            <a:noAutofit/>
          </a:bodyPr>
          <a:lstStyle>
            <a:lvl1pPr marL="0" indent="0" algn="r">
              <a:buFontTx/>
              <a:buNone/>
              <a:defRPr sz="1300">
                <a:solidFill>
                  <a:schemeClr val="bg1"/>
                </a:solidFill>
              </a:defRPr>
            </a:lvl1pPr>
            <a:lvl2pPr marL="457200" indent="0" algn="r">
              <a:buFontTx/>
              <a:buNone/>
              <a:defRPr sz="1300">
                <a:solidFill>
                  <a:schemeClr val="bg1"/>
                </a:solidFill>
              </a:defRPr>
            </a:lvl2pPr>
            <a:lvl3pPr marL="914400" indent="0" algn="r">
              <a:buFontTx/>
              <a:buNone/>
              <a:defRPr sz="1300">
                <a:solidFill>
                  <a:schemeClr val="bg1"/>
                </a:solidFill>
              </a:defRPr>
            </a:lvl3pPr>
            <a:lvl4pPr marL="1371600" indent="0" algn="r">
              <a:buFontTx/>
              <a:buNone/>
              <a:defRPr sz="1300">
                <a:solidFill>
                  <a:schemeClr val="bg1"/>
                </a:solidFill>
              </a:defRPr>
            </a:lvl4pPr>
            <a:lvl5pPr marL="1828800" indent="0" algn="r">
              <a:buFontTx/>
              <a:buNone/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Google Shape;328;p50">
            <a:extLst>
              <a:ext uri="{FF2B5EF4-FFF2-40B4-BE49-F238E27FC236}">
                <a16:creationId xmlns:a16="http://schemas.microsoft.com/office/drawing/2014/main" id="{3DB9133B-B561-24F9-E59E-4D74AF84E51A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203650"/>
            <a:ext cx="2481073" cy="33832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9FF9B88D-4B2E-FF80-59DD-1BBDDA227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330753"/>
            <a:ext cx="8399946" cy="4435938"/>
          </a:xfrm>
        </p:spPr>
        <p:txBody>
          <a:bodyPr anchor="b" anchorCtr="0">
            <a:normAutofit/>
          </a:bodyPr>
          <a:lstStyle>
            <a:lvl1pPr algn="l">
              <a:defRPr sz="69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0524F953-8F2D-C9EF-562B-EF47F77E5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5832446"/>
            <a:ext cx="8399946" cy="58411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Google Shape;368;p54">
            <a:extLst>
              <a:ext uri="{FF2B5EF4-FFF2-40B4-BE49-F238E27FC236}">
                <a16:creationId xmlns:a16="http://schemas.microsoft.com/office/drawing/2014/main" id="{45C1A7EC-0928-BF3F-B416-9BD1C603D5E3}"/>
              </a:ext>
            </a:extLst>
          </p:cNvPr>
          <p:cNvSpPr txBox="1"/>
          <p:nvPr userDrawn="1"/>
        </p:nvSpPr>
        <p:spPr>
          <a:xfrm>
            <a:off x="5823654" y="68159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cxnSp>
        <p:nvCxnSpPr>
          <p:cNvPr id="16" name="Google Shape;15;p2">
            <a:extLst>
              <a:ext uri="{FF2B5EF4-FFF2-40B4-BE49-F238E27FC236}">
                <a16:creationId xmlns:a16="http://schemas.microsoft.com/office/drawing/2014/main" id="{2C3D30BE-D81A-F8BA-787D-9FDED8AFDEFB}"/>
              </a:ext>
            </a:extLst>
          </p:cNvPr>
          <p:cNvCxnSpPr/>
          <p:nvPr userDrawn="1"/>
        </p:nvCxnSpPr>
        <p:spPr>
          <a:xfrm rot="10800000">
            <a:off x="8628550" y="25"/>
            <a:ext cx="0" cy="793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3826960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TS tit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C8C0-60EF-5340-6427-CDEBE48C1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339562"/>
            <a:ext cx="6822855" cy="4435938"/>
          </a:xfrm>
        </p:spPr>
        <p:txBody>
          <a:bodyPr lIns="0" anchor="b" anchorCtr="0">
            <a:normAutofit/>
          </a:bodyPr>
          <a:lstStyle>
            <a:lvl1pPr algn="l">
              <a:defRPr sz="6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8D999-186F-4DEE-1E55-FDD2C0275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5837018"/>
            <a:ext cx="6822855" cy="584119"/>
          </a:xfrm>
        </p:spPr>
        <p:txBody>
          <a:bodyPr lIns="0"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Google Shape;368;p54">
            <a:extLst>
              <a:ext uri="{FF2B5EF4-FFF2-40B4-BE49-F238E27FC236}">
                <a16:creationId xmlns:a16="http://schemas.microsoft.com/office/drawing/2014/main" id="{02A9928C-E551-E2D3-60D7-97D10508CEA8}"/>
              </a:ext>
            </a:extLst>
          </p:cNvPr>
          <p:cNvSpPr txBox="1"/>
          <p:nvPr userDrawn="1"/>
        </p:nvSpPr>
        <p:spPr>
          <a:xfrm>
            <a:off x="763155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</a:t>
            </a:r>
            <a:r>
              <a:rPr lang="en"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2024 by ETS. ETS is a registered trademark of ETS. The Eight-Point logo is a trademark of ETS.</a:t>
            </a:r>
            <a:endParaRPr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Google Shape;13;p2">
            <a:extLst>
              <a:ext uri="{FF2B5EF4-FFF2-40B4-BE49-F238E27FC236}">
                <a16:creationId xmlns:a16="http://schemas.microsoft.com/office/drawing/2014/main" id="{B7033616-5DAF-7E90-74CE-3DCCFD6EEF9D}"/>
              </a:ext>
            </a:extLst>
          </p:cNvPr>
          <p:cNvCxnSpPr/>
          <p:nvPr userDrawn="1"/>
        </p:nvCxnSpPr>
        <p:spPr>
          <a:xfrm>
            <a:off x="-7525" y="788800"/>
            <a:ext cx="1220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5;p2">
            <a:extLst>
              <a:ext uri="{FF2B5EF4-FFF2-40B4-BE49-F238E27FC236}">
                <a16:creationId xmlns:a16="http://schemas.microsoft.com/office/drawing/2014/main" id="{0123682B-9E3D-3D44-F744-808AAE844C83}"/>
              </a:ext>
            </a:extLst>
          </p:cNvPr>
          <p:cNvCxnSpPr/>
          <p:nvPr userDrawn="1"/>
        </p:nvCxnSpPr>
        <p:spPr>
          <a:xfrm rot="10800000">
            <a:off x="8628550" y="25"/>
            <a:ext cx="0" cy="793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0233D398-AB5B-0AB9-5468-F881604E3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50150" y="1035050"/>
            <a:ext cx="4410075" cy="5568950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5" name="Google Shape;23;p3">
            <a:extLst>
              <a:ext uri="{FF2B5EF4-FFF2-40B4-BE49-F238E27FC236}">
                <a16:creationId xmlns:a16="http://schemas.microsoft.com/office/drawing/2014/main" id="{5DC50089-9717-FC10-C20F-A52FE5D29B1B}"/>
              </a:ext>
            </a:extLst>
          </p:cNvPr>
          <p:cNvCxnSpPr>
            <a:cxnSpLocks/>
          </p:cNvCxnSpPr>
          <p:nvPr userDrawn="1"/>
        </p:nvCxnSpPr>
        <p:spPr>
          <a:xfrm flipV="1">
            <a:off x="7300806" y="788700"/>
            <a:ext cx="0" cy="6069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C6CF969-E4DF-BCB8-A540-0A71DE0F2D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09038" y="0"/>
            <a:ext cx="3151187" cy="788988"/>
          </a:xfrm>
        </p:spPr>
        <p:txBody>
          <a:bodyPr lIns="0" rIns="0" anchor="ctr" anchorCtr="0">
            <a:noAutofit/>
          </a:bodyPr>
          <a:lstStyle>
            <a:lvl1pPr marL="0" indent="0" algn="r">
              <a:buFontTx/>
              <a:buNone/>
              <a:defRPr sz="1300">
                <a:solidFill>
                  <a:schemeClr val="bg1"/>
                </a:solidFill>
              </a:defRPr>
            </a:lvl1pPr>
            <a:lvl2pPr marL="457200" indent="0" algn="r">
              <a:buFontTx/>
              <a:buNone/>
              <a:defRPr sz="1300">
                <a:solidFill>
                  <a:schemeClr val="bg1"/>
                </a:solidFill>
              </a:defRPr>
            </a:lvl2pPr>
            <a:lvl3pPr marL="914400" indent="0" algn="r">
              <a:buFontTx/>
              <a:buNone/>
              <a:defRPr sz="1300">
                <a:solidFill>
                  <a:schemeClr val="bg1"/>
                </a:solidFill>
              </a:defRPr>
            </a:lvl3pPr>
            <a:lvl4pPr marL="1371600" indent="0" algn="r">
              <a:buFontTx/>
              <a:buNone/>
              <a:defRPr sz="1300">
                <a:solidFill>
                  <a:schemeClr val="bg1"/>
                </a:solidFill>
              </a:defRPr>
            </a:lvl4pPr>
            <a:lvl5pPr marL="1828800" indent="0" algn="r">
              <a:buFontTx/>
              <a:buNone/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328;p50">
            <a:extLst>
              <a:ext uri="{FF2B5EF4-FFF2-40B4-BE49-F238E27FC236}">
                <a16:creationId xmlns:a16="http://schemas.microsoft.com/office/drawing/2014/main" id="{DF778C0C-FD49-54D3-9A02-B6CD0B4953E2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203650"/>
            <a:ext cx="2481073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309481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 - whiteboar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E13B7-B0C1-D970-B1D3-132FBD9B3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4232275"/>
            <a:ext cx="4023360" cy="1500187"/>
          </a:xfrm>
        </p:spPr>
        <p:txBody>
          <a:bodyPr lIns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E47B3EB-3B50-394A-C3FB-1833CDBD7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34176"/>
            <a:ext cx="6540190" cy="3757594"/>
          </a:xfrm>
        </p:spPr>
        <p:txBody>
          <a:bodyPr lIns="0" anchor="t" anchorCtr="0">
            <a:normAutofit/>
          </a:bodyPr>
          <a:lstStyle>
            <a:lvl1pPr>
              <a:defRPr sz="69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538CC73A-14CD-80F3-6DD2-C766D4B163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16354" y="6356350"/>
            <a:ext cx="2743200" cy="271603"/>
          </a:xfrm>
        </p:spPr>
        <p:txBody>
          <a:bodyPr/>
          <a:lstStyle/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Google Shape;368;p54">
            <a:extLst>
              <a:ext uri="{FF2B5EF4-FFF2-40B4-BE49-F238E27FC236}">
                <a16:creationId xmlns:a16="http://schemas.microsoft.com/office/drawing/2014/main" id="{A883A383-86B1-BFA8-4735-208C754731F6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6" name="Picture 5" descr="A black and blue logo&#10;&#10;Description automatically generated">
            <a:extLst>
              <a:ext uri="{FF2B5EF4-FFF2-40B4-BE49-F238E27FC236}">
                <a16:creationId xmlns:a16="http://schemas.microsoft.com/office/drawing/2014/main" id="{CE8074CE-E772-774A-6936-919CACCBCB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0" y="6300854"/>
            <a:ext cx="2478024" cy="32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3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 - whiteboar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23B7-5CC9-B4A2-F4F6-1BE2C9B9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34176"/>
            <a:ext cx="6540190" cy="3757594"/>
          </a:xfrm>
        </p:spPr>
        <p:txBody>
          <a:bodyPr lIns="0" anchor="t" anchorCtr="0">
            <a:normAutofit/>
          </a:bodyPr>
          <a:lstStyle>
            <a:lvl1pPr>
              <a:defRPr sz="69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E13B7-B0C1-D970-B1D3-132FBD9B3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1" y="4232275"/>
            <a:ext cx="6540190" cy="1500187"/>
          </a:xfrm>
        </p:spPr>
        <p:txBody>
          <a:bodyPr lIns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6D505-46FE-C586-1A2B-98CAF5B2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66EADDB-393A-C16C-AF00-22DC51BE01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72313" y="228600"/>
            <a:ext cx="4888087" cy="6400800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5" name="Picture 4" descr="A black and grey logo&#10;&#10;Description automatically generated">
            <a:extLst>
              <a:ext uri="{FF2B5EF4-FFF2-40B4-BE49-F238E27FC236}">
                <a16:creationId xmlns:a16="http://schemas.microsoft.com/office/drawing/2014/main" id="{D226097D-F333-8250-33D8-EA90C5D747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446" y="6289625"/>
            <a:ext cx="762203" cy="338328"/>
          </a:xfrm>
          <a:prstGeom prst="rect">
            <a:avLst/>
          </a:prstGeom>
        </p:spPr>
      </p:pic>
      <p:sp>
        <p:nvSpPr>
          <p:cNvPr id="7" name="Google Shape;368;p54">
            <a:extLst>
              <a:ext uri="{FF2B5EF4-FFF2-40B4-BE49-F238E27FC236}">
                <a16:creationId xmlns:a16="http://schemas.microsoft.com/office/drawing/2014/main" id="{C853417E-B7AC-4B91-3A09-9EC12F2CF6CC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</p:spTree>
    <p:extLst>
      <p:ext uri="{BB962C8B-B14F-4D97-AF65-F5344CB8AC3E}">
        <p14:creationId xmlns:p14="http://schemas.microsoft.com/office/powerpoint/2010/main" val="12361554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 - canv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E13B7-B0C1-D970-B1D3-132FBD9B3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4232275"/>
            <a:ext cx="4023360" cy="1500187"/>
          </a:xfrm>
        </p:spPr>
        <p:txBody>
          <a:bodyPr lIns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E47B3EB-3B50-394A-C3FB-1833CDBD7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34176"/>
            <a:ext cx="6540190" cy="3757594"/>
          </a:xfrm>
        </p:spPr>
        <p:txBody>
          <a:bodyPr lIns="0" anchor="t" anchorCtr="0">
            <a:normAutofit/>
          </a:bodyPr>
          <a:lstStyle>
            <a:lvl1pPr>
              <a:defRPr sz="69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538CC73A-14CD-80F3-6DD2-C766D4B163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16354" y="6356350"/>
            <a:ext cx="2743200" cy="271603"/>
          </a:xfrm>
        </p:spPr>
        <p:txBody>
          <a:bodyPr/>
          <a:lstStyle/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Google Shape;368;p54">
            <a:extLst>
              <a:ext uri="{FF2B5EF4-FFF2-40B4-BE49-F238E27FC236}">
                <a16:creationId xmlns:a16="http://schemas.microsoft.com/office/drawing/2014/main" id="{A883A383-86B1-BFA8-4735-208C754731F6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6" name="Picture 5" descr="A black and blue logo&#10;&#10;Description automatically generated">
            <a:extLst>
              <a:ext uri="{FF2B5EF4-FFF2-40B4-BE49-F238E27FC236}">
                <a16:creationId xmlns:a16="http://schemas.microsoft.com/office/drawing/2014/main" id="{A7422CCF-EB6F-828E-A2BD-986D958760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0" y="6300854"/>
            <a:ext cx="2478024" cy="32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3248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 - blackbo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E13B7-B0C1-D970-B1D3-132FBD9B3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4232275"/>
            <a:ext cx="4087368" cy="1500187"/>
          </a:xfrm>
        </p:spPr>
        <p:txBody>
          <a:bodyPr lIns="0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6D505-46FE-C586-1A2B-98CAF5B2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Google Shape;368;p54">
            <a:extLst>
              <a:ext uri="{FF2B5EF4-FFF2-40B4-BE49-F238E27FC236}">
                <a16:creationId xmlns:a16="http://schemas.microsoft.com/office/drawing/2014/main" id="{FA308E72-0E25-F9F5-EEE1-D549C9A6368F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E47B3EB-3B50-394A-C3FB-1833CDBD7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34176"/>
            <a:ext cx="6540190" cy="3757594"/>
          </a:xfrm>
        </p:spPr>
        <p:txBody>
          <a:bodyPr lIns="0" anchor="t" anchorCtr="0">
            <a:normAutofit/>
          </a:bodyPr>
          <a:lstStyle>
            <a:lvl1pPr>
              <a:defRPr sz="6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" name="Google Shape;328;p50">
            <a:extLst>
              <a:ext uri="{FF2B5EF4-FFF2-40B4-BE49-F238E27FC236}">
                <a16:creationId xmlns:a16="http://schemas.microsoft.com/office/drawing/2014/main" id="{5D643859-3481-6B17-9908-8E8E58403E5C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89625"/>
            <a:ext cx="2481073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462715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E13B7-B0C1-D970-B1D3-132FBD9B3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4232275"/>
            <a:ext cx="8056756" cy="1500187"/>
          </a:xfrm>
        </p:spPr>
        <p:txBody>
          <a:bodyPr lIns="0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6D505-46FE-C586-1A2B-98CAF5B2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Google Shape;368;p54">
            <a:extLst>
              <a:ext uri="{FF2B5EF4-FFF2-40B4-BE49-F238E27FC236}">
                <a16:creationId xmlns:a16="http://schemas.microsoft.com/office/drawing/2014/main" id="{FA308E72-0E25-F9F5-EEE1-D549C9A6368F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E47B3EB-3B50-394A-C3FB-1833CDBD7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34176"/>
            <a:ext cx="6540190" cy="3757594"/>
          </a:xfrm>
        </p:spPr>
        <p:txBody>
          <a:bodyPr lIns="0" anchor="t" anchorCtr="0">
            <a:normAutofit/>
          </a:bodyPr>
          <a:lstStyle>
            <a:lvl1pPr>
              <a:defRPr sz="6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" name="Google Shape;328;p50">
            <a:extLst>
              <a:ext uri="{FF2B5EF4-FFF2-40B4-BE49-F238E27FC236}">
                <a16:creationId xmlns:a16="http://schemas.microsoft.com/office/drawing/2014/main" id="{A5EBFBF2-2651-792D-E76D-975F9401295B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91072"/>
            <a:ext cx="2481073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40596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23B7-5CC9-B4A2-F4F6-1BE2C9B9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34176"/>
            <a:ext cx="6540190" cy="3757594"/>
          </a:xfrm>
        </p:spPr>
        <p:txBody>
          <a:bodyPr lIns="0" anchor="t" anchorCtr="0">
            <a:normAutofit/>
          </a:bodyPr>
          <a:lstStyle>
            <a:lvl1pPr>
              <a:defRPr sz="6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E13B7-B0C1-D970-B1D3-132FBD9B3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1" y="4232275"/>
            <a:ext cx="6540190" cy="1500187"/>
          </a:xfrm>
        </p:spPr>
        <p:txBody>
          <a:bodyPr lIns="0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6D505-46FE-C586-1A2B-98CAF5B2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Google Shape;368;p54">
            <a:extLst>
              <a:ext uri="{FF2B5EF4-FFF2-40B4-BE49-F238E27FC236}">
                <a16:creationId xmlns:a16="http://schemas.microsoft.com/office/drawing/2014/main" id="{FA308E72-0E25-F9F5-EEE1-D549C9A6368F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66EADDB-393A-C16C-AF00-22DC51BE01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72313" y="228600"/>
            <a:ext cx="4888087" cy="64008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5" name="Google Shape;328;p50">
            <a:extLst>
              <a:ext uri="{FF2B5EF4-FFF2-40B4-BE49-F238E27FC236}">
                <a16:creationId xmlns:a16="http://schemas.microsoft.com/office/drawing/2014/main" id="{7F3CEF48-C9F4-62BB-F332-DD3256131EA8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91072"/>
            <a:ext cx="2481073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296819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 - blackboar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23B7-5CC9-B4A2-F4F6-1BE2C9B9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34176"/>
            <a:ext cx="6540190" cy="3757594"/>
          </a:xfrm>
        </p:spPr>
        <p:txBody>
          <a:bodyPr lIns="0" anchor="t" anchorCtr="0">
            <a:normAutofit/>
          </a:bodyPr>
          <a:lstStyle>
            <a:lvl1pPr>
              <a:defRPr sz="6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E13B7-B0C1-D970-B1D3-132FBD9B3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1" y="4232275"/>
            <a:ext cx="6540190" cy="1500187"/>
          </a:xfrm>
        </p:spPr>
        <p:txBody>
          <a:bodyPr lIns="0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6D505-46FE-C586-1A2B-98CAF5B2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Google Shape;368;p54">
            <a:extLst>
              <a:ext uri="{FF2B5EF4-FFF2-40B4-BE49-F238E27FC236}">
                <a16:creationId xmlns:a16="http://schemas.microsoft.com/office/drawing/2014/main" id="{FA308E72-0E25-F9F5-EEE1-D549C9A6368F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66EADDB-393A-C16C-AF00-22DC51BE01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72313" y="228600"/>
            <a:ext cx="4888087" cy="640080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5" name="Google Shape;328;p50">
            <a:extLst>
              <a:ext uri="{FF2B5EF4-FFF2-40B4-BE49-F238E27FC236}">
                <a16:creationId xmlns:a16="http://schemas.microsoft.com/office/drawing/2014/main" id="{F4FB12F4-A904-ACC2-2F0C-5DB12059774C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6291072"/>
            <a:ext cx="2481073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894278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 - whiteboar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23B7-5CC9-B4A2-F4F6-1BE2C9B9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34176"/>
            <a:ext cx="6540190" cy="3757594"/>
          </a:xfrm>
        </p:spPr>
        <p:txBody>
          <a:bodyPr lIns="0" anchor="t" anchorCtr="0">
            <a:normAutofit/>
          </a:bodyPr>
          <a:lstStyle>
            <a:lvl1pPr>
              <a:defRPr sz="69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E13B7-B0C1-D970-B1D3-132FBD9B3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1" y="4232275"/>
            <a:ext cx="6540190" cy="1500187"/>
          </a:xfrm>
        </p:spPr>
        <p:txBody>
          <a:bodyPr lIns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6D505-46FE-C586-1A2B-98CAF5B2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66EADDB-393A-C16C-AF00-22DC51BE01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72313" y="228600"/>
            <a:ext cx="4888087" cy="6400800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Google Shape;368;p54">
            <a:extLst>
              <a:ext uri="{FF2B5EF4-FFF2-40B4-BE49-F238E27FC236}">
                <a16:creationId xmlns:a16="http://schemas.microsoft.com/office/drawing/2014/main" id="{C853417E-B7AC-4B91-3A09-9EC12F2CF6CC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8" name="Picture 7" descr="A black and blue logo&#10;&#10;Description automatically generated">
            <a:extLst>
              <a:ext uri="{FF2B5EF4-FFF2-40B4-BE49-F238E27FC236}">
                <a16:creationId xmlns:a16="http://schemas.microsoft.com/office/drawing/2014/main" id="{BC89EDC0-6D1D-DF16-8ACD-49504EB63A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0" y="6300854"/>
            <a:ext cx="2478024" cy="32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072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 - canav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23B7-5CC9-B4A2-F4F6-1BE2C9B9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34176"/>
            <a:ext cx="6540190" cy="3757594"/>
          </a:xfrm>
        </p:spPr>
        <p:txBody>
          <a:bodyPr lIns="0" anchor="t" anchorCtr="0">
            <a:normAutofit/>
          </a:bodyPr>
          <a:lstStyle>
            <a:lvl1pPr>
              <a:defRPr sz="69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E13B7-B0C1-D970-B1D3-132FBD9B3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1" y="4232275"/>
            <a:ext cx="6540190" cy="1500187"/>
          </a:xfrm>
        </p:spPr>
        <p:txBody>
          <a:bodyPr lIns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6D505-46FE-C586-1A2B-98CAF5B2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66EADDB-393A-C16C-AF00-22DC51BE01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72313" y="228600"/>
            <a:ext cx="4888087" cy="6400800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Google Shape;368;p54">
            <a:extLst>
              <a:ext uri="{FF2B5EF4-FFF2-40B4-BE49-F238E27FC236}">
                <a16:creationId xmlns:a16="http://schemas.microsoft.com/office/drawing/2014/main" id="{C853417E-B7AC-4B91-3A09-9EC12F2CF6CC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pic>
        <p:nvPicPr>
          <p:cNvPr id="8" name="Picture 7" descr="A black and blue logo&#10;&#10;Description automatically generated">
            <a:extLst>
              <a:ext uri="{FF2B5EF4-FFF2-40B4-BE49-F238E27FC236}">
                <a16:creationId xmlns:a16="http://schemas.microsoft.com/office/drawing/2014/main" id="{CBB627C3-7126-8232-BC73-8B38D9538B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0" y="6300854"/>
            <a:ext cx="2478024" cy="32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2636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eft - ink + a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23B7-5CC9-B4A2-F4F6-1BE2C9B9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1293541"/>
            <a:ext cx="4445399" cy="4438921"/>
          </a:xfrm>
        </p:spPr>
        <p:txBody>
          <a:bodyPr lIns="0" anchor="b" anchorCtr="0">
            <a:norm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E13B7-B0C1-D970-B1D3-132FBD9B3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1" y="5861401"/>
            <a:ext cx="4445399" cy="528248"/>
          </a:xfrm>
        </p:spPr>
        <p:txBody>
          <a:bodyPr lIns="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Google Shape;368;p54">
            <a:extLst>
              <a:ext uri="{FF2B5EF4-FFF2-40B4-BE49-F238E27FC236}">
                <a16:creationId xmlns:a16="http://schemas.microsoft.com/office/drawing/2014/main" id="{FA308E72-0E25-F9F5-EEE1-D549C9A6368F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3F5542-D3A5-10B0-79B8-9EB44F7E56B7}"/>
              </a:ext>
            </a:extLst>
          </p:cNvPr>
          <p:cNvSpPr/>
          <p:nvPr userDrawn="1"/>
        </p:nvSpPr>
        <p:spPr>
          <a:xfrm>
            <a:off x="-6724" y="6629400"/>
            <a:ext cx="5126824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E3F6FE40-CB6E-E18C-F3B0-BFCBD96BD8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20101" y="0"/>
            <a:ext cx="70719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4" name="Google Shape;328;p50">
            <a:extLst>
              <a:ext uri="{FF2B5EF4-FFF2-40B4-BE49-F238E27FC236}">
                <a16:creationId xmlns:a16="http://schemas.microsoft.com/office/drawing/2014/main" id="{526884F0-AE3C-B135-5718-61E344EF5203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203650"/>
            <a:ext cx="2481073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791032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eft - ink + growth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23B7-5CC9-B4A2-F4F6-1BE2C9B9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1293541"/>
            <a:ext cx="4445399" cy="4438921"/>
          </a:xfrm>
        </p:spPr>
        <p:txBody>
          <a:bodyPr lIns="0" anchor="b" anchorCtr="0">
            <a:norm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E13B7-B0C1-D970-B1D3-132FBD9B3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1" y="5861401"/>
            <a:ext cx="4445399" cy="528248"/>
          </a:xfrm>
        </p:spPr>
        <p:txBody>
          <a:bodyPr lIns="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Google Shape;368;p54">
            <a:extLst>
              <a:ext uri="{FF2B5EF4-FFF2-40B4-BE49-F238E27FC236}">
                <a16:creationId xmlns:a16="http://schemas.microsoft.com/office/drawing/2014/main" id="{FA308E72-0E25-F9F5-EEE1-D549C9A6368F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3F5542-D3A5-10B0-79B8-9EB44F7E56B7}"/>
              </a:ext>
            </a:extLst>
          </p:cNvPr>
          <p:cNvSpPr/>
          <p:nvPr userDrawn="1"/>
        </p:nvSpPr>
        <p:spPr>
          <a:xfrm>
            <a:off x="-6724" y="6629400"/>
            <a:ext cx="5126824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E3F6FE40-CB6E-E18C-F3B0-BFCBD96BD8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20101" y="0"/>
            <a:ext cx="70719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4" name="Google Shape;328;p50">
            <a:extLst>
              <a:ext uri="{FF2B5EF4-FFF2-40B4-BE49-F238E27FC236}">
                <a16:creationId xmlns:a16="http://schemas.microsoft.com/office/drawing/2014/main" id="{84F388A4-AA2F-A7F7-FB85-CC290BA5C1A9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203650"/>
            <a:ext cx="2481073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899539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eft - ink + vi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23B7-5CC9-B4A2-F4F6-1BE2C9B9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1293541"/>
            <a:ext cx="4445399" cy="4438921"/>
          </a:xfrm>
        </p:spPr>
        <p:txBody>
          <a:bodyPr lIns="0" anchor="b" anchorCtr="0">
            <a:norm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E13B7-B0C1-D970-B1D3-132FBD9B3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1" y="5861401"/>
            <a:ext cx="4445399" cy="528248"/>
          </a:xfrm>
        </p:spPr>
        <p:txBody>
          <a:bodyPr lIns="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Google Shape;368;p54">
            <a:extLst>
              <a:ext uri="{FF2B5EF4-FFF2-40B4-BE49-F238E27FC236}">
                <a16:creationId xmlns:a16="http://schemas.microsoft.com/office/drawing/2014/main" id="{FA308E72-0E25-F9F5-EEE1-D549C9A6368F}"/>
              </a:ext>
            </a:extLst>
          </p:cNvPr>
          <p:cNvSpPr txBox="1"/>
          <p:nvPr userDrawn="1"/>
        </p:nvSpPr>
        <p:spPr>
          <a:xfrm>
            <a:off x="5671254" y="6663575"/>
            <a:ext cx="6288300" cy="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Proprietary and Confidential. Copyright © 2024 by ETS. ETS is a registered trademark of ETS. The Eight-Point logo is a trademark of ETS.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3F5542-D3A5-10B0-79B8-9EB44F7E56B7}"/>
              </a:ext>
            </a:extLst>
          </p:cNvPr>
          <p:cNvSpPr/>
          <p:nvPr userDrawn="1"/>
        </p:nvSpPr>
        <p:spPr>
          <a:xfrm>
            <a:off x="-6724" y="6629400"/>
            <a:ext cx="5126824" cy="228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E3F6FE40-CB6E-E18C-F3B0-BFCBD96BD8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20101" y="0"/>
            <a:ext cx="70719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4" name="Google Shape;328;p50">
            <a:extLst>
              <a:ext uri="{FF2B5EF4-FFF2-40B4-BE49-F238E27FC236}">
                <a16:creationId xmlns:a16="http://schemas.microsoft.com/office/drawing/2014/main" id="{DF95C1A2-0DB7-A376-8D17-EF1BD82575E5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203650"/>
            <a:ext cx="2481073" cy="338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305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9.xml"/><Relationship Id="rId18" Type="http://schemas.openxmlformats.org/officeDocument/2006/relationships/slideLayout" Target="../slideLayouts/slideLayout104.xml"/><Relationship Id="rId26" Type="http://schemas.openxmlformats.org/officeDocument/2006/relationships/slideLayout" Target="../slideLayouts/slideLayout112.xml"/><Relationship Id="rId39" Type="http://schemas.openxmlformats.org/officeDocument/2006/relationships/slideLayout" Target="../slideLayouts/slideLayout125.xml"/><Relationship Id="rId21" Type="http://schemas.openxmlformats.org/officeDocument/2006/relationships/slideLayout" Target="../slideLayouts/slideLayout107.xml"/><Relationship Id="rId34" Type="http://schemas.openxmlformats.org/officeDocument/2006/relationships/slideLayout" Target="../slideLayouts/slideLayout120.xml"/><Relationship Id="rId42" Type="http://schemas.openxmlformats.org/officeDocument/2006/relationships/slideLayout" Target="../slideLayouts/slideLayout128.xml"/><Relationship Id="rId47" Type="http://schemas.openxmlformats.org/officeDocument/2006/relationships/slideLayout" Target="../slideLayouts/slideLayout133.xml"/><Relationship Id="rId50" Type="http://schemas.openxmlformats.org/officeDocument/2006/relationships/slideLayout" Target="../slideLayouts/slideLayout136.xml"/><Relationship Id="rId55" Type="http://schemas.openxmlformats.org/officeDocument/2006/relationships/slideLayout" Target="../slideLayouts/slideLayout141.xml"/><Relationship Id="rId63" Type="http://schemas.openxmlformats.org/officeDocument/2006/relationships/slideLayout" Target="../slideLayouts/slideLayout149.xml"/><Relationship Id="rId68" Type="http://schemas.openxmlformats.org/officeDocument/2006/relationships/slideLayout" Target="../slideLayouts/slideLayout154.xml"/><Relationship Id="rId76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93.xml"/><Relationship Id="rId71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102.xml"/><Relationship Id="rId29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97.xml"/><Relationship Id="rId24" Type="http://schemas.openxmlformats.org/officeDocument/2006/relationships/slideLayout" Target="../slideLayouts/slideLayout110.xml"/><Relationship Id="rId32" Type="http://schemas.openxmlformats.org/officeDocument/2006/relationships/slideLayout" Target="../slideLayouts/slideLayout118.xml"/><Relationship Id="rId37" Type="http://schemas.openxmlformats.org/officeDocument/2006/relationships/slideLayout" Target="../slideLayouts/slideLayout123.xml"/><Relationship Id="rId40" Type="http://schemas.openxmlformats.org/officeDocument/2006/relationships/slideLayout" Target="../slideLayouts/slideLayout126.xml"/><Relationship Id="rId45" Type="http://schemas.openxmlformats.org/officeDocument/2006/relationships/slideLayout" Target="../slideLayouts/slideLayout131.xml"/><Relationship Id="rId53" Type="http://schemas.openxmlformats.org/officeDocument/2006/relationships/slideLayout" Target="../slideLayouts/slideLayout139.xml"/><Relationship Id="rId58" Type="http://schemas.openxmlformats.org/officeDocument/2006/relationships/slideLayout" Target="../slideLayouts/slideLayout144.xml"/><Relationship Id="rId66" Type="http://schemas.openxmlformats.org/officeDocument/2006/relationships/slideLayout" Target="../slideLayouts/slideLayout152.xml"/><Relationship Id="rId74" Type="http://schemas.openxmlformats.org/officeDocument/2006/relationships/slideLayout" Target="../slideLayouts/slideLayout160.xml"/><Relationship Id="rId79" Type="http://schemas.openxmlformats.org/officeDocument/2006/relationships/theme" Target="../theme/theme2.xml"/><Relationship Id="rId5" Type="http://schemas.openxmlformats.org/officeDocument/2006/relationships/slideLayout" Target="../slideLayouts/slideLayout91.xml"/><Relationship Id="rId61" Type="http://schemas.openxmlformats.org/officeDocument/2006/relationships/slideLayout" Target="../slideLayouts/slideLayout147.xml"/><Relationship Id="rId10" Type="http://schemas.openxmlformats.org/officeDocument/2006/relationships/slideLayout" Target="../slideLayouts/slideLayout96.xml"/><Relationship Id="rId19" Type="http://schemas.openxmlformats.org/officeDocument/2006/relationships/slideLayout" Target="../slideLayouts/slideLayout105.xml"/><Relationship Id="rId31" Type="http://schemas.openxmlformats.org/officeDocument/2006/relationships/slideLayout" Target="../slideLayouts/slideLayout117.xml"/><Relationship Id="rId44" Type="http://schemas.openxmlformats.org/officeDocument/2006/relationships/slideLayout" Target="../slideLayouts/slideLayout130.xml"/><Relationship Id="rId52" Type="http://schemas.openxmlformats.org/officeDocument/2006/relationships/slideLayout" Target="../slideLayouts/slideLayout138.xml"/><Relationship Id="rId60" Type="http://schemas.openxmlformats.org/officeDocument/2006/relationships/slideLayout" Target="../slideLayouts/slideLayout146.xml"/><Relationship Id="rId65" Type="http://schemas.openxmlformats.org/officeDocument/2006/relationships/slideLayout" Target="../slideLayouts/slideLayout151.xml"/><Relationship Id="rId73" Type="http://schemas.openxmlformats.org/officeDocument/2006/relationships/slideLayout" Target="../slideLayouts/slideLayout159.xml"/><Relationship Id="rId78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Relationship Id="rId22" Type="http://schemas.openxmlformats.org/officeDocument/2006/relationships/slideLayout" Target="../slideLayouts/slideLayout108.xml"/><Relationship Id="rId27" Type="http://schemas.openxmlformats.org/officeDocument/2006/relationships/slideLayout" Target="../slideLayouts/slideLayout113.xml"/><Relationship Id="rId30" Type="http://schemas.openxmlformats.org/officeDocument/2006/relationships/slideLayout" Target="../slideLayouts/slideLayout116.xml"/><Relationship Id="rId35" Type="http://schemas.openxmlformats.org/officeDocument/2006/relationships/slideLayout" Target="../slideLayouts/slideLayout121.xml"/><Relationship Id="rId43" Type="http://schemas.openxmlformats.org/officeDocument/2006/relationships/slideLayout" Target="../slideLayouts/slideLayout129.xml"/><Relationship Id="rId48" Type="http://schemas.openxmlformats.org/officeDocument/2006/relationships/slideLayout" Target="../slideLayouts/slideLayout134.xml"/><Relationship Id="rId56" Type="http://schemas.openxmlformats.org/officeDocument/2006/relationships/slideLayout" Target="../slideLayouts/slideLayout142.xml"/><Relationship Id="rId64" Type="http://schemas.openxmlformats.org/officeDocument/2006/relationships/slideLayout" Target="../slideLayouts/slideLayout150.xml"/><Relationship Id="rId69" Type="http://schemas.openxmlformats.org/officeDocument/2006/relationships/slideLayout" Target="../slideLayouts/slideLayout155.xml"/><Relationship Id="rId77" Type="http://schemas.openxmlformats.org/officeDocument/2006/relationships/slideLayout" Target="../slideLayouts/slideLayout163.xml"/><Relationship Id="rId8" Type="http://schemas.openxmlformats.org/officeDocument/2006/relationships/slideLayout" Target="../slideLayouts/slideLayout94.xml"/><Relationship Id="rId51" Type="http://schemas.openxmlformats.org/officeDocument/2006/relationships/slideLayout" Target="../slideLayouts/slideLayout137.xml"/><Relationship Id="rId72" Type="http://schemas.openxmlformats.org/officeDocument/2006/relationships/slideLayout" Target="../slideLayouts/slideLayout158.xml"/><Relationship Id="rId3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8.xml"/><Relationship Id="rId17" Type="http://schemas.openxmlformats.org/officeDocument/2006/relationships/slideLayout" Target="../slideLayouts/slideLayout103.xml"/><Relationship Id="rId25" Type="http://schemas.openxmlformats.org/officeDocument/2006/relationships/slideLayout" Target="../slideLayouts/slideLayout111.xml"/><Relationship Id="rId33" Type="http://schemas.openxmlformats.org/officeDocument/2006/relationships/slideLayout" Target="../slideLayouts/slideLayout119.xml"/><Relationship Id="rId38" Type="http://schemas.openxmlformats.org/officeDocument/2006/relationships/slideLayout" Target="../slideLayouts/slideLayout124.xml"/><Relationship Id="rId46" Type="http://schemas.openxmlformats.org/officeDocument/2006/relationships/slideLayout" Target="../slideLayouts/slideLayout132.xml"/><Relationship Id="rId59" Type="http://schemas.openxmlformats.org/officeDocument/2006/relationships/slideLayout" Target="../slideLayouts/slideLayout145.xml"/><Relationship Id="rId67" Type="http://schemas.openxmlformats.org/officeDocument/2006/relationships/slideLayout" Target="../slideLayouts/slideLayout153.xml"/><Relationship Id="rId20" Type="http://schemas.openxmlformats.org/officeDocument/2006/relationships/slideLayout" Target="../slideLayouts/slideLayout106.xml"/><Relationship Id="rId41" Type="http://schemas.openxmlformats.org/officeDocument/2006/relationships/slideLayout" Target="../slideLayouts/slideLayout127.xml"/><Relationship Id="rId54" Type="http://schemas.openxmlformats.org/officeDocument/2006/relationships/slideLayout" Target="../slideLayouts/slideLayout140.xml"/><Relationship Id="rId62" Type="http://schemas.openxmlformats.org/officeDocument/2006/relationships/slideLayout" Target="../slideLayouts/slideLayout148.xml"/><Relationship Id="rId70" Type="http://schemas.openxmlformats.org/officeDocument/2006/relationships/slideLayout" Target="../slideLayouts/slideLayout156.xml"/><Relationship Id="rId75" Type="http://schemas.openxmlformats.org/officeDocument/2006/relationships/slideLayout" Target="../slideLayouts/slideLayout161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5" Type="http://schemas.openxmlformats.org/officeDocument/2006/relationships/slideLayout" Target="../slideLayouts/slideLayout101.xml"/><Relationship Id="rId23" Type="http://schemas.openxmlformats.org/officeDocument/2006/relationships/slideLayout" Target="../slideLayouts/slideLayout109.xml"/><Relationship Id="rId28" Type="http://schemas.openxmlformats.org/officeDocument/2006/relationships/slideLayout" Target="../slideLayouts/slideLayout114.xml"/><Relationship Id="rId36" Type="http://schemas.openxmlformats.org/officeDocument/2006/relationships/slideLayout" Target="../slideLayouts/slideLayout122.xml"/><Relationship Id="rId49" Type="http://schemas.openxmlformats.org/officeDocument/2006/relationships/slideLayout" Target="../slideLayouts/slideLayout135.xml"/><Relationship Id="rId57" Type="http://schemas.openxmlformats.org/officeDocument/2006/relationships/slideLayout" Target="../slideLayouts/slideLayout14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77.xml"/><Relationship Id="rId18" Type="http://schemas.openxmlformats.org/officeDocument/2006/relationships/slideLayout" Target="../slideLayouts/slideLayout182.xml"/><Relationship Id="rId26" Type="http://schemas.openxmlformats.org/officeDocument/2006/relationships/slideLayout" Target="../slideLayouts/slideLayout190.xml"/><Relationship Id="rId39" Type="http://schemas.openxmlformats.org/officeDocument/2006/relationships/slideLayout" Target="../slideLayouts/slideLayout203.xml"/><Relationship Id="rId21" Type="http://schemas.openxmlformats.org/officeDocument/2006/relationships/slideLayout" Target="../slideLayouts/slideLayout185.xml"/><Relationship Id="rId34" Type="http://schemas.openxmlformats.org/officeDocument/2006/relationships/slideLayout" Target="../slideLayouts/slideLayout198.xml"/><Relationship Id="rId42" Type="http://schemas.openxmlformats.org/officeDocument/2006/relationships/slideLayout" Target="../slideLayouts/slideLayout206.xml"/><Relationship Id="rId47" Type="http://schemas.openxmlformats.org/officeDocument/2006/relationships/slideLayout" Target="../slideLayouts/slideLayout211.xml"/><Relationship Id="rId50" Type="http://schemas.openxmlformats.org/officeDocument/2006/relationships/slideLayout" Target="../slideLayouts/slideLayout214.xml"/><Relationship Id="rId55" Type="http://schemas.openxmlformats.org/officeDocument/2006/relationships/slideLayout" Target="../slideLayouts/slideLayout219.xml"/><Relationship Id="rId63" Type="http://schemas.openxmlformats.org/officeDocument/2006/relationships/slideLayout" Target="../slideLayouts/slideLayout227.xml"/><Relationship Id="rId68" Type="http://schemas.openxmlformats.org/officeDocument/2006/relationships/slideLayout" Target="../slideLayouts/slideLayout232.xml"/><Relationship Id="rId76" Type="http://schemas.openxmlformats.org/officeDocument/2006/relationships/slideLayout" Target="../slideLayouts/slideLayout240.xml"/><Relationship Id="rId7" Type="http://schemas.openxmlformats.org/officeDocument/2006/relationships/slideLayout" Target="../slideLayouts/slideLayout171.xml"/><Relationship Id="rId71" Type="http://schemas.openxmlformats.org/officeDocument/2006/relationships/slideLayout" Target="../slideLayouts/slideLayout235.xml"/><Relationship Id="rId2" Type="http://schemas.openxmlformats.org/officeDocument/2006/relationships/slideLayout" Target="../slideLayouts/slideLayout166.xml"/><Relationship Id="rId16" Type="http://schemas.openxmlformats.org/officeDocument/2006/relationships/slideLayout" Target="../slideLayouts/slideLayout180.xml"/><Relationship Id="rId29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75.xml"/><Relationship Id="rId24" Type="http://schemas.openxmlformats.org/officeDocument/2006/relationships/slideLayout" Target="../slideLayouts/slideLayout188.xml"/><Relationship Id="rId32" Type="http://schemas.openxmlformats.org/officeDocument/2006/relationships/slideLayout" Target="../slideLayouts/slideLayout196.xml"/><Relationship Id="rId37" Type="http://schemas.openxmlformats.org/officeDocument/2006/relationships/slideLayout" Target="../slideLayouts/slideLayout201.xml"/><Relationship Id="rId40" Type="http://schemas.openxmlformats.org/officeDocument/2006/relationships/slideLayout" Target="../slideLayouts/slideLayout204.xml"/><Relationship Id="rId45" Type="http://schemas.openxmlformats.org/officeDocument/2006/relationships/slideLayout" Target="../slideLayouts/slideLayout209.xml"/><Relationship Id="rId53" Type="http://schemas.openxmlformats.org/officeDocument/2006/relationships/slideLayout" Target="../slideLayouts/slideLayout217.xml"/><Relationship Id="rId58" Type="http://schemas.openxmlformats.org/officeDocument/2006/relationships/slideLayout" Target="../slideLayouts/slideLayout222.xml"/><Relationship Id="rId66" Type="http://schemas.openxmlformats.org/officeDocument/2006/relationships/slideLayout" Target="../slideLayouts/slideLayout230.xml"/><Relationship Id="rId74" Type="http://schemas.openxmlformats.org/officeDocument/2006/relationships/slideLayout" Target="../slideLayouts/slideLayout238.xml"/><Relationship Id="rId79" Type="http://schemas.openxmlformats.org/officeDocument/2006/relationships/theme" Target="../theme/theme3.xml"/><Relationship Id="rId5" Type="http://schemas.openxmlformats.org/officeDocument/2006/relationships/slideLayout" Target="../slideLayouts/slideLayout169.xml"/><Relationship Id="rId61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174.xml"/><Relationship Id="rId19" Type="http://schemas.openxmlformats.org/officeDocument/2006/relationships/slideLayout" Target="../slideLayouts/slideLayout183.xml"/><Relationship Id="rId31" Type="http://schemas.openxmlformats.org/officeDocument/2006/relationships/slideLayout" Target="../slideLayouts/slideLayout195.xml"/><Relationship Id="rId44" Type="http://schemas.openxmlformats.org/officeDocument/2006/relationships/slideLayout" Target="../slideLayouts/slideLayout208.xml"/><Relationship Id="rId52" Type="http://schemas.openxmlformats.org/officeDocument/2006/relationships/slideLayout" Target="../slideLayouts/slideLayout216.xml"/><Relationship Id="rId60" Type="http://schemas.openxmlformats.org/officeDocument/2006/relationships/slideLayout" Target="../slideLayouts/slideLayout224.xml"/><Relationship Id="rId65" Type="http://schemas.openxmlformats.org/officeDocument/2006/relationships/slideLayout" Target="../slideLayouts/slideLayout229.xml"/><Relationship Id="rId73" Type="http://schemas.openxmlformats.org/officeDocument/2006/relationships/slideLayout" Target="../slideLayouts/slideLayout237.xml"/><Relationship Id="rId78" Type="http://schemas.openxmlformats.org/officeDocument/2006/relationships/slideLayout" Target="../slideLayouts/slideLayout242.xml"/><Relationship Id="rId4" Type="http://schemas.openxmlformats.org/officeDocument/2006/relationships/slideLayout" Target="../slideLayouts/slideLayout168.xml"/><Relationship Id="rId9" Type="http://schemas.openxmlformats.org/officeDocument/2006/relationships/slideLayout" Target="../slideLayouts/slideLayout173.xml"/><Relationship Id="rId14" Type="http://schemas.openxmlformats.org/officeDocument/2006/relationships/slideLayout" Target="../slideLayouts/slideLayout178.xml"/><Relationship Id="rId22" Type="http://schemas.openxmlformats.org/officeDocument/2006/relationships/slideLayout" Target="../slideLayouts/slideLayout186.xml"/><Relationship Id="rId27" Type="http://schemas.openxmlformats.org/officeDocument/2006/relationships/slideLayout" Target="../slideLayouts/slideLayout191.xml"/><Relationship Id="rId30" Type="http://schemas.openxmlformats.org/officeDocument/2006/relationships/slideLayout" Target="../slideLayouts/slideLayout194.xml"/><Relationship Id="rId35" Type="http://schemas.openxmlformats.org/officeDocument/2006/relationships/slideLayout" Target="../slideLayouts/slideLayout199.xml"/><Relationship Id="rId43" Type="http://schemas.openxmlformats.org/officeDocument/2006/relationships/slideLayout" Target="../slideLayouts/slideLayout207.xml"/><Relationship Id="rId48" Type="http://schemas.openxmlformats.org/officeDocument/2006/relationships/slideLayout" Target="../slideLayouts/slideLayout212.xml"/><Relationship Id="rId56" Type="http://schemas.openxmlformats.org/officeDocument/2006/relationships/slideLayout" Target="../slideLayouts/slideLayout220.xml"/><Relationship Id="rId64" Type="http://schemas.openxmlformats.org/officeDocument/2006/relationships/slideLayout" Target="../slideLayouts/slideLayout228.xml"/><Relationship Id="rId69" Type="http://schemas.openxmlformats.org/officeDocument/2006/relationships/slideLayout" Target="../slideLayouts/slideLayout233.xml"/><Relationship Id="rId77" Type="http://schemas.openxmlformats.org/officeDocument/2006/relationships/slideLayout" Target="../slideLayouts/slideLayout241.xml"/><Relationship Id="rId8" Type="http://schemas.openxmlformats.org/officeDocument/2006/relationships/slideLayout" Target="../slideLayouts/slideLayout172.xml"/><Relationship Id="rId51" Type="http://schemas.openxmlformats.org/officeDocument/2006/relationships/slideLayout" Target="../slideLayouts/slideLayout215.xml"/><Relationship Id="rId72" Type="http://schemas.openxmlformats.org/officeDocument/2006/relationships/slideLayout" Target="../slideLayouts/slideLayout236.xml"/><Relationship Id="rId3" Type="http://schemas.openxmlformats.org/officeDocument/2006/relationships/slideLayout" Target="../slideLayouts/slideLayout167.xml"/><Relationship Id="rId12" Type="http://schemas.openxmlformats.org/officeDocument/2006/relationships/slideLayout" Target="../slideLayouts/slideLayout176.xml"/><Relationship Id="rId17" Type="http://schemas.openxmlformats.org/officeDocument/2006/relationships/slideLayout" Target="../slideLayouts/slideLayout181.xml"/><Relationship Id="rId25" Type="http://schemas.openxmlformats.org/officeDocument/2006/relationships/slideLayout" Target="../slideLayouts/slideLayout189.xml"/><Relationship Id="rId33" Type="http://schemas.openxmlformats.org/officeDocument/2006/relationships/slideLayout" Target="../slideLayouts/slideLayout197.xml"/><Relationship Id="rId38" Type="http://schemas.openxmlformats.org/officeDocument/2006/relationships/slideLayout" Target="../slideLayouts/slideLayout202.xml"/><Relationship Id="rId46" Type="http://schemas.openxmlformats.org/officeDocument/2006/relationships/slideLayout" Target="../slideLayouts/slideLayout210.xml"/><Relationship Id="rId59" Type="http://schemas.openxmlformats.org/officeDocument/2006/relationships/slideLayout" Target="../slideLayouts/slideLayout223.xml"/><Relationship Id="rId67" Type="http://schemas.openxmlformats.org/officeDocument/2006/relationships/slideLayout" Target="../slideLayouts/slideLayout231.xml"/><Relationship Id="rId20" Type="http://schemas.openxmlformats.org/officeDocument/2006/relationships/slideLayout" Target="../slideLayouts/slideLayout184.xml"/><Relationship Id="rId41" Type="http://schemas.openxmlformats.org/officeDocument/2006/relationships/slideLayout" Target="../slideLayouts/slideLayout205.xml"/><Relationship Id="rId54" Type="http://schemas.openxmlformats.org/officeDocument/2006/relationships/slideLayout" Target="../slideLayouts/slideLayout218.xml"/><Relationship Id="rId62" Type="http://schemas.openxmlformats.org/officeDocument/2006/relationships/slideLayout" Target="../slideLayouts/slideLayout226.xml"/><Relationship Id="rId70" Type="http://schemas.openxmlformats.org/officeDocument/2006/relationships/slideLayout" Target="../slideLayouts/slideLayout234.xml"/><Relationship Id="rId75" Type="http://schemas.openxmlformats.org/officeDocument/2006/relationships/slideLayout" Target="../slideLayouts/slideLayout239.xml"/><Relationship Id="rId1" Type="http://schemas.openxmlformats.org/officeDocument/2006/relationships/slideLayout" Target="../slideLayouts/slideLayout165.xml"/><Relationship Id="rId6" Type="http://schemas.openxmlformats.org/officeDocument/2006/relationships/slideLayout" Target="../slideLayouts/slideLayout170.xml"/><Relationship Id="rId15" Type="http://schemas.openxmlformats.org/officeDocument/2006/relationships/slideLayout" Target="../slideLayouts/slideLayout179.xml"/><Relationship Id="rId23" Type="http://schemas.openxmlformats.org/officeDocument/2006/relationships/slideLayout" Target="../slideLayouts/slideLayout187.xml"/><Relationship Id="rId28" Type="http://schemas.openxmlformats.org/officeDocument/2006/relationships/slideLayout" Target="../slideLayouts/slideLayout192.xml"/><Relationship Id="rId36" Type="http://schemas.openxmlformats.org/officeDocument/2006/relationships/slideLayout" Target="../slideLayouts/slideLayout200.xml"/><Relationship Id="rId49" Type="http://schemas.openxmlformats.org/officeDocument/2006/relationships/slideLayout" Target="../slideLayouts/slideLayout213.xml"/><Relationship Id="rId57" Type="http://schemas.openxmlformats.org/officeDocument/2006/relationships/slideLayout" Target="../slideLayouts/slideLayout2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E30F2F-85CE-B484-7AD6-D908CBA68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365125"/>
            <a:ext cx="11716497" cy="1325563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33580-9FE9-0B8E-6A4D-01F906EEF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057" y="1825625"/>
            <a:ext cx="11716497" cy="435133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15B05-EF06-6C2C-1B88-1283270D7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6354" y="6356350"/>
            <a:ext cx="2743200" cy="271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85B89E-8072-FA4F-A609-3850D5B577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6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739" r:id="rId4"/>
    <p:sldLayoutId id="2147483738" r:id="rId5"/>
    <p:sldLayoutId id="2147483737" r:id="rId6"/>
    <p:sldLayoutId id="2147483661" r:id="rId7"/>
    <p:sldLayoutId id="2147483740" r:id="rId8"/>
    <p:sldLayoutId id="2147483741" r:id="rId9"/>
    <p:sldLayoutId id="2147483742" r:id="rId10"/>
    <p:sldLayoutId id="2147483662" r:id="rId11"/>
    <p:sldLayoutId id="2147483663" r:id="rId12"/>
    <p:sldLayoutId id="2147483664" r:id="rId13"/>
    <p:sldLayoutId id="2147483665" r:id="rId14"/>
    <p:sldLayoutId id="2147483655" r:id="rId15"/>
    <p:sldLayoutId id="2147483674" r:id="rId16"/>
    <p:sldLayoutId id="2147483671" r:id="rId17"/>
    <p:sldLayoutId id="2147483673" r:id="rId18"/>
    <p:sldLayoutId id="2147483713" r:id="rId19"/>
    <p:sldLayoutId id="2147483714" r:id="rId20"/>
    <p:sldLayoutId id="2147483715" r:id="rId21"/>
    <p:sldLayoutId id="2147483716" r:id="rId22"/>
    <p:sldLayoutId id="2147483650" r:id="rId23"/>
    <p:sldLayoutId id="2147483672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  <p:sldLayoutId id="2147483682" r:id="rId32"/>
    <p:sldLayoutId id="2147483683" r:id="rId33"/>
    <p:sldLayoutId id="2147483684" r:id="rId34"/>
    <p:sldLayoutId id="2147483748" r:id="rId35"/>
    <p:sldLayoutId id="2147483747" r:id="rId36"/>
    <p:sldLayoutId id="2147483750" r:id="rId37"/>
    <p:sldLayoutId id="2147483749" r:id="rId38"/>
    <p:sldLayoutId id="2147483752" r:id="rId39"/>
    <p:sldLayoutId id="2147483751" r:id="rId40"/>
    <p:sldLayoutId id="2147483754" r:id="rId41"/>
    <p:sldLayoutId id="2147483753" r:id="rId42"/>
    <p:sldLayoutId id="2147483685" r:id="rId43"/>
    <p:sldLayoutId id="2147483686" r:id="rId44"/>
    <p:sldLayoutId id="2147483687" r:id="rId45"/>
    <p:sldLayoutId id="2147483688" r:id="rId46"/>
    <p:sldLayoutId id="2147483725" r:id="rId47"/>
    <p:sldLayoutId id="2147483726" r:id="rId48"/>
    <p:sldLayoutId id="2147483728" r:id="rId49"/>
    <p:sldLayoutId id="2147483733" r:id="rId50"/>
    <p:sldLayoutId id="2147483743" r:id="rId51"/>
    <p:sldLayoutId id="2147483744" r:id="rId52"/>
    <p:sldLayoutId id="2147483745" r:id="rId53"/>
    <p:sldLayoutId id="2147483746" r:id="rId54"/>
    <p:sldLayoutId id="2147483689" r:id="rId55"/>
    <p:sldLayoutId id="2147483690" r:id="rId56"/>
    <p:sldLayoutId id="2147483691" r:id="rId57"/>
    <p:sldLayoutId id="2147483692" r:id="rId58"/>
    <p:sldLayoutId id="2147483729" r:id="rId59"/>
    <p:sldLayoutId id="2147483734" r:id="rId60"/>
    <p:sldLayoutId id="2147483735" r:id="rId61"/>
    <p:sldLayoutId id="2147483736" r:id="rId62"/>
    <p:sldLayoutId id="2147483701" r:id="rId63"/>
    <p:sldLayoutId id="2147483702" r:id="rId64"/>
    <p:sldLayoutId id="2147483703" r:id="rId65"/>
    <p:sldLayoutId id="2147483704" r:id="rId66"/>
    <p:sldLayoutId id="2147483709" r:id="rId67"/>
    <p:sldLayoutId id="2147483710" r:id="rId68"/>
    <p:sldLayoutId id="2147483711" r:id="rId69"/>
    <p:sldLayoutId id="2147483712" r:id="rId70"/>
    <p:sldLayoutId id="2147483697" r:id="rId71"/>
    <p:sldLayoutId id="2147483698" r:id="rId72"/>
    <p:sldLayoutId id="2147483699" r:id="rId73"/>
    <p:sldLayoutId id="2147483700" r:id="rId74"/>
    <p:sldLayoutId id="2147483693" r:id="rId75"/>
    <p:sldLayoutId id="2147483694" r:id="rId76"/>
    <p:sldLayoutId id="2147483695" r:id="rId77"/>
    <p:sldLayoutId id="2147483696" r:id="rId78"/>
    <p:sldLayoutId id="2147483717" r:id="rId79"/>
    <p:sldLayoutId id="2147483718" r:id="rId80"/>
    <p:sldLayoutId id="2147483719" r:id="rId81"/>
    <p:sldLayoutId id="2147483720" r:id="rId82"/>
    <p:sldLayoutId id="2147483721" r:id="rId83"/>
    <p:sldLayoutId id="2147483722" r:id="rId84"/>
    <p:sldLayoutId id="2147483723" r:id="rId85"/>
    <p:sldLayoutId id="2147483724" r:id="rId8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70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5938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22338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9538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36738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D15109-9B36-1D73-FE80-74D03E3A1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365125"/>
            <a:ext cx="11716497" cy="1325563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55C36-D2A6-2AD8-C741-3BF1EDFF8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057" y="1825625"/>
            <a:ext cx="11716497" cy="4351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DF0F1-1E9A-82B6-680A-419AC3679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6440" y="6356350"/>
            <a:ext cx="2743200" cy="271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0DD0CD-5AF5-9643-81C0-10FD878FC9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6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65" r:id="rId3"/>
    <p:sldLayoutId id="2147483766" r:id="rId4"/>
    <p:sldLayoutId id="2147483767" r:id="rId5"/>
    <p:sldLayoutId id="2147483758" r:id="rId6"/>
    <p:sldLayoutId id="2147483759" r:id="rId7"/>
    <p:sldLayoutId id="2147483768" r:id="rId8"/>
    <p:sldLayoutId id="2147483769" r:id="rId9"/>
    <p:sldLayoutId id="2147483770" r:id="rId10"/>
    <p:sldLayoutId id="2147483761" r:id="rId11"/>
    <p:sldLayoutId id="2147483762" r:id="rId12"/>
    <p:sldLayoutId id="2147483763" r:id="rId13"/>
    <p:sldLayoutId id="2147483764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  <p:sldLayoutId id="2147483777" r:id="rId21"/>
    <p:sldLayoutId id="2147483778" r:id="rId22"/>
    <p:sldLayoutId id="2147483779" r:id="rId23"/>
    <p:sldLayoutId id="2147483780" r:id="rId24"/>
    <p:sldLayoutId id="2147483781" r:id="rId25"/>
    <p:sldLayoutId id="2147483782" r:id="rId26"/>
    <p:sldLayoutId id="2147483783" r:id="rId27"/>
    <p:sldLayoutId id="2147483784" r:id="rId28"/>
    <p:sldLayoutId id="2147483785" r:id="rId29"/>
    <p:sldLayoutId id="2147483786" r:id="rId30"/>
    <p:sldLayoutId id="2147483787" r:id="rId31"/>
    <p:sldLayoutId id="2147483788" r:id="rId32"/>
    <p:sldLayoutId id="2147483789" r:id="rId33"/>
    <p:sldLayoutId id="2147483790" r:id="rId34"/>
    <p:sldLayoutId id="2147483791" r:id="rId35"/>
    <p:sldLayoutId id="2147483792" r:id="rId36"/>
    <p:sldLayoutId id="2147483793" r:id="rId37"/>
    <p:sldLayoutId id="2147483794" r:id="rId38"/>
    <p:sldLayoutId id="2147483795" r:id="rId39"/>
    <p:sldLayoutId id="2147483796" r:id="rId40"/>
    <p:sldLayoutId id="2147483797" r:id="rId41"/>
    <p:sldLayoutId id="2147483798" r:id="rId42"/>
    <p:sldLayoutId id="2147483799" r:id="rId43"/>
    <p:sldLayoutId id="2147483800" r:id="rId44"/>
    <p:sldLayoutId id="2147483801" r:id="rId45"/>
    <p:sldLayoutId id="2147483802" r:id="rId46"/>
    <p:sldLayoutId id="2147483803" r:id="rId47"/>
    <p:sldLayoutId id="2147483804" r:id="rId48"/>
    <p:sldLayoutId id="2147483805" r:id="rId49"/>
    <p:sldLayoutId id="2147483806" r:id="rId50"/>
    <p:sldLayoutId id="2147483807" r:id="rId51"/>
    <p:sldLayoutId id="2147483808" r:id="rId52"/>
    <p:sldLayoutId id="2147483809" r:id="rId53"/>
    <p:sldLayoutId id="2147483810" r:id="rId54"/>
    <p:sldLayoutId id="2147483811" r:id="rId55"/>
    <p:sldLayoutId id="2147483812" r:id="rId56"/>
    <p:sldLayoutId id="2147483813" r:id="rId57"/>
    <p:sldLayoutId id="2147483814" r:id="rId58"/>
    <p:sldLayoutId id="2147483815" r:id="rId59"/>
    <p:sldLayoutId id="2147483816" r:id="rId60"/>
    <p:sldLayoutId id="2147483817" r:id="rId61"/>
    <p:sldLayoutId id="2147483818" r:id="rId62"/>
    <p:sldLayoutId id="2147483819" r:id="rId63"/>
    <p:sldLayoutId id="2147483820" r:id="rId64"/>
    <p:sldLayoutId id="2147483821" r:id="rId65"/>
    <p:sldLayoutId id="2147483822" r:id="rId66"/>
    <p:sldLayoutId id="2147483823" r:id="rId67"/>
    <p:sldLayoutId id="2147483824" r:id="rId68"/>
    <p:sldLayoutId id="2147483825" r:id="rId69"/>
    <p:sldLayoutId id="2147483826" r:id="rId70"/>
    <p:sldLayoutId id="2147483827" r:id="rId71"/>
    <p:sldLayoutId id="2147483828" r:id="rId72"/>
    <p:sldLayoutId id="2147483829" r:id="rId73"/>
    <p:sldLayoutId id="2147483830" r:id="rId74"/>
    <p:sldLayoutId id="2147483831" r:id="rId75"/>
    <p:sldLayoutId id="2147483832" r:id="rId76"/>
    <p:sldLayoutId id="2147483833" r:id="rId77"/>
    <p:sldLayoutId id="2147483834" r:id="rId7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700" kern="1200">
          <a:solidFill>
            <a:schemeClr val="tx1"/>
          </a:solidFill>
          <a:latin typeface="Georgia" panose="020405020504050203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600"/>
        </a:spcBef>
        <a:buClr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Clr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Clr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Clr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Clr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D15109-9B36-1D73-FE80-74D03E3A1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7" y="365125"/>
            <a:ext cx="11716497" cy="1325563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55C36-D2A6-2AD8-C741-3BF1EDFF8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057" y="1825625"/>
            <a:ext cx="11716497" cy="4351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DF0F1-1E9A-82B6-680A-419AC3679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6440" y="6356350"/>
            <a:ext cx="2743200" cy="271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0DD0CD-5AF5-9643-81C0-10FD878FC9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5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  <p:sldLayoutId id="2147483852" r:id="rId17"/>
    <p:sldLayoutId id="2147483853" r:id="rId18"/>
    <p:sldLayoutId id="2147483854" r:id="rId19"/>
    <p:sldLayoutId id="2147483855" r:id="rId20"/>
    <p:sldLayoutId id="2147483856" r:id="rId21"/>
    <p:sldLayoutId id="2147483857" r:id="rId22"/>
    <p:sldLayoutId id="2147483858" r:id="rId23"/>
    <p:sldLayoutId id="2147483859" r:id="rId24"/>
    <p:sldLayoutId id="2147483860" r:id="rId25"/>
    <p:sldLayoutId id="2147483861" r:id="rId26"/>
    <p:sldLayoutId id="2147483862" r:id="rId27"/>
    <p:sldLayoutId id="2147483863" r:id="rId28"/>
    <p:sldLayoutId id="2147483864" r:id="rId29"/>
    <p:sldLayoutId id="2147483865" r:id="rId30"/>
    <p:sldLayoutId id="2147483866" r:id="rId31"/>
    <p:sldLayoutId id="2147483867" r:id="rId32"/>
    <p:sldLayoutId id="2147483868" r:id="rId33"/>
    <p:sldLayoutId id="2147483869" r:id="rId34"/>
    <p:sldLayoutId id="2147483870" r:id="rId35"/>
    <p:sldLayoutId id="2147483871" r:id="rId36"/>
    <p:sldLayoutId id="2147483872" r:id="rId37"/>
    <p:sldLayoutId id="2147483873" r:id="rId38"/>
    <p:sldLayoutId id="2147483874" r:id="rId39"/>
    <p:sldLayoutId id="2147483875" r:id="rId40"/>
    <p:sldLayoutId id="2147483876" r:id="rId41"/>
    <p:sldLayoutId id="2147483877" r:id="rId42"/>
    <p:sldLayoutId id="2147483878" r:id="rId43"/>
    <p:sldLayoutId id="2147483879" r:id="rId44"/>
    <p:sldLayoutId id="2147483880" r:id="rId45"/>
    <p:sldLayoutId id="2147483881" r:id="rId46"/>
    <p:sldLayoutId id="2147483882" r:id="rId47"/>
    <p:sldLayoutId id="2147483883" r:id="rId48"/>
    <p:sldLayoutId id="2147483884" r:id="rId49"/>
    <p:sldLayoutId id="2147483885" r:id="rId50"/>
    <p:sldLayoutId id="2147483886" r:id="rId51"/>
    <p:sldLayoutId id="2147483887" r:id="rId52"/>
    <p:sldLayoutId id="2147483888" r:id="rId53"/>
    <p:sldLayoutId id="2147483889" r:id="rId54"/>
    <p:sldLayoutId id="2147483890" r:id="rId55"/>
    <p:sldLayoutId id="2147483891" r:id="rId56"/>
    <p:sldLayoutId id="2147483892" r:id="rId57"/>
    <p:sldLayoutId id="2147483893" r:id="rId58"/>
    <p:sldLayoutId id="2147483894" r:id="rId59"/>
    <p:sldLayoutId id="2147483895" r:id="rId60"/>
    <p:sldLayoutId id="2147483896" r:id="rId61"/>
    <p:sldLayoutId id="2147483897" r:id="rId62"/>
    <p:sldLayoutId id="2147483898" r:id="rId63"/>
    <p:sldLayoutId id="2147483899" r:id="rId64"/>
    <p:sldLayoutId id="2147483900" r:id="rId65"/>
    <p:sldLayoutId id="2147483901" r:id="rId66"/>
    <p:sldLayoutId id="2147483902" r:id="rId67"/>
    <p:sldLayoutId id="2147483903" r:id="rId68"/>
    <p:sldLayoutId id="2147483904" r:id="rId69"/>
    <p:sldLayoutId id="2147483905" r:id="rId70"/>
    <p:sldLayoutId id="2147483906" r:id="rId71"/>
    <p:sldLayoutId id="2147483907" r:id="rId72"/>
    <p:sldLayoutId id="2147483908" r:id="rId73"/>
    <p:sldLayoutId id="2147483909" r:id="rId74"/>
    <p:sldLayoutId id="2147483910" r:id="rId75"/>
    <p:sldLayoutId id="2147483911" r:id="rId76"/>
    <p:sldLayoutId id="2147483912" r:id="rId77"/>
    <p:sldLayoutId id="2147483913" r:id="rId7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700" kern="1200">
          <a:solidFill>
            <a:schemeClr val="tx1"/>
          </a:solidFill>
          <a:latin typeface="Georgia" panose="020405020504050203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600"/>
        </a:spcBef>
        <a:buClr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Clr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Clr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Clr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Clr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maafiah/IdiomsResearch" TargetMode="External"/><Relationship Id="rId1" Type="http://schemas.openxmlformats.org/officeDocument/2006/relationships/slideLayout" Target="../slideLayouts/slideLayout4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B96085-D4B6-C903-D5F0-1CC841024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339562"/>
            <a:ext cx="11597640" cy="4435938"/>
          </a:xfrm>
        </p:spPr>
        <p:txBody>
          <a:bodyPr anchor="t">
            <a:normAutofit/>
          </a:bodyPr>
          <a:lstStyle/>
          <a:p>
            <a:pPr algn="ctr"/>
            <a:r>
              <a:rPr lang="en-US" sz="4800" dirty="0"/>
              <a:t>A Survey of Idiom Datasets</a:t>
            </a:r>
            <a:br>
              <a:rPr lang="en-US" sz="4800" dirty="0"/>
            </a:br>
            <a:r>
              <a:rPr lang="en-US" sz="4400" dirty="0"/>
              <a:t>for </a:t>
            </a:r>
            <a:br>
              <a:rPr lang="en-US" sz="4400" dirty="0"/>
            </a:br>
            <a:r>
              <a:rPr lang="en-US" sz="4400" dirty="0"/>
              <a:t>Psycholinguistic and Computational Research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23B0444F-0B2F-6959-AE9B-D3AB2E6B2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4160" y="3428997"/>
            <a:ext cx="2905760" cy="1171841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Michael Flor</a:t>
            </a:r>
            <a:br>
              <a:rPr lang="en-US" dirty="0"/>
            </a:br>
            <a:r>
              <a:rPr lang="en-US" dirty="0"/>
              <a:t>Educational Testing Service</a:t>
            </a:r>
            <a:br>
              <a:rPr lang="en-US" dirty="0"/>
            </a:br>
            <a:r>
              <a:rPr lang="en-US" dirty="0"/>
              <a:t>Princeton, New Jersey</a:t>
            </a:r>
            <a:br>
              <a:rPr lang="en-US" dirty="0"/>
            </a:br>
            <a:r>
              <a:rPr lang="en-US" dirty="0"/>
              <a:t>USA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8679F58-5F48-7EE8-0EEC-538CA018DA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September 2025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002E6A-4A18-CBF1-3465-AE721D2EF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688" y="218207"/>
            <a:ext cx="1721952" cy="466840"/>
          </a:xfrm>
          <a:prstGeom prst="rect">
            <a:avLst/>
          </a:prstGeom>
        </p:spPr>
      </p:pic>
      <p:sp>
        <p:nvSpPr>
          <p:cNvPr id="5" name="Subtitle 8">
            <a:extLst>
              <a:ext uri="{FF2B5EF4-FFF2-40B4-BE49-F238E27FC236}">
                <a16:creationId xmlns:a16="http://schemas.microsoft.com/office/drawing/2014/main" id="{4DE98B94-8D9C-B9FD-BE41-6C15C5C9A68D}"/>
              </a:ext>
            </a:extLst>
          </p:cNvPr>
          <p:cNvSpPr txBox="1">
            <a:spLocks/>
          </p:cNvSpPr>
          <p:nvPr/>
        </p:nvSpPr>
        <p:spPr>
          <a:xfrm>
            <a:off x="4559300" y="3428997"/>
            <a:ext cx="3073400" cy="117184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rgbClr val="FFFF00"/>
                </a:solidFill>
              </a:rPr>
              <a:t>Xinyi Liu</a:t>
            </a:r>
            <a:br>
              <a:rPr lang="en-US" dirty="0"/>
            </a:br>
            <a:r>
              <a:rPr lang="en-US" dirty="0"/>
              <a:t>Montclair State University</a:t>
            </a:r>
            <a:br>
              <a:rPr lang="en-US" dirty="0"/>
            </a:br>
            <a:r>
              <a:rPr lang="en-US" dirty="0"/>
              <a:t>Montclair, New Jersey</a:t>
            </a:r>
            <a:br>
              <a:rPr lang="en-US" dirty="0"/>
            </a:br>
            <a:r>
              <a:rPr lang="en-US" dirty="0"/>
              <a:t>USA</a:t>
            </a:r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2B5A55CB-2117-7922-EC71-467D201E216E}"/>
              </a:ext>
            </a:extLst>
          </p:cNvPr>
          <p:cNvSpPr txBox="1">
            <a:spLocks/>
          </p:cNvSpPr>
          <p:nvPr/>
        </p:nvSpPr>
        <p:spPr>
          <a:xfrm>
            <a:off x="7752080" y="3428997"/>
            <a:ext cx="2905760" cy="117184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rgbClr val="FFFF00"/>
                </a:solidFill>
              </a:rPr>
              <a:t>Anna Feldman</a:t>
            </a:r>
            <a:br>
              <a:rPr lang="en-US" dirty="0"/>
            </a:br>
            <a:r>
              <a:rPr lang="en-US" dirty="0"/>
              <a:t>Montclair State University</a:t>
            </a:r>
            <a:br>
              <a:rPr lang="en-US" dirty="0"/>
            </a:br>
            <a:r>
              <a:rPr lang="en-US" dirty="0"/>
              <a:t>Montclair, New Jersey</a:t>
            </a:r>
            <a:br>
              <a:rPr lang="en-US" dirty="0"/>
            </a:br>
            <a:r>
              <a:rPr lang="en-US" dirty="0"/>
              <a:t>USA</a:t>
            </a:r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8439D5BE-5E78-4DE6-AAFE-9C8648FD60D6}"/>
              </a:ext>
            </a:extLst>
          </p:cNvPr>
          <p:cNvSpPr txBox="1">
            <a:spLocks/>
          </p:cNvSpPr>
          <p:nvPr/>
        </p:nvSpPr>
        <p:spPr>
          <a:xfrm>
            <a:off x="4559300" y="4981299"/>
            <a:ext cx="3073400" cy="158840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presented at</a:t>
            </a:r>
            <a:br>
              <a:rPr lang="en-US" dirty="0"/>
            </a:br>
            <a:r>
              <a:rPr lang="en-US" sz="2800" dirty="0">
                <a:solidFill>
                  <a:srgbClr val="FFFF00"/>
                </a:solidFill>
              </a:rPr>
              <a:t>KONVENS 2025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Hildesheim, Germany</a:t>
            </a:r>
          </a:p>
        </p:txBody>
      </p:sp>
    </p:spTree>
    <p:extLst>
      <p:ext uri="{BB962C8B-B14F-4D97-AF65-F5344CB8AC3E}">
        <p14:creationId xmlns:p14="http://schemas.microsoft.com/office/powerpoint/2010/main" val="1829387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554F5E-D144-E1F9-9037-4EAF42632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C3578-015F-1535-1787-EAF048790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4400" dirty="0"/>
              <a:t>Computational Linguistic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BF129-68BB-5BEA-773F-FB4DAB3AC1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…..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0E714-2974-AE6D-5AD3-7434972037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September 2025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FD11AC-3BF7-809D-6F43-0C7DEC996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688" y="218207"/>
            <a:ext cx="1721952" cy="46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147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CCD54-9E64-2C3B-724E-B061BBFFF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410D8DF-CA57-7EF6-19D9-5ED599C7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6" y="147107"/>
            <a:ext cx="11716497" cy="615554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Computational Linguistics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B79149-9864-CD71-8AC6-8E7F7E32A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9" y="2051626"/>
            <a:ext cx="5427581" cy="3792345"/>
          </a:xfr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sz="2000" dirty="0"/>
              <a:t>Finding idiomatic expressions (types)</a:t>
            </a:r>
          </a:p>
          <a:p>
            <a:r>
              <a:rPr lang="en-US" sz="2000" dirty="0"/>
              <a:t>Detecting idiomatic expressions (tokens/instances) in context.  </a:t>
            </a:r>
          </a:p>
          <a:p>
            <a:r>
              <a:rPr lang="en-US" sz="2000" dirty="0"/>
              <a:t>Connecting idiomatic expressions across languages</a:t>
            </a:r>
          </a:p>
          <a:p>
            <a:r>
              <a:rPr lang="en-US" sz="2000" dirty="0"/>
              <a:t>Translation of idioms (+ in context)</a:t>
            </a:r>
          </a:p>
          <a:p>
            <a:r>
              <a:rPr lang="en-US" sz="2000" dirty="0"/>
              <a:t>Computing sentiment and emotions in texts, based on idioms</a:t>
            </a:r>
          </a:p>
          <a:p>
            <a:r>
              <a:rPr lang="en-US" sz="2000" dirty="0"/>
              <a:t>Detection/identification of compositionality</a:t>
            </a:r>
          </a:p>
          <a:p>
            <a:endParaRPr lang="en-US" sz="20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B415133-6B53-4B71-FEFE-4B9A1F3548B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7" y="2051625"/>
            <a:ext cx="5427581" cy="3792345"/>
          </a:xfr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sz="2000" dirty="0"/>
              <a:t>Annotations of idioms in context,</a:t>
            </a:r>
            <a:br>
              <a:rPr lang="en-US" sz="2000" dirty="0"/>
            </a:br>
            <a:r>
              <a:rPr lang="en-US" sz="2000" dirty="0"/>
              <a:t>especially figurative vs. literal instances </a:t>
            </a:r>
          </a:p>
          <a:p>
            <a:r>
              <a:rPr lang="en-US" sz="2000" dirty="0"/>
              <a:t>Paraphrases of idioms</a:t>
            </a:r>
          </a:p>
          <a:p>
            <a:r>
              <a:rPr lang="en-US" sz="2000" dirty="0"/>
              <a:t>Cross-lingual handling of idioms (translations),</a:t>
            </a:r>
            <a:br>
              <a:rPr lang="en-US" sz="2000" dirty="0"/>
            </a:br>
            <a:r>
              <a:rPr lang="en-US" sz="2000" dirty="0"/>
              <a:t>types and instances-in-context</a:t>
            </a:r>
          </a:p>
          <a:p>
            <a:r>
              <a:rPr lang="en-US" sz="2000" dirty="0"/>
              <a:t>Sentiment annotations of idioms</a:t>
            </a:r>
          </a:p>
          <a:p>
            <a:r>
              <a:rPr lang="en-US" sz="2000" dirty="0"/>
              <a:t>Ratings of compositionality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BFB2D5-89B1-1DC3-15F1-4C79EF802B53}"/>
              </a:ext>
            </a:extLst>
          </p:cNvPr>
          <p:cNvSpPr txBox="1"/>
          <p:nvPr/>
        </p:nvSpPr>
        <p:spPr>
          <a:xfrm>
            <a:off x="209762" y="1099366"/>
            <a:ext cx="577922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In Computational Linguistics, research on idiomatic expressions is focused a variety of topics: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58D7D-31F8-6E19-FB4E-72C190D785F8}"/>
              </a:ext>
            </a:extLst>
          </p:cNvPr>
          <p:cNvSpPr txBox="1"/>
          <p:nvPr/>
        </p:nvSpPr>
        <p:spPr>
          <a:xfrm>
            <a:off x="6203018" y="1099366"/>
            <a:ext cx="542758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Researchers in computational linguistics develop datasets with: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81D1B6-586B-24F4-D3E9-B01C365B8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28" y="6244053"/>
            <a:ext cx="1721952" cy="46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23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EC633-BDDE-A71A-DE6C-70475C8FF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75B88-4172-DB78-9038-919F8694D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9" y="2051626"/>
            <a:ext cx="3078471" cy="3792345"/>
          </a:xfrm>
        </p:spPr>
        <p:txBody>
          <a:bodyPr/>
          <a:lstStyle/>
          <a:p>
            <a:r>
              <a:rPr lang="en-US" sz="2000" dirty="0"/>
              <a:t>Datasets for idiom detection in context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500D6-97A3-93FC-E265-17449ADB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le 9">
            <a:extLst>
              <a:ext uri="{FF2B5EF4-FFF2-40B4-BE49-F238E27FC236}">
                <a16:creationId xmlns:a16="http://schemas.microsoft.com/office/drawing/2014/main" id="{1EBFC31C-6C71-EF12-6C92-7D4987E5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6" y="147107"/>
            <a:ext cx="11716497" cy="615554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Computational </a:t>
            </a:r>
            <a:b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Linguistics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3A565B5-A310-40C6-1B3A-5E5EF854E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585389"/>
              </p:ext>
            </p:extLst>
          </p:nvPr>
        </p:nvGraphicFramePr>
        <p:xfrm>
          <a:off x="3393440" y="141814"/>
          <a:ext cx="8798559" cy="60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950">
                  <a:extLst>
                    <a:ext uri="{9D8B030D-6E8A-4147-A177-3AD203B41FA5}">
                      <a16:colId xmlns:a16="http://schemas.microsoft.com/office/drawing/2014/main" val="4233757846"/>
                    </a:ext>
                  </a:extLst>
                </a:gridCol>
                <a:gridCol w="4401650">
                  <a:extLst>
                    <a:ext uri="{9D8B030D-6E8A-4147-A177-3AD203B41FA5}">
                      <a16:colId xmlns:a16="http://schemas.microsoft.com/office/drawing/2014/main" val="2592679321"/>
                    </a:ext>
                  </a:extLst>
                </a:gridCol>
                <a:gridCol w="1838959">
                  <a:extLst>
                    <a:ext uri="{9D8B030D-6E8A-4147-A177-3AD203B41FA5}">
                      <a16:colId xmlns:a16="http://schemas.microsoft.com/office/drawing/2014/main" val="3459591570"/>
                    </a:ext>
                  </a:extLst>
                </a:gridCol>
              </a:tblGrid>
              <a:tr h="287866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Idioms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3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VNCTokens</a:t>
                      </a:r>
                      <a:r>
                        <a:rPr lang="en-US" dirty="0"/>
                        <a:t> 2008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 types, 3K tokens in context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83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OpenMWE</a:t>
                      </a:r>
                      <a:r>
                        <a:rPr lang="en-US" dirty="0"/>
                        <a:t> 2008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146 types, 102K Sentences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Japanese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422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Semeval2013, task 5b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 types, 4350 instances, 5-sent. context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4951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Idioment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580 types, 2421 in sentences + sentiment ratings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1331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 idioms 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types, 2.4K in paragraphs + 3K literal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Russian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75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CCT 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7395 types, 100K sentences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Chinese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9478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ChID 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3848 types, 518K paragraphs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Chinese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267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MAGPIE 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1756 types, 56K instances in context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912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EPIE 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359 types, 22K sentences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500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PIE 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823 types, 5170 sentences + with paraphrases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35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AStitchInLanguageModels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223+113 types, 4.5/1.8K sentences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Eng+Portugese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770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Semeval2022, task2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5352/2555/776 sentences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E+P+Galician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03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PIE-English 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20K instances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English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957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IDEM 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9685 sentences, + annotated emotions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08079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871FA8A0-DD43-A299-62EC-166C80375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28" y="6244053"/>
            <a:ext cx="1721952" cy="46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27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0A63D-1474-CB99-D2BC-C6FA198AA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003CB-BF6E-7544-80C0-0488F390D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9" y="2051626"/>
            <a:ext cx="3078471" cy="3792345"/>
          </a:xfrm>
        </p:spPr>
        <p:txBody>
          <a:bodyPr/>
          <a:lstStyle/>
          <a:p>
            <a:r>
              <a:rPr lang="en-US" sz="2000" dirty="0"/>
              <a:t>Datasets for </a:t>
            </a:r>
            <a:br>
              <a:rPr lang="en-US" sz="2000" dirty="0"/>
            </a:br>
            <a:r>
              <a:rPr lang="en-US" sz="2000" dirty="0"/>
              <a:t>paraphrase,</a:t>
            </a:r>
            <a:br>
              <a:rPr lang="en-US" sz="2000" dirty="0"/>
            </a:br>
            <a:r>
              <a:rPr lang="en-US" sz="2000" dirty="0"/>
              <a:t>sentiment,</a:t>
            </a:r>
            <a:br>
              <a:rPr lang="en-US" sz="2000" dirty="0"/>
            </a:br>
            <a:r>
              <a:rPr lang="en-US" sz="2000" dirty="0"/>
              <a:t>and</a:t>
            </a:r>
            <a:br>
              <a:rPr lang="en-US" sz="2000" dirty="0"/>
            </a:br>
            <a:r>
              <a:rPr lang="en-US" sz="2000" dirty="0"/>
              <a:t>compositionality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5814C-5314-6241-FDD6-5B3B269B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itle 9">
            <a:extLst>
              <a:ext uri="{FF2B5EF4-FFF2-40B4-BE49-F238E27FC236}">
                <a16:creationId xmlns:a16="http://schemas.microsoft.com/office/drawing/2014/main" id="{4ADED83F-BB35-DED2-58D4-BA7B0562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6" y="147107"/>
            <a:ext cx="11716497" cy="615554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Computational </a:t>
            </a:r>
            <a:b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Linguistics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EA4E896-8280-2AEE-953E-40511E548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786969"/>
              </p:ext>
            </p:extLst>
          </p:nvPr>
        </p:nvGraphicFramePr>
        <p:xfrm>
          <a:off x="3312160" y="1113272"/>
          <a:ext cx="8798559" cy="488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950">
                  <a:extLst>
                    <a:ext uri="{9D8B030D-6E8A-4147-A177-3AD203B41FA5}">
                      <a16:colId xmlns:a16="http://schemas.microsoft.com/office/drawing/2014/main" val="4233757846"/>
                    </a:ext>
                  </a:extLst>
                </a:gridCol>
                <a:gridCol w="4401650">
                  <a:extLst>
                    <a:ext uri="{9D8B030D-6E8A-4147-A177-3AD203B41FA5}">
                      <a16:colId xmlns:a16="http://schemas.microsoft.com/office/drawing/2014/main" val="2592679321"/>
                    </a:ext>
                  </a:extLst>
                </a:gridCol>
                <a:gridCol w="1838959">
                  <a:extLst>
                    <a:ext uri="{9D8B030D-6E8A-4147-A177-3AD203B41FA5}">
                      <a16:colId xmlns:a16="http://schemas.microsoft.com/office/drawing/2014/main" val="3459591570"/>
                    </a:ext>
                  </a:extLst>
                </a:gridCol>
              </a:tblGrid>
              <a:tr h="287866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Idioms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3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Idiom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Paraphrases 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2432 idioms with paraphrases, 1400 annotated as mutual paraphrases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483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Idiom substitution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176 idioms with definitions + substitutions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422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SLIDE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 types with sentiment annotation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951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FLUTE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 idiomatic sent. + contradict/entail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31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75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CIKN 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38K idioms with linguistic annotations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Chinese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478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Reddy et al., 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 nominal compounds with compositionality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67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Nominal Compounds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190/180/180 rated for compositionality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Eng., French, Portuguese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12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Swedish MWEs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 MWEs rated for compositionality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Swedish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00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NCS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280/180 types, 5620/3600 sentences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Eng., Portug.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35909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177CA39-BFCB-B76D-2D36-670F6357B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28" y="6244053"/>
            <a:ext cx="1721952" cy="46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60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2D0EB-39DC-86C8-F732-2C92BC4FC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F2306-B22C-5EAF-531D-C7A1F6FFF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9" y="2051626"/>
            <a:ext cx="3078471" cy="3792345"/>
          </a:xfrm>
        </p:spPr>
        <p:txBody>
          <a:bodyPr/>
          <a:lstStyle/>
          <a:p>
            <a:r>
              <a:rPr lang="en-US" sz="2000" dirty="0"/>
              <a:t>Datasets for </a:t>
            </a:r>
            <a:br>
              <a:rPr lang="en-US" sz="2000" dirty="0"/>
            </a:br>
            <a:r>
              <a:rPr lang="en-US" sz="2000" dirty="0"/>
              <a:t>translation,</a:t>
            </a:r>
            <a:br>
              <a:rPr lang="en-US" sz="2000" dirty="0"/>
            </a:br>
            <a:r>
              <a:rPr lang="en-US" sz="2000" dirty="0"/>
              <a:t>multilingual,</a:t>
            </a:r>
            <a:br>
              <a:rPr lang="en-US" sz="2000" dirty="0"/>
            </a:br>
            <a:r>
              <a:rPr lang="en-US" sz="2000" dirty="0"/>
              <a:t>and working with LLMs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D9EF9-8393-63DE-982C-33DF48C7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itle 9">
            <a:extLst>
              <a:ext uri="{FF2B5EF4-FFF2-40B4-BE49-F238E27FC236}">
                <a16:creationId xmlns:a16="http://schemas.microsoft.com/office/drawing/2014/main" id="{CB560FC9-90D6-C324-7CFD-1B3160BC5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6" y="147107"/>
            <a:ext cx="11716497" cy="615554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Computational </a:t>
            </a:r>
            <a:b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Linguistics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D0E508D-F1EA-9C8C-198C-99FBBFCE9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856441"/>
              </p:ext>
            </p:extLst>
          </p:nvPr>
        </p:nvGraphicFramePr>
        <p:xfrm>
          <a:off x="3393441" y="102333"/>
          <a:ext cx="8798559" cy="678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320">
                  <a:extLst>
                    <a:ext uri="{9D8B030D-6E8A-4147-A177-3AD203B41FA5}">
                      <a16:colId xmlns:a16="http://schemas.microsoft.com/office/drawing/2014/main" val="4233757846"/>
                    </a:ext>
                  </a:extLst>
                </a:gridCol>
                <a:gridCol w="4043680">
                  <a:extLst>
                    <a:ext uri="{9D8B030D-6E8A-4147-A177-3AD203B41FA5}">
                      <a16:colId xmlns:a16="http://schemas.microsoft.com/office/drawing/2014/main" val="2592679321"/>
                    </a:ext>
                  </a:extLst>
                </a:gridCol>
                <a:gridCol w="2448559">
                  <a:extLst>
                    <a:ext uri="{9D8B030D-6E8A-4147-A177-3AD203B41FA5}">
                      <a16:colId xmlns:a16="http://schemas.microsoft.com/office/drawing/2014/main" val="3459591570"/>
                    </a:ext>
                  </a:extLst>
                </a:gridCol>
              </a:tblGrid>
              <a:tr h="287866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Idioms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3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IMIL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2208 English idioms + translations and sentiment,  in 7 Indian languages, 250K sentences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 + Hindi, Urdu, Bengali,Tamil,Telugu, Gujarati, Malayalam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483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Idiom Translation 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1500+1500 translations in sentences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Eng. + German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422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LIDIOMS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815 idioms (total types*), linked + definitions + translations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Eng, German, Italian, Portuguese, Russian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951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ID10M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 generated: 10K idioms (types), 262K sentences,</a:t>
                      </a:r>
                      <a:br>
                        <a:rPr lang="en-US" dirty="0"/>
                      </a:br>
                      <a:r>
                        <a:rPr lang="en-US" dirty="0"/>
                        <a:t>Gold 200 idioms: Eng,German,Ital.,Span.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lang.: Eng., Chin.,</a:t>
                      </a:r>
                    </a:p>
                    <a:p>
                      <a:r>
                        <a:rPr lang="en-US" dirty="0"/>
                        <a:t>Dutch, French, German, Italian, Jap.,</a:t>
                      </a:r>
                    </a:p>
                    <a:p>
                      <a:r>
                        <a:rPr lang="en-US" dirty="0"/>
                        <a:t>Polish, Portug., Span.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31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PETCI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4310 Chinese idioms, 30K English translations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Chinese, 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12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IDIOMEM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814 idiom types – for LLM probing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00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IdiomsInCtx-MT</a:t>
                      </a:r>
                      <a:r>
                        <a:rPr lang="en-US" dirty="0"/>
                        <a:t>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Idiom instances in sentences, 1000 professional translations per lang.pair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Eng.-German,</a:t>
                      </a:r>
                      <a:br>
                        <a:rPr lang="en-US" dirty="0"/>
                      </a:br>
                      <a:r>
                        <a:rPr lang="en-US" dirty="0"/>
                        <a:t>Eng.-Russian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35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MAPS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360-420 idioms per lang., with (non/)-entailing sentences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 + 4 lang.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770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Multiling. Idioms and Similes in LLM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316 instances, LLM-generated sentences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 + 11 lang.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38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IdiomKB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merger of several large datasets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Eng.,Chin,,Jap.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536328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48437A44-0D99-869F-C049-144CA94CF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28" y="6244053"/>
            <a:ext cx="1721952" cy="46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08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20D22-FE1E-1743-B6B3-06ECCC129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Idiom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EAA8-8CE8-9676-D6A6-B717C8017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33" y="2536781"/>
            <a:ext cx="3577225" cy="3022710"/>
          </a:xfrm>
        </p:spPr>
        <p:txBody>
          <a:bodyPr/>
          <a:lstStyle/>
          <a:p>
            <a:r>
              <a:rPr lang="en-US" sz="2000" dirty="0"/>
              <a:t>We maintain </a:t>
            </a:r>
            <a:br>
              <a:rPr lang="en-US" sz="2000" dirty="0"/>
            </a:br>
            <a:r>
              <a:rPr lang="en-US" sz="2000" dirty="0"/>
              <a:t>a continuously expanding list </a:t>
            </a:r>
            <a:br>
              <a:rPr lang="en-US" sz="2000" dirty="0"/>
            </a:br>
            <a:r>
              <a:rPr lang="en-US" sz="2000" dirty="0"/>
              <a:t>of idiom datasets at </a:t>
            </a:r>
            <a:br>
              <a:rPr lang="en-US" sz="2000" dirty="0"/>
            </a:br>
            <a:r>
              <a:rPr lang="en-US" sz="20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https://github.com/maafiah/</a:t>
            </a:r>
            <a:br>
              <a:rPr lang="en-US" sz="20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sz="20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IdiomsResearch</a:t>
            </a:r>
            <a:r>
              <a:rPr lang="en-US" sz="2000" dirty="0">
                <a:solidFill>
                  <a:srgbClr val="0070C0"/>
                </a:solidFill>
              </a:rPr>
              <a:t>  </a:t>
            </a:r>
          </a:p>
          <a:p>
            <a:r>
              <a:rPr lang="en-US" sz="2000" dirty="0"/>
              <a:t>With links to papers and datasets </a:t>
            </a:r>
          </a:p>
          <a:p>
            <a:r>
              <a:rPr lang="en-US" sz="2000" dirty="0"/>
              <a:t> Contributions and collaboration are welcome!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00EC9-DD2E-75AE-D930-52CDC8E2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E304D8-2A66-4190-50E3-620EB2FAD20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52934" y="2536781"/>
            <a:ext cx="3474720" cy="3022710"/>
          </a:xfrm>
        </p:spPr>
        <p:txBody>
          <a:bodyPr/>
          <a:lstStyle/>
          <a:p>
            <a:r>
              <a:rPr lang="en-US" sz="2000" dirty="0"/>
              <a:t>There is little integration between psycholinguistic and computational directions</a:t>
            </a:r>
          </a:p>
          <a:p>
            <a:r>
              <a:rPr lang="en-US" sz="2000" dirty="0"/>
              <a:t>But </a:t>
            </a:r>
            <a:r>
              <a:rPr lang="en-US" sz="2000" b="1" dirty="0"/>
              <a:t>cross-disciplinary</a:t>
            </a:r>
            <a:r>
              <a:rPr lang="en-US" sz="2000" dirty="0"/>
              <a:t> connections are appearing,</a:t>
            </a:r>
            <a:br>
              <a:rPr lang="en-US" sz="2000" dirty="0"/>
            </a:br>
            <a:r>
              <a:rPr lang="en-US" sz="2000" dirty="0"/>
              <a:t>for example: </a:t>
            </a:r>
            <a:br>
              <a:rPr lang="en-US" sz="2000" dirty="0"/>
            </a:br>
            <a:r>
              <a:rPr lang="en-US" sz="2000" dirty="0"/>
              <a:t>Oh et al. (</a:t>
            </a:r>
            <a:r>
              <a:rPr lang="en-US" sz="1800" dirty="0"/>
              <a:t>arXiv:2506.01723v3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analyzed LLM interpretation of idioms using Cronk et al. (1993) dataset.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B7AEDA-88B1-95CD-8D42-F1851D17275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40547" y="2536781"/>
            <a:ext cx="3474720" cy="3022710"/>
          </a:xfrm>
        </p:spPr>
        <p:txBody>
          <a:bodyPr/>
          <a:lstStyle/>
          <a:p>
            <a:r>
              <a:rPr lang="en-US" sz="2000" dirty="0"/>
              <a:t>There is place for much additional work on datasets. </a:t>
            </a:r>
          </a:p>
          <a:p>
            <a:r>
              <a:rPr lang="en-US" sz="2000" dirty="0"/>
              <a:t>Expanding attributes of idioms, like linguistic and psycholinguistic features, sentiment, etc., </a:t>
            </a:r>
            <a:br>
              <a:rPr lang="en-US" sz="2000" dirty="0"/>
            </a:br>
            <a:r>
              <a:rPr lang="en-US" sz="2000" dirty="0"/>
              <a:t>- for </a:t>
            </a:r>
            <a:r>
              <a:rPr lang="en-US" sz="2000" b="1" u="sng" dirty="0"/>
              <a:t>larger</a:t>
            </a:r>
            <a:r>
              <a:rPr lang="en-US" sz="2000" dirty="0"/>
              <a:t> sets of idioms </a:t>
            </a:r>
          </a:p>
          <a:p>
            <a:r>
              <a:rPr lang="en-US" sz="2000" dirty="0"/>
              <a:t>Expanding to more languages </a:t>
            </a:r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11E7FFC8-0937-9850-B0A3-6F006553D89E}"/>
              </a:ext>
            </a:extLst>
          </p:cNvPr>
          <p:cNvSpPr/>
          <p:nvPr/>
        </p:nvSpPr>
        <p:spPr>
          <a:xfrm>
            <a:off x="297467" y="1938712"/>
            <a:ext cx="3695591" cy="442570"/>
          </a:xfrm>
          <a:prstGeom prst="homePlate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The inventory</a:t>
            </a:r>
          </a:p>
        </p:txBody>
      </p:sp>
      <p:sp>
        <p:nvSpPr>
          <p:cNvPr id="11" name="Chevron 10">
            <a:extLst>
              <a:ext uri="{FF2B5EF4-FFF2-40B4-BE49-F238E27FC236}">
                <a16:creationId xmlns:a16="http://schemas.microsoft.com/office/drawing/2014/main" id="{E05D013C-428D-D3E3-67C3-0FC367526EDE}"/>
              </a:ext>
            </a:extLst>
          </p:cNvPr>
          <p:cNvSpPr/>
          <p:nvPr/>
        </p:nvSpPr>
        <p:spPr>
          <a:xfrm>
            <a:off x="4175013" y="1938712"/>
            <a:ext cx="3830563" cy="442570"/>
          </a:xfrm>
          <a:prstGeom prst="chevron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hevron 11">
            <a:extLst>
              <a:ext uri="{FF2B5EF4-FFF2-40B4-BE49-F238E27FC236}">
                <a16:creationId xmlns:a16="http://schemas.microsoft.com/office/drawing/2014/main" id="{D784AEDF-D5DE-1F11-B244-A6681C4DF27A}"/>
              </a:ext>
            </a:extLst>
          </p:cNvPr>
          <p:cNvSpPr/>
          <p:nvPr/>
        </p:nvSpPr>
        <p:spPr>
          <a:xfrm>
            <a:off x="8157051" y="1938712"/>
            <a:ext cx="3558216" cy="442570"/>
          </a:xfrm>
          <a:prstGeom prst="chevron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B37B64-BBC9-7A2E-EA2B-6619434AA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728" y="6244053"/>
            <a:ext cx="1721952" cy="46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28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D39F7-2C33-41B9-459A-9484188BE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15BEC2B-51C9-AB77-6A89-53DE50D72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540" y="1217642"/>
            <a:ext cx="3550920" cy="2592358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/>
              <a:t>Thank you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E6B11305-F7B9-5C2A-B298-A1BE9705E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6027" y="3429000"/>
            <a:ext cx="8399946" cy="9398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Project website:  </a:t>
            </a:r>
            <a:br>
              <a:rPr lang="en-US" dirty="0"/>
            </a:br>
            <a:br>
              <a:rPr lang="en-US" dirty="0"/>
            </a:b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https://github.com/maafiah/IdiomsResearch</a:t>
            </a:r>
            <a:r>
              <a:rPr lang="en-US" sz="2400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6F738A3-3E51-0610-3AAE-A50F24C50B5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September 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4CDA1-679B-27E3-81D9-5A0D213A0D3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47500" y="6356350"/>
            <a:ext cx="444500" cy="271463"/>
          </a:xfrm>
        </p:spPr>
        <p:txBody>
          <a:bodyPr/>
          <a:lstStyle/>
          <a:p>
            <a:fld id="{3D85B89E-8072-FA4F-A609-3850D5B577CE}" type="slidenum">
              <a:rPr lang="en-US" smtClean="0"/>
              <a:t>16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D7EDF7-64EC-05BA-AACF-7F7692B3A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688" y="218207"/>
            <a:ext cx="1721952" cy="466840"/>
          </a:xfrm>
          <a:prstGeom prst="rect">
            <a:avLst/>
          </a:prstGeom>
        </p:spPr>
      </p:pic>
      <p:sp>
        <p:nvSpPr>
          <p:cNvPr id="3" name="Subtitle 8">
            <a:extLst>
              <a:ext uri="{FF2B5EF4-FFF2-40B4-BE49-F238E27FC236}">
                <a16:creationId xmlns:a16="http://schemas.microsoft.com/office/drawing/2014/main" id="{8D7A4C89-841F-0AD6-5B0B-9670ED06B8B7}"/>
              </a:ext>
            </a:extLst>
          </p:cNvPr>
          <p:cNvSpPr txBox="1">
            <a:spLocks/>
          </p:cNvSpPr>
          <p:nvPr/>
        </p:nvSpPr>
        <p:spPr>
          <a:xfrm>
            <a:off x="1896027" y="4902200"/>
            <a:ext cx="8399946" cy="93980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Contact:  </a:t>
            </a:r>
            <a:br>
              <a:rPr lang="en-US" dirty="0"/>
            </a:br>
            <a:br>
              <a:rPr lang="en-US" dirty="0"/>
            </a:b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mflor@ets.org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93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4F74D-3354-036F-C5C7-B8C171FF9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429D2-6D30-643E-37CD-E3D7A3CF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Introduction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6334A8-533A-EAFF-7204-3EA95CD6A8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925B1CC3-1931-4F4F-34AC-91AA7F120A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7876" y="1944053"/>
            <a:ext cx="9195524" cy="830009"/>
          </a:xfrm>
        </p:spPr>
        <p:txBody>
          <a:bodyPr>
            <a:normAutofit/>
          </a:bodyPr>
          <a:lstStyle/>
          <a:p>
            <a:r>
              <a:rPr lang="en-US" dirty="0"/>
              <a:t>Datasets are an important driving force in many areas of research 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AE492B01-4E25-57EA-D34E-91E5DF537E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7875" y="2998017"/>
            <a:ext cx="11396858" cy="836453"/>
          </a:xfrm>
        </p:spPr>
        <p:txBody>
          <a:bodyPr/>
          <a:lstStyle/>
          <a:p>
            <a:r>
              <a:rPr lang="en-US" dirty="0"/>
              <a:t>Research on </a:t>
            </a:r>
            <a:r>
              <a:rPr lang="en-US" dirty="0">
                <a:solidFill>
                  <a:schemeClr val="accent1"/>
                </a:solidFill>
              </a:rPr>
              <a:t>idiomatic expressions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has accumulated over 50 datasets in the past 30 years</a:t>
            </a:r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A303860C-3D1E-0D9E-68EE-F46D9DC8C9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7875" y="4060957"/>
            <a:ext cx="10042191" cy="834142"/>
          </a:xfrm>
        </p:spPr>
        <p:txBody>
          <a:bodyPr>
            <a:normAutofit/>
          </a:bodyPr>
          <a:lstStyle/>
          <a:p>
            <a:r>
              <a:rPr lang="en-US" dirty="0"/>
              <a:t>Two domains are particularly prolific for idioms:  </a:t>
            </a:r>
            <a:br>
              <a:rPr lang="en-US" dirty="0"/>
            </a:br>
            <a:r>
              <a:rPr lang="en-US" dirty="0"/>
              <a:t>psycholinguistics and computational linguistics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E6D19E52-AD4C-B824-C46E-FBFD1F0B019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27875" y="5124913"/>
            <a:ext cx="11667791" cy="836887"/>
          </a:xfrm>
        </p:spPr>
        <p:txBody>
          <a:bodyPr>
            <a:normAutofit/>
          </a:bodyPr>
          <a:lstStyle/>
          <a:p>
            <a:r>
              <a:rPr lang="en-US" dirty="0"/>
              <a:t>We present a survey of idioms datasets, </a:t>
            </a:r>
            <a:br>
              <a:rPr lang="en-US" dirty="0"/>
            </a:br>
            <a:r>
              <a:rPr lang="en-US" dirty="0"/>
              <a:t>describing what is in them and what research they support  </a:t>
            </a:r>
          </a:p>
        </p:txBody>
      </p:sp>
      <p:cxnSp>
        <p:nvCxnSpPr>
          <p:cNvPr id="16" name="Google Shape;213;p38">
            <a:extLst>
              <a:ext uri="{FF2B5EF4-FFF2-40B4-BE49-F238E27FC236}">
                <a16:creationId xmlns:a16="http://schemas.microsoft.com/office/drawing/2014/main" id="{669F00F6-6EF1-D314-54B1-02DA1CD5C4FB}"/>
              </a:ext>
            </a:extLst>
          </p:cNvPr>
          <p:cNvCxnSpPr/>
          <p:nvPr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339;p51">
            <a:extLst>
              <a:ext uri="{FF2B5EF4-FFF2-40B4-BE49-F238E27FC236}">
                <a16:creationId xmlns:a16="http://schemas.microsoft.com/office/drawing/2014/main" id="{6BC709D8-07BD-ECAA-808A-45A466CC393C}"/>
              </a:ext>
            </a:extLst>
          </p:cNvPr>
          <p:cNvCxnSpPr/>
          <p:nvPr/>
        </p:nvCxnSpPr>
        <p:spPr>
          <a:xfrm>
            <a:off x="3000" y="2889243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342;p51">
            <a:extLst>
              <a:ext uri="{FF2B5EF4-FFF2-40B4-BE49-F238E27FC236}">
                <a16:creationId xmlns:a16="http://schemas.microsoft.com/office/drawing/2014/main" id="{B1282DDF-7BE9-69B1-D337-CE290930ACF8}"/>
              </a:ext>
            </a:extLst>
          </p:cNvPr>
          <p:cNvCxnSpPr/>
          <p:nvPr/>
        </p:nvCxnSpPr>
        <p:spPr>
          <a:xfrm>
            <a:off x="0" y="5010129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339;p51">
            <a:extLst>
              <a:ext uri="{FF2B5EF4-FFF2-40B4-BE49-F238E27FC236}">
                <a16:creationId xmlns:a16="http://schemas.microsoft.com/office/drawing/2014/main" id="{32F47B72-320D-8D4E-F2B4-25D41FA7983A}"/>
              </a:ext>
            </a:extLst>
          </p:cNvPr>
          <p:cNvCxnSpPr/>
          <p:nvPr/>
        </p:nvCxnSpPr>
        <p:spPr>
          <a:xfrm>
            <a:off x="3000" y="3949686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AE41480-9720-3D55-7E0B-0438EBA00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728" y="6244053"/>
            <a:ext cx="1721952" cy="46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1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C6A41-F7F4-99B3-6CB0-FC82179FC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67AA-C3CD-3689-3D03-3C6C45E0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Idioms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EA35BB-D9F0-7D64-E54B-F2CD422014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E9A0318D-9D7E-B186-55F1-06F798DA92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3057" y="2075689"/>
            <a:ext cx="10501084" cy="1873997"/>
          </a:xfrm>
        </p:spPr>
        <p:txBody>
          <a:bodyPr>
            <a:normAutofit/>
          </a:bodyPr>
          <a:lstStyle/>
          <a:p>
            <a:r>
              <a:rPr lang="en-US" dirty="0"/>
              <a:t>Figurative idiomatic expressions,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where the meaning of an expression </a:t>
            </a:r>
            <a:br>
              <a:rPr lang="en-US" dirty="0"/>
            </a:br>
            <a:r>
              <a:rPr lang="en-US" dirty="0"/>
              <a:t>is not a composition of the meanings of the components 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8C6FBE60-AB03-D36E-B66D-9D913BF691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3057" y="4120283"/>
            <a:ext cx="11396858" cy="1742037"/>
          </a:xfrm>
        </p:spPr>
        <p:txBody>
          <a:bodyPr/>
          <a:lstStyle/>
          <a:p>
            <a:r>
              <a:rPr lang="en-US" i="1" dirty="0">
                <a:solidFill>
                  <a:schemeClr val="accent4">
                    <a:lumMod val="50000"/>
                  </a:schemeClr>
                </a:solidFill>
              </a:rPr>
              <a:t>kick the bucket,   spill the beans,   best thing since sliced bread,   shed light on…</a:t>
            </a:r>
            <a:br>
              <a:rPr lang="en-US" i="1" dirty="0">
                <a:solidFill>
                  <a:schemeClr val="accent4">
                    <a:lumMod val="50000"/>
                  </a:schemeClr>
                </a:solidFill>
              </a:rPr>
            </a:br>
            <a:endParaRPr lang="en-US" i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i="1" dirty="0">
                <a:solidFill>
                  <a:schemeClr val="accent4">
                    <a:lumMod val="50000"/>
                  </a:schemeClr>
                </a:solidFill>
              </a:rPr>
              <a:t>steal one’s heart,   on the warpath,   game changer,   thinly veiled</a:t>
            </a:r>
          </a:p>
        </p:txBody>
      </p:sp>
      <p:cxnSp>
        <p:nvCxnSpPr>
          <p:cNvPr id="16" name="Google Shape;213;p38">
            <a:extLst>
              <a:ext uri="{FF2B5EF4-FFF2-40B4-BE49-F238E27FC236}">
                <a16:creationId xmlns:a16="http://schemas.microsoft.com/office/drawing/2014/main" id="{4C366A6C-355C-6D2D-F54B-A7F1DAAE578C}"/>
              </a:ext>
            </a:extLst>
          </p:cNvPr>
          <p:cNvCxnSpPr/>
          <p:nvPr/>
        </p:nvCxnSpPr>
        <p:spPr>
          <a:xfrm>
            <a:off x="-16800" y="1828800"/>
            <a:ext cx="122226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339;p51">
            <a:extLst>
              <a:ext uri="{FF2B5EF4-FFF2-40B4-BE49-F238E27FC236}">
                <a16:creationId xmlns:a16="http://schemas.microsoft.com/office/drawing/2014/main" id="{D92A0668-5768-F421-66DC-D2F7B12A7BC0}"/>
              </a:ext>
            </a:extLst>
          </p:cNvPr>
          <p:cNvCxnSpPr/>
          <p:nvPr/>
        </p:nvCxnSpPr>
        <p:spPr>
          <a:xfrm>
            <a:off x="3000" y="2889243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342;p51">
            <a:extLst>
              <a:ext uri="{FF2B5EF4-FFF2-40B4-BE49-F238E27FC236}">
                <a16:creationId xmlns:a16="http://schemas.microsoft.com/office/drawing/2014/main" id="{EBF0CEB4-207F-D847-9A47-C61365BA2A4F}"/>
              </a:ext>
            </a:extLst>
          </p:cNvPr>
          <p:cNvCxnSpPr/>
          <p:nvPr/>
        </p:nvCxnSpPr>
        <p:spPr>
          <a:xfrm>
            <a:off x="0" y="5010129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339;p51">
            <a:extLst>
              <a:ext uri="{FF2B5EF4-FFF2-40B4-BE49-F238E27FC236}">
                <a16:creationId xmlns:a16="http://schemas.microsoft.com/office/drawing/2014/main" id="{8EC1BD67-DF54-9A0B-D52B-F9A73F5D08C3}"/>
              </a:ext>
            </a:extLst>
          </p:cNvPr>
          <p:cNvCxnSpPr/>
          <p:nvPr/>
        </p:nvCxnSpPr>
        <p:spPr>
          <a:xfrm>
            <a:off x="3000" y="3949686"/>
            <a:ext cx="121890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923088C-5900-3D86-0062-3A09F8EFF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728" y="6244053"/>
            <a:ext cx="1721952" cy="46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57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469FD-84F3-5BCB-A165-4DC700016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23BA7-3B55-176B-FAFB-1608B7479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4400" dirty="0"/>
              <a:t>Psycholinguistic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F89C4-C12A-394F-7B75-6E73993C98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….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5DE08-A8AE-7D9C-B77C-BBE3F33A5F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September 2025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197294-C98E-0209-D605-99A1772E3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688" y="218207"/>
            <a:ext cx="1721952" cy="46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9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B73C1-4B6C-D541-E23F-B9EC9B09E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E550E-A95E-50DF-9025-DD01365C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6" y="147107"/>
            <a:ext cx="11716497" cy="615554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Psycholinguistics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BEBA46-8E4D-3035-CACB-761A12E55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9" y="2051626"/>
            <a:ext cx="5427581" cy="3792345"/>
          </a:xfr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sz="2000" dirty="0"/>
              <a:t>How are idioms represented (in the mind) ?</a:t>
            </a:r>
          </a:p>
          <a:p>
            <a:r>
              <a:rPr lang="en-US" sz="2000" dirty="0"/>
              <a:t>How are idioms processed during comprehension ?</a:t>
            </a:r>
          </a:p>
          <a:p>
            <a:r>
              <a:rPr lang="en-US" sz="2000" dirty="0"/>
              <a:t>What are the connotations of idioms ?</a:t>
            </a:r>
          </a:p>
          <a:p>
            <a:r>
              <a:rPr lang="en-US" sz="2000" dirty="0"/>
              <a:t>Difficulties learners experience with acquisition and production of idioms in a foreign language (L2)</a:t>
            </a:r>
          </a:p>
          <a:p>
            <a:r>
              <a:rPr lang="en-US" sz="2000" dirty="0"/>
              <a:t>Differences between L1 and L2 speakers</a:t>
            </a:r>
          </a:p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Experiments with human participants !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DDE805A-E2D0-4A1A-5E9E-C18E4A671A0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7" y="2051625"/>
            <a:ext cx="5427581" cy="3792345"/>
          </a:xfr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sz="2000" dirty="0"/>
              <a:t>Knowledge (of idiom) </a:t>
            </a:r>
          </a:p>
          <a:p>
            <a:r>
              <a:rPr lang="en-US" sz="2000" dirty="0"/>
              <a:t>Meaningfulness</a:t>
            </a:r>
          </a:p>
          <a:p>
            <a:r>
              <a:rPr lang="en-US" sz="2000" dirty="0"/>
              <a:t>Familiarity</a:t>
            </a:r>
          </a:p>
          <a:p>
            <a:r>
              <a:rPr lang="en-US" sz="2000" dirty="0"/>
              <a:t>Frequency</a:t>
            </a:r>
          </a:p>
          <a:p>
            <a:r>
              <a:rPr lang="en-US" sz="2000" dirty="0"/>
              <a:t>Literality</a:t>
            </a:r>
          </a:p>
          <a:p>
            <a:r>
              <a:rPr lang="en-US" sz="2000" dirty="0"/>
              <a:t>Age of Acquisition</a:t>
            </a:r>
          </a:p>
          <a:p>
            <a:r>
              <a:rPr lang="en-US" sz="2000" dirty="0"/>
              <a:t>Predictability</a:t>
            </a:r>
          </a:p>
          <a:p>
            <a:r>
              <a:rPr lang="en-US" sz="2000" dirty="0"/>
              <a:t>Decomposability / Compositionality</a:t>
            </a:r>
          </a:p>
          <a:p>
            <a:r>
              <a:rPr lang="en-US" sz="2000" dirty="0"/>
              <a:t>Syntactic Flexibility</a:t>
            </a:r>
          </a:p>
          <a:p>
            <a:r>
              <a:rPr lang="en-US" sz="2000" dirty="0"/>
              <a:t>       etc…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6ADD44-770A-1525-3159-CB734C506170}"/>
              </a:ext>
            </a:extLst>
          </p:cNvPr>
          <p:cNvSpPr txBox="1"/>
          <p:nvPr/>
        </p:nvSpPr>
        <p:spPr>
          <a:xfrm>
            <a:off x="243056" y="1215483"/>
            <a:ext cx="542758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Psycholinguistic research on idiomatic expressions is focused on issues like: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331430-1829-682B-C867-FE5C5588B4A2}"/>
              </a:ext>
            </a:extLst>
          </p:cNvPr>
          <p:cNvSpPr txBox="1"/>
          <p:nvPr/>
        </p:nvSpPr>
        <p:spPr>
          <a:xfrm>
            <a:off x="6169723" y="1215482"/>
            <a:ext cx="542758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Researchers are interested in </a:t>
            </a:r>
            <a:r>
              <a:rPr lang="en-US" sz="2000" b="1" dirty="0"/>
              <a:t>norming studies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on variables like: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035C78-F585-CD9B-974D-2DC1F5106BE7}"/>
              </a:ext>
            </a:extLst>
          </p:cNvPr>
          <p:cNvSpPr txBox="1"/>
          <p:nvPr/>
        </p:nvSpPr>
        <p:spPr>
          <a:xfrm>
            <a:off x="561403" y="5379858"/>
            <a:ext cx="542758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Norming studies are always about </a:t>
            </a:r>
            <a:r>
              <a:rPr lang="en-US" sz="2000" b="1" dirty="0"/>
              <a:t>types</a:t>
            </a:r>
            <a:r>
              <a:rPr lang="en-US" sz="2000" dirty="0"/>
              <a:t>, </a:t>
            </a:r>
            <a:br>
              <a:rPr lang="en-US" sz="2000" dirty="0"/>
            </a:br>
            <a:r>
              <a:rPr lang="en-US" sz="2000" dirty="0"/>
              <a:t>not tokens (instances).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E3E427-95AB-FECF-A9A6-36553FFF9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28" y="6244053"/>
            <a:ext cx="1721952" cy="46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01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2D7EB-4BCE-A954-5598-E2F3F64C9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018B4-6CBC-A4EA-C0F0-F573941E4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228" y="2011680"/>
            <a:ext cx="2610608" cy="3832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Knowledge</a:t>
            </a:r>
            <a:r>
              <a:rPr lang="en-US" sz="2000" dirty="0"/>
              <a:t> of idiom</a:t>
            </a:r>
          </a:p>
          <a:p>
            <a:r>
              <a:rPr lang="en-US" sz="1600" dirty="0"/>
              <a:t>Knowledge of the figurative meaning</a:t>
            </a:r>
          </a:p>
          <a:p>
            <a:r>
              <a:rPr lang="en-US" sz="1600" dirty="0"/>
              <a:t>Sometimes just binary yes/no</a:t>
            </a:r>
          </a:p>
          <a:p>
            <a:r>
              <a:rPr lang="en-US" sz="1600" dirty="0"/>
              <a:t>Sometimes rated on a scale 1-5</a:t>
            </a:r>
            <a:br>
              <a:rPr lang="en-US" sz="1600" dirty="0"/>
            </a:br>
            <a:r>
              <a:rPr lang="en-US" sz="1600" dirty="0"/>
              <a:t>(</a:t>
            </a:r>
            <a:r>
              <a:rPr lang="en-US" sz="1600" b="1" dirty="0"/>
              <a:t>meaningfulness</a:t>
            </a:r>
            <a:r>
              <a:rPr lang="en-US" sz="1600" dirty="0"/>
              <a:t>)</a:t>
            </a:r>
          </a:p>
          <a:p>
            <a:r>
              <a:rPr lang="en-US" sz="1600" dirty="0"/>
              <a:t>Sometimes actually provide definition or description</a:t>
            </a:r>
            <a:br>
              <a:rPr lang="en-US" sz="1600" dirty="0"/>
            </a:br>
            <a:r>
              <a:rPr lang="en-US" sz="1600" dirty="0"/>
              <a:t>(</a:t>
            </a:r>
            <a:r>
              <a:rPr lang="en-US" sz="1600" b="1" dirty="0"/>
              <a:t>objective knowledge</a:t>
            </a:r>
            <a:r>
              <a:rPr lang="en-US" sz="1600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58FFC-5E08-3686-07DE-727B39150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Title 9">
            <a:extLst>
              <a:ext uri="{FF2B5EF4-FFF2-40B4-BE49-F238E27FC236}">
                <a16:creationId xmlns:a16="http://schemas.microsoft.com/office/drawing/2014/main" id="{9F9BB8EB-C1A4-C4AF-32B4-B5E11FE8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6" y="147107"/>
            <a:ext cx="11716497" cy="615554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Psycholinguistics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63C6BA-C0C8-0E48-2D43-CADB099B2B70}"/>
              </a:ext>
            </a:extLst>
          </p:cNvPr>
          <p:cNvSpPr txBox="1"/>
          <p:nvPr/>
        </p:nvSpPr>
        <p:spPr>
          <a:xfrm>
            <a:off x="721360" y="1233282"/>
            <a:ext cx="1017926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/>
              <a:t>Variables recorded with participants in psycholinguistic norming studies                             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F5E4D76-B847-02B4-8B20-7D248B18DD93}"/>
              </a:ext>
            </a:extLst>
          </p:cNvPr>
          <p:cNvSpPr txBox="1">
            <a:spLocks/>
          </p:cNvSpPr>
          <p:nvPr/>
        </p:nvSpPr>
        <p:spPr>
          <a:xfrm>
            <a:off x="3321386" y="2011680"/>
            <a:ext cx="2610608" cy="38322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5938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22338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9538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36738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Familiarity</a:t>
            </a:r>
            <a:r>
              <a:rPr lang="en-US" sz="2000" dirty="0"/>
              <a:t> of idiom</a:t>
            </a:r>
          </a:p>
          <a:p>
            <a:r>
              <a:rPr lang="en-US" sz="1600" dirty="0"/>
              <a:t>Sometimes called </a:t>
            </a:r>
            <a:r>
              <a:rPr lang="en-US" sz="1600" b="1" dirty="0"/>
              <a:t>subjective frequency</a:t>
            </a:r>
          </a:p>
          <a:p>
            <a:r>
              <a:rPr lang="en-US" sz="1600" dirty="0"/>
              <a:t>Subjective estimate how familiar one is with the expression</a:t>
            </a:r>
          </a:p>
          <a:p>
            <a:r>
              <a:rPr lang="en-US" sz="1600" dirty="0"/>
              <a:t>Sometimes on a scale 1-5 or 1-7</a:t>
            </a:r>
          </a:p>
          <a:p>
            <a:r>
              <a:rPr lang="en-US" sz="1600" dirty="0"/>
              <a:t>Sometimes estimation of how other people are familiar with the expression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33383A2-4FB0-B541-3D51-E13EE3F0CAB4}"/>
              </a:ext>
            </a:extLst>
          </p:cNvPr>
          <p:cNvSpPr txBox="1">
            <a:spLocks/>
          </p:cNvSpPr>
          <p:nvPr/>
        </p:nvSpPr>
        <p:spPr>
          <a:xfrm>
            <a:off x="6353148" y="2011680"/>
            <a:ext cx="2610608" cy="38322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5938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22338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9538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36738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Frequency</a:t>
            </a:r>
            <a:r>
              <a:rPr lang="en-US" sz="2000" dirty="0"/>
              <a:t> of idiom</a:t>
            </a:r>
          </a:p>
          <a:p>
            <a:r>
              <a:rPr lang="en-US" sz="1600" dirty="0"/>
              <a:t>Sometimes called </a:t>
            </a:r>
            <a:r>
              <a:rPr lang="en-US" sz="1600" b="1" dirty="0"/>
              <a:t>objective frequency</a:t>
            </a:r>
          </a:p>
          <a:p>
            <a:r>
              <a:rPr lang="en-US" sz="1600" dirty="0"/>
              <a:t>Not easy to measure!</a:t>
            </a:r>
          </a:p>
          <a:p>
            <a:r>
              <a:rPr lang="en-US" sz="1600" dirty="0"/>
              <a:t>Sometimes measure frequency of constituent words in corpus</a:t>
            </a:r>
            <a:br>
              <a:rPr lang="en-US" sz="1600" dirty="0"/>
            </a:br>
            <a:r>
              <a:rPr lang="en-US" sz="1600" dirty="0"/>
              <a:t>with ‘corrections’</a:t>
            </a:r>
          </a:p>
          <a:p>
            <a:r>
              <a:rPr lang="en-US" sz="1600" dirty="0"/>
              <a:t>Sometimes measure frequency of expression </a:t>
            </a:r>
            <a:br>
              <a:rPr lang="en-US" sz="1600" dirty="0"/>
            </a:br>
            <a:r>
              <a:rPr lang="en-US" sz="1600" dirty="0"/>
              <a:t>in corpus (but:</a:t>
            </a:r>
            <a:br>
              <a:rPr lang="en-US" sz="1600" dirty="0"/>
            </a:br>
            <a:r>
              <a:rPr lang="en-US" sz="1600" dirty="0"/>
              <a:t>  In what sense?</a:t>
            </a:r>
            <a:br>
              <a:rPr lang="en-US" sz="1600" dirty="0"/>
            </a:br>
            <a:r>
              <a:rPr lang="en-US" sz="1600" dirty="0"/>
              <a:t>  In which forms? 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54E8EEB-9AE0-4546-8097-A2C1EF969C4D}"/>
              </a:ext>
            </a:extLst>
          </p:cNvPr>
          <p:cNvSpPr txBox="1">
            <a:spLocks/>
          </p:cNvSpPr>
          <p:nvPr/>
        </p:nvSpPr>
        <p:spPr>
          <a:xfrm>
            <a:off x="9282650" y="2011679"/>
            <a:ext cx="2610608" cy="38322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5938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22338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9538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36738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Literality</a:t>
            </a:r>
            <a:r>
              <a:rPr lang="en-US" sz="2000" dirty="0"/>
              <a:t> of idiom</a:t>
            </a:r>
          </a:p>
          <a:p>
            <a:r>
              <a:rPr lang="en-US" sz="1600" dirty="0"/>
              <a:t>Does the idiom have a plausible literal meaning?</a:t>
            </a:r>
            <a:br>
              <a:rPr lang="en-US" sz="1600" dirty="0"/>
            </a:br>
            <a:br>
              <a:rPr lang="en-US" sz="1600" dirty="0"/>
            </a:br>
            <a:r>
              <a:rPr lang="en-US" sz="1600" i="1" dirty="0"/>
              <a:t>Break the ice</a:t>
            </a:r>
            <a:br>
              <a:rPr lang="en-US" sz="1600" i="1" dirty="0"/>
            </a:br>
            <a:r>
              <a:rPr lang="en-US" sz="1600" i="1" dirty="0"/>
              <a:t>Shoot the breeze</a:t>
            </a:r>
            <a:br>
              <a:rPr lang="en-US" sz="1600" i="1" dirty="0"/>
            </a:br>
            <a:endParaRPr lang="en-US" sz="1600" i="1" dirty="0"/>
          </a:p>
          <a:p>
            <a:r>
              <a:rPr lang="en-US" sz="1600" dirty="0"/>
              <a:t>Sometimes rate on a scale </a:t>
            </a:r>
          </a:p>
          <a:p>
            <a:r>
              <a:rPr lang="en-US" sz="1600" dirty="0"/>
              <a:t>Also called </a:t>
            </a:r>
            <a:br>
              <a:rPr lang="en-US" sz="1600" dirty="0"/>
            </a:br>
            <a:r>
              <a:rPr lang="en-US" sz="1600" b="1" dirty="0"/>
              <a:t>literal plausibility,</a:t>
            </a:r>
            <a:br>
              <a:rPr lang="en-US" sz="1600" b="1" dirty="0"/>
            </a:br>
            <a:r>
              <a:rPr lang="en-US" sz="1600" dirty="0"/>
              <a:t>sometimes called</a:t>
            </a:r>
            <a:r>
              <a:rPr lang="en-US" sz="1600" b="1" dirty="0"/>
              <a:t> ambiguity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6FA6132-FF91-4622-AF70-CD1AD8749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28" y="6244053"/>
            <a:ext cx="1721952" cy="46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6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2438A-7C10-5053-942B-B5271861B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2439D-364E-B0CB-11A5-5C87BE5F8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228" y="2011680"/>
            <a:ext cx="2610608" cy="3832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Predictability</a:t>
            </a:r>
            <a:r>
              <a:rPr lang="en-US" sz="2000" dirty="0"/>
              <a:t> of idiom</a:t>
            </a:r>
          </a:p>
          <a:p>
            <a:r>
              <a:rPr lang="en-US" sz="1800" dirty="0"/>
              <a:t>Probability of completing an incomplete expression idiomatically</a:t>
            </a:r>
          </a:p>
          <a:p>
            <a:r>
              <a:rPr lang="en-US" sz="1800" dirty="0"/>
              <a:t>Often estimated with a cloze task</a:t>
            </a:r>
          </a:p>
          <a:p>
            <a:pPr marL="0" indent="0">
              <a:buNone/>
            </a:pPr>
            <a:r>
              <a:rPr lang="en-US" sz="1800" i="1" dirty="0"/>
              <a:t>Ben is in the seventh __</a:t>
            </a:r>
            <a:br>
              <a:rPr lang="en-US" sz="1800" i="1" dirty="0"/>
            </a:br>
            <a:r>
              <a:rPr lang="en-US" sz="1800" i="1" dirty="0"/>
              <a:t>                         </a:t>
            </a:r>
            <a:r>
              <a:rPr lang="en-US" sz="1800" i="1" dirty="0">
                <a:solidFill>
                  <a:schemeClr val="bg2">
                    <a:lumMod val="50000"/>
                  </a:schemeClr>
                </a:solidFill>
              </a:rPr>
              <a:t>(heaven)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A6F69-E073-F81A-C3FF-3EDAED14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Title 9">
            <a:extLst>
              <a:ext uri="{FF2B5EF4-FFF2-40B4-BE49-F238E27FC236}">
                <a16:creationId xmlns:a16="http://schemas.microsoft.com/office/drawing/2014/main" id="{5FCF036E-6CB2-967F-8DF4-90860D1A9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6" y="147107"/>
            <a:ext cx="11716497" cy="615554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Psycholinguistics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C8C8C3-2A07-6D5B-678A-E5C3DF981070}"/>
              </a:ext>
            </a:extLst>
          </p:cNvPr>
          <p:cNvSpPr txBox="1"/>
          <p:nvPr/>
        </p:nvSpPr>
        <p:spPr>
          <a:xfrm>
            <a:off x="721360" y="1233282"/>
            <a:ext cx="1018086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/>
              <a:t>Variables recorded with participants in psycholinguistic norming studies                            2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EE5ED04-149F-66DE-4CC2-1190DA49804A}"/>
              </a:ext>
            </a:extLst>
          </p:cNvPr>
          <p:cNvSpPr txBox="1">
            <a:spLocks/>
          </p:cNvSpPr>
          <p:nvPr/>
        </p:nvSpPr>
        <p:spPr>
          <a:xfrm>
            <a:off x="3321386" y="2011680"/>
            <a:ext cx="2610608" cy="38322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5938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22338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9538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36738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Age of Acquisition</a:t>
            </a:r>
            <a:endParaRPr lang="en-US" sz="2000" dirty="0"/>
          </a:p>
          <a:p>
            <a:r>
              <a:rPr lang="en-US" sz="1800" dirty="0"/>
              <a:t>Sometimes called </a:t>
            </a:r>
            <a:r>
              <a:rPr lang="en-US" sz="1800" b="1" dirty="0"/>
              <a:t>AoA</a:t>
            </a:r>
            <a:r>
              <a:rPr lang="en-US" sz="1800" dirty="0"/>
              <a:t> </a:t>
            </a:r>
            <a:endParaRPr lang="en-US" sz="1800" b="1" dirty="0"/>
          </a:p>
          <a:p>
            <a:r>
              <a:rPr lang="en-US" sz="1800" dirty="0"/>
              <a:t>Subjective estimate of age (range) when expression was first learned</a:t>
            </a:r>
          </a:p>
          <a:p>
            <a:r>
              <a:rPr lang="en-US" sz="1800" dirty="0"/>
              <a:t>Typically for native speakers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29D1A5A-B7E5-390F-D928-058E0EB9E66E}"/>
              </a:ext>
            </a:extLst>
          </p:cNvPr>
          <p:cNvSpPr txBox="1">
            <a:spLocks/>
          </p:cNvSpPr>
          <p:nvPr/>
        </p:nvSpPr>
        <p:spPr>
          <a:xfrm>
            <a:off x="6353148" y="2011680"/>
            <a:ext cx="2610608" cy="38322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5938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22338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9538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36738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Length</a:t>
            </a:r>
            <a:r>
              <a:rPr lang="en-US" sz="2000" dirty="0"/>
              <a:t> of idiom</a:t>
            </a:r>
          </a:p>
          <a:p>
            <a:r>
              <a:rPr lang="en-US" sz="1800" dirty="0"/>
              <a:t>Number of words</a:t>
            </a:r>
            <a:endParaRPr lang="en-US" sz="1800" b="1" dirty="0"/>
          </a:p>
          <a:p>
            <a:r>
              <a:rPr lang="en-US" sz="1800" dirty="0"/>
              <a:t>Number of characters</a:t>
            </a:r>
          </a:p>
          <a:p>
            <a:pPr marL="0" indent="0">
              <a:buNone/>
            </a:pPr>
            <a:br>
              <a:rPr lang="en-US" sz="2000" b="1" dirty="0"/>
            </a:br>
            <a:r>
              <a:rPr lang="en-US" sz="2000" b="1" dirty="0"/>
              <a:t>Syntactic form</a:t>
            </a:r>
          </a:p>
          <a:p>
            <a:r>
              <a:rPr lang="en-US" sz="1800" dirty="0"/>
              <a:t>Many verb-noun idioms</a:t>
            </a:r>
          </a:p>
          <a:p>
            <a:r>
              <a:rPr lang="en-US" sz="1800" dirty="0"/>
              <a:t>But less common: </a:t>
            </a:r>
            <a:br>
              <a:rPr lang="en-US" sz="1800" dirty="0"/>
            </a:br>
            <a:r>
              <a:rPr lang="en-US" sz="1800" dirty="0"/>
              <a:t>noun phrases (NPs), adjectival and adverbial phrases</a:t>
            </a:r>
          </a:p>
          <a:p>
            <a:endParaRPr 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649A8B2-2DF8-C644-A73E-AE8D46523DBA}"/>
              </a:ext>
            </a:extLst>
          </p:cNvPr>
          <p:cNvSpPr txBox="1">
            <a:spLocks/>
          </p:cNvSpPr>
          <p:nvPr/>
        </p:nvSpPr>
        <p:spPr>
          <a:xfrm>
            <a:off x="9282650" y="2011679"/>
            <a:ext cx="2610608" cy="4344671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5938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22338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9538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36738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/>
              <a:t>Syntactic Flexibility</a:t>
            </a:r>
            <a:endParaRPr lang="en-US" sz="2200" dirty="0"/>
          </a:p>
          <a:p>
            <a:r>
              <a:rPr lang="en-US" sz="2100" dirty="0"/>
              <a:t>Does the idiom allow syntactic operations, and still carries its meaning?</a:t>
            </a:r>
          </a:p>
          <a:p>
            <a:r>
              <a:rPr lang="en-US" sz="2100" dirty="0"/>
              <a:t>It depends on POS of the expression, etc.!!!! </a:t>
            </a:r>
            <a:br>
              <a:rPr lang="en-US" sz="2100" dirty="0"/>
            </a:br>
            <a:br>
              <a:rPr lang="en-US" sz="2100" dirty="0"/>
            </a:br>
            <a:r>
              <a:rPr lang="en-US" sz="2100" i="1" dirty="0"/>
              <a:t>Break the ice:</a:t>
            </a:r>
            <a:br>
              <a:rPr lang="en-US" sz="2100" i="1" dirty="0"/>
            </a:br>
            <a:r>
              <a:rPr lang="en-US" sz="2100" i="1" dirty="0"/>
              <a:t>At the party, the ice was broken.</a:t>
            </a:r>
            <a:br>
              <a:rPr lang="en-US" sz="2100" i="1" dirty="0"/>
            </a:br>
            <a:r>
              <a:rPr lang="en-US" sz="2100" i="1" dirty="0"/>
              <a:t>Shoot the breeze:</a:t>
            </a:r>
            <a:br>
              <a:rPr lang="en-US" sz="2100" i="1" dirty="0"/>
            </a:br>
            <a:r>
              <a:rPr lang="en-US" sz="2100" i="1" dirty="0"/>
              <a:t>*The breeze was shot.</a:t>
            </a:r>
            <a:endParaRPr lang="en-US" sz="2100" dirty="0"/>
          </a:p>
          <a:p>
            <a:r>
              <a:rPr lang="en-US" sz="2100" dirty="0"/>
              <a:t>Not an easy measure, might need to show modifications to participants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E3B686-0811-5850-2CD8-5C2FBD0A4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28" y="6244053"/>
            <a:ext cx="1721952" cy="46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0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B207F-7ACC-F611-721C-4293E2EB4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8A50E-2BA4-4CF7-B140-C26FBB3F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228" y="2011680"/>
            <a:ext cx="2610608" cy="3832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Compositionality</a:t>
            </a:r>
            <a:endParaRPr lang="en-US" sz="2000" dirty="0"/>
          </a:p>
          <a:p>
            <a:r>
              <a:rPr lang="en-US" sz="1600" dirty="0"/>
              <a:t>Also called </a:t>
            </a:r>
            <a:r>
              <a:rPr lang="en-US" sz="1600" b="1" dirty="0"/>
              <a:t>Decomposability</a:t>
            </a:r>
          </a:p>
          <a:p>
            <a:r>
              <a:rPr lang="en-US" sz="1600" dirty="0"/>
              <a:t>To what extent the component words of the idiom contribute individually to the meaning of expression</a:t>
            </a:r>
          </a:p>
          <a:p>
            <a:pPr marL="0" indent="0">
              <a:buNone/>
            </a:pPr>
            <a:r>
              <a:rPr lang="en-US" i="1" dirty="0"/>
              <a:t>Spill the beans = reveal secrets</a:t>
            </a:r>
            <a:br>
              <a:rPr lang="en-US" sz="1600" i="1" dirty="0"/>
            </a:br>
            <a:r>
              <a:rPr lang="en-US" sz="1600" i="1" dirty="0"/>
              <a:t>     </a:t>
            </a:r>
            <a:r>
              <a:rPr lang="en-US" i="1" dirty="0"/>
              <a:t>Kick the bucket = die</a:t>
            </a:r>
          </a:p>
          <a:p>
            <a:r>
              <a:rPr lang="en-US" sz="1600" dirty="0"/>
              <a:t>Often estimated on a scale rating  (1-5 or 1-7)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A3D14-3AA7-A355-5ACC-714653AF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Title 9">
            <a:extLst>
              <a:ext uri="{FF2B5EF4-FFF2-40B4-BE49-F238E27FC236}">
                <a16:creationId xmlns:a16="http://schemas.microsoft.com/office/drawing/2014/main" id="{4E0AB707-58C9-6C1B-C8AA-926649E8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6" y="147107"/>
            <a:ext cx="11716497" cy="615554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Psycholinguistics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023042-968D-AB5A-0A4F-29A8C4E1D5D6}"/>
              </a:ext>
            </a:extLst>
          </p:cNvPr>
          <p:cNvSpPr txBox="1"/>
          <p:nvPr/>
        </p:nvSpPr>
        <p:spPr>
          <a:xfrm>
            <a:off x="721360" y="1233282"/>
            <a:ext cx="1025139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/>
              <a:t>Variables recorded with participants in psycholinguistic norming studies                             3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F49840A-C52B-50C0-8A85-F43647B79191}"/>
              </a:ext>
            </a:extLst>
          </p:cNvPr>
          <p:cNvSpPr txBox="1">
            <a:spLocks/>
          </p:cNvSpPr>
          <p:nvPr/>
        </p:nvSpPr>
        <p:spPr>
          <a:xfrm>
            <a:off x="3321386" y="2011680"/>
            <a:ext cx="2610608" cy="383229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5938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22338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9538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36738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Transparency</a:t>
            </a:r>
            <a:endParaRPr lang="en-US" sz="2000" dirty="0"/>
          </a:p>
          <a:p>
            <a:r>
              <a:rPr lang="en-US" sz="1600" dirty="0"/>
              <a:t>How easy it is to infer the figurative meaning from the literal meaning</a:t>
            </a:r>
          </a:p>
          <a:p>
            <a:r>
              <a:rPr lang="en-US" sz="1600" dirty="0"/>
              <a:t>Also called </a:t>
            </a:r>
            <a:r>
              <a:rPr lang="en-US" sz="1600" b="1" dirty="0"/>
              <a:t>semantic transparency</a:t>
            </a:r>
            <a:r>
              <a:rPr lang="en-US" sz="1600" dirty="0"/>
              <a:t> and opaqueness</a:t>
            </a:r>
          </a:p>
          <a:p>
            <a:pPr marL="0" indent="0">
              <a:buNone/>
            </a:pPr>
            <a:r>
              <a:rPr lang="en-US" i="1" dirty="0"/>
              <a:t>    Keep in touch</a:t>
            </a:r>
            <a:br>
              <a:rPr lang="en-US" i="1" dirty="0"/>
            </a:br>
            <a:r>
              <a:rPr lang="en-US" i="1" dirty="0"/>
              <a:t>    Kick the bucket</a:t>
            </a:r>
          </a:p>
          <a:p>
            <a:r>
              <a:rPr lang="en-US" sz="1600" dirty="0"/>
              <a:t>Rated on a scale</a:t>
            </a:r>
          </a:p>
          <a:p>
            <a:r>
              <a:rPr lang="en-US" sz="1600" dirty="0"/>
              <a:t>Problematic measure, since it is based on participant intuitions that can be wrong</a:t>
            </a:r>
            <a:endParaRPr lang="en-US" dirty="0"/>
          </a:p>
          <a:p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1D21BFA-5CA8-62CD-06C7-09EC54CBCE88}"/>
              </a:ext>
            </a:extLst>
          </p:cNvPr>
          <p:cNvSpPr txBox="1">
            <a:spLocks/>
          </p:cNvSpPr>
          <p:nvPr/>
        </p:nvSpPr>
        <p:spPr>
          <a:xfrm>
            <a:off x="6353148" y="2011680"/>
            <a:ext cx="2610608" cy="38322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5938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22338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9538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36738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Emotional Valence</a:t>
            </a:r>
          </a:p>
          <a:p>
            <a:r>
              <a:rPr lang="en-US" sz="1600" dirty="0"/>
              <a:t>The degree of emotional/sentiment values (positive or negative)</a:t>
            </a:r>
          </a:p>
          <a:p>
            <a:r>
              <a:rPr lang="en-US" sz="1600" dirty="0"/>
              <a:t>Rated on a scale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Arousal</a:t>
            </a:r>
          </a:p>
          <a:p>
            <a:r>
              <a:rPr lang="en-US" sz="1600" dirty="0"/>
              <a:t>Excitation-potential of the stimulus (idiom)</a:t>
            </a:r>
            <a:br>
              <a:rPr lang="en-US" sz="1600" dirty="0"/>
            </a:br>
            <a:r>
              <a:rPr lang="en-US" sz="1600" dirty="0"/>
              <a:t>(arousing or calm)</a:t>
            </a:r>
          </a:p>
          <a:p>
            <a:r>
              <a:rPr lang="en-US" sz="1600" dirty="0"/>
              <a:t>Rated on a scale 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A042C48-058B-BD0D-F493-30BB60E6088C}"/>
              </a:ext>
            </a:extLst>
          </p:cNvPr>
          <p:cNvSpPr txBox="1">
            <a:spLocks/>
          </p:cNvSpPr>
          <p:nvPr/>
        </p:nvSpPr>
        <p:spPr>
          <a:xfrm>
            <a:off x="9282650" y="2011679"/>
            <a:ext cx="2610608" cy="38322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5938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22338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9538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36738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Concreteness</a:t>
            </a:r>
            <a:endParaRPr lang="en-US" sz="2000" dirty="0"/>
          </a:p>
          <a:p>
            <a:r>
              <a:rPr lang="en-US" sz="1600" dirty="0"/>
              <a:t>Does the idiom refer to a state or event or attribute that can be experienced via sensory modalities?</a:t>
            </a:r>
          </a:p>
          <a:p>
            <a:r>
              <a:rPr lang="en-US" sz="1600" dirty="0"/>
              <a:t>Rated on a scale  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2000" b="1" dirty="0"/>
              <a:t>Imageability</a:t>
            </a:r>
          </a:p>
          <a:p>
            <a:r>
              <a:rPr lang="en-US" sz="1600" dirty="0"/>
              <a:t>Does the idiom (figurative sense) refer to something that can be visualized?</a:t>
            </a:r>
          </a:p>
          <a:p>
            <a:r>
              <a:rPr lang="en-US" sz="1600" dirty="0"/>
              <a:t>Rated on a scale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FA6A7B-222A-4936-916D-BEFFD5945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28" y="6244053"/>
            <a:ext cx="1721952" cy="46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E4172-8CD2-775E-1805-8F769F525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4C717-0B63-1AD5-0F42-B687A375D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9" y="2051626"/>
            <a:ext cx="3078471" cy="3792345"/>
          </a:xfrm>
        </p:spPr>
        <p:txBody>
          <a:bodyPr/>
          <a:lstStyle/>
          <a:p>
            <a:r>
              <a:rPr lang="en-US" sz="2000" dirty="0"/>
              <a:t>Some psycholinguistic </a:t>
            </a:r>
            <a:br>
              <a:rPr lang="en-US" sz="2000" dirty="0"/>
            </a:br>
            <a:r>
              <a:rPr lang="en-US" sz="2000" dirty="0"/>
              <a:t>idioms norming studies:</a:t>
            </a:r>
            <a:br>
              <a:rPr lang="en-US" sz="2000" dirty="0"/>
            </a:br>
            <a:r>
              <a:rPr lang="en-US" sz="2000" dirty="0"/>
              <a:t>how many idioms are covered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999D-5355-3AC8-018D-9B6E2A23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B89E-8072-FA4F-A609-3850D5B577CE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9">
            <a:extLst>
              <a:ext uri="{FF2B5EF4-FFF2-40B4-BE49-F238E27FC236}">
                <a16:creationId xmlns:a16="http://schemas.microsoft.com/office/drawing/2014/main" id="{596BB197-F937-5EC3-5120-0303CD4B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6" y="147107"/>
            <a:ext cx="11716497" cy="615554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Psycholinguistics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056A1DC-46EA-CB61-2536-165D9EBE4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639078"/>
              </p:ext>
            </p:extLst>
          </p:nvPr>
        </p:nvGraphicFramePr>
        <p:xfrm>
          <a:off x="4145280" y="141814"/>
          <a:ext cx="7915082" cy="667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5538">
                  <a:extLst>
                    <a:ext uri="{9D8B030D-6E8A-4147-A177-3AD203B41FA5}">
                      <a16:colId xmlns:a16="http://schemas.microsoft.com/office/drawing/2014/main" val="4233757846"/>
                    </a:ext>
                  </a:extLst>
                </a:gridCol>
                <a:gridCol w="1781183">
                  <a:extLst>
                    <a:ext uri="{9D8B030D-6E8A-4147-A177-3AD203B41FA5}">
                      <a16:colId xmlns:a16="http://schemas.microsoft.com/office/drawing/2014/main" val="2592679321"/>
                    </a:ext>
                  </a:extLst>
                </a:gridCol>
                <a:gridCol w="2638361">
                  <a:extLst>
                    <a:ext uri="{9D8B030D-6E8A-4147-A177-3AD203B41FA5}">
                      <a16:colId xmlns:a16="http://schemas.microsoft.com/office/drawing/2014/main" val="3459591570"/>
                    </a:ext>
                  </a:extLst>
                </a:gridCol>
              </a:tblGrid>
              <a:tr h="287866">
                <a:tc>
                  <a:txBody>
                    <a:bodyPr/>
                    <a:lstStyle/>
                    <a:p>
                      <a:r>
                        <a:rPr lang="en-US" dirty="0"/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Idioms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3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Cronk et al. 1993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483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Libben &amp; Titone, 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422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Callies 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951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Tabossi et al., 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Italian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31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Bonin et al., 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75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Citron et al.,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German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478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 et al.,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Chinese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67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Beck &amp; Weber,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300+300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 &amp; German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12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Bulkes &amp; Tanner, 2017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00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Nordmann &amp; Jambazova,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90+100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Bulgarian &amp; 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35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Bonin et al.,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770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Hubers et al.,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703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Gavilan et al.,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Spanish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57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Pagliai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150+150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 &amp; Italian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08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Lada et al.,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36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Morid &amp; Sabourin,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270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Gridneva et al., 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Russian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6464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18E0E05-8225-C69C-10E4-0D395AEB2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28" y="6244053"/>
            <a:ext cx="1721952" cy="46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507454"/>
      </p:ext>
    </p:extLst>
  </p:cSld>
  <p:clrMapOvr>
    <a:masterClrMapping/>
  </p:clrMapOvr>
</p:sld>
</file>

<file path=ppt/theme/theme1.xml><?xml version="1.0" encoding="utf-8"?>
<a:theme xmlns:a="http://schemas.openxmlformats.org/drawingml/2006/main" name="ETS ">
  <a:themeElements>
    <a:clrScheme name="ETS OFFICIAL">
      <a:dk1>
        <a:srgbClr val="1A212B"/>
      </a:dk1>
      <a:lt1>
        <a:srgbClr val="F2E9D8"/>
      </a:lt1>
      <a:dk2>
        <a:srgbClr val="103D4B"/>
      </a:dk2>
      <a:lt2>
        <a:srgbClr val="FFFFFF"/>
      </a:lt2>
      <a:accent1>
        <a:srgbClr val="103C4B"/>
      </a:accent1>
      <a:accent2>
        <a:srgbClr val="CEBAAB"/>
      </a:accent2>
      <a:accent3>
        <a:srgbClr val="BC5120"/>
      </a:accent3>
      <a:accent4>
        <a:srgbClr val="B7C179"/>
      </a:accent4>
      <a:accent5>
        <a:srgbClr val="ABE2EB"/>
      </a:accent5>
      <a:accent6>
        <a:srgbClr val="4BD3FF"/>
      </a:accent6>
      <a:hlink>
        <a:srgbClr val="4BD3FF"/>
      </a:hlink>
      <a:folHlink>
        <a:srgbClr val="0097A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ETS Solutions">
  <a:themeElements>
    <a:clrScheme name="ETS OFFICIAL">
      <a:dk1>
        <a:srgbClr val="1A212B"/>
      </a:dk1>
      <a:lt1>
        <a:srgbClr val="F2E9D8"/>
      </a:lt1>
      <a:dk2>
        <a:srgbClr val="103D4B"/>
      </a:dk2>
      <a:lt2>
        <a:srgbClr val="FFFFFF"/>
      </a:lt2>
      <a:accent1>
        <a:srgbClr val="103C4B"/>
      </a:accent1>
      <a:accent2>
        <a:srgbClr val="CEBAAB"/>
      </a:accent2>
      <a:accent3>
        <a:srgbClr val="BC5120"/>
      </a:accent3>
      <a:accent4>
        <a:srgbClr val="B7C179"/>
      </a:accent4>
      <a:accent5>
        <a:srgbClr val="ABE2EB"/>
      </a:accent5>
      <a:accent6>
        <a:srgbClr val="4BD3FF"/>
      </a:accent6>
      <a:hlink>
        <a:srgbClr val="4BD3FF"/>
      </a:hlink>
      <a:folHlink>
        <a:srgbClr val="0097A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ETS Research Institute">
  <a:themeElements>
    <a:clrScheme name="ETS OFFICIAL">
      <a:dk1>
        <a:srgbClr val="1A212B"/>
      </a:dk1>
      <a:lt1>
        <a:srgbClr val="F2E9D8"/>
      </a:lt1>
      <a:dk2>
        <a:srgbClr val="103D4B"/>
      </a:dk2>
      <a:lt2>
        <a:srgbClr val="FFFFFF"/>
      </a:lt2>
      <a:accent1>
        <a:srgbClr val="103C4B"/>
      </a:accent1>
      <a:accent2>
        <a:srgbClr val="CEBAAB"/>
      </a:accent2>
      <a:accent3>
        <a:srgbClr val="BC5120"/>
      </a:accent3>
      <a:accent4>
        <a:srgbClr val="B7C179"/>
      </a:accent4>
      <a:accent5>
        <a:srgbClr val="ABE2EB"/>
      </a:accent5>
      <a:accent6>
        <a:srgbClr val="4BD3FF"/>
      </a:accent6>
      <a:hlink>
        <a:srgbClr val="4BD3FF"/>
      </a:hlink>
      <a:folHlink>
        <a:srgbClr val="0097A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lcf76f155ced4ddcb4097134ff3c332f xmlns="26774d8c-d811-4216-89fb-e47f8629afc6">
      <Terms xmlns="http://schemas.microsoft.com/office/infopath/2007/PartnerControls"/>
    </lcf76f155ced4ddcb4097134ff3c332f>
    <TaxCatchAll xmlns="52e19b0a-0228-4167-b650-65566cad60aa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790FD8816810429BEAEEDC9E4420CF" ma:contentTypeVersion="20" ma:contentTypeDescription="Create a new document." ma:contentTypeScope="" ma:versionID="be1759c2fe76c94eb7c125a860afd689">
  <xsd:schema xmlns:xsd="http://www.w3.org/2001/XMLSchema" xmlns:xs="http://www.w3.org/2001/XMLSchema" xmlns:p="http://schemas.microsoft.com/office/2006/metadata/properties" xmlns:ns1="http://schemas.microsoft.com/sharepoint/v3" xmlns:ns2="26774d8c-d811-4216-89fb-e47f8629afc6" xmlns:ns3="52e19b0a-0228-4167-b650-65566cad60aa" targetNamespace="http://schemas.microsoft.com/office/2006/metadata/properties" ma:root="true" ma:fieldsID="b77cd0594252a2ae34181c44e348a570" ns1:_="" ns2:_="" ns3:_="">
    <xsd:import namespace="http://schemas.microsoft.com/sharepoint/v3"/>
    <xsd:import namespace="26774d8c-d811-4216-89fb-e47f8629afc6"/>
    <xsd:import namespace="52e19b0a-0228-4167-b650-65566cad60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774d8c-d811-4216-89fb-e47f8629af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a837c2f1-5aef-4158-9f4d-c891953a27c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e19b0a-0228-4167-b650-65566cad60aa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24ea426d-005d-4994-8fc3-7a9666a5be6f}" ma:internalName="TaxCatchAll" ma:showField="CatchAllData" ma:web="52e19b0a-0228-4167-b650-65566cad60a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09EBFC-5218-4638-B49E-B63BAA30C118}">
  <ds:schemaRefs>
    <ds:schemaRef ds:uri="26774d8c-d811-4216-89fb-e47f8629afc6"/>
    <ds:schemaRef ds:uri="52e19b0a-0228-4167-b650-65566cad60a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E543B22-01C8-4C27-A69F-5877E567D7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920EE2-E357-47CB-93C7-39D7B5D1BCFA}">
  <ds:schemaRefs>
    <ds:schemaRef ds:uri="26774d8c-d811-4216-89fb-e47f8629afc6"/>
    <ds:schemaRef ds:uri="52e19b0a-0228-4167-b650-65566cad60a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3166</TotalTime>
  <Words>1685</Words>
  <Application>Microsoft Office PowerPoint</Application>
  <PresentationFormat>Widescreen</PresentationFormat>
  <Paragraphs>330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Arial</vt:lpstr>
      <vt:lpstr>Georgia</vt:lpstr>
      <vt:lpstr>ETS </vt:lpstr>
      <vt:lpstr>ETS Solutions</vt:lpstr>
      <vt:lpstr>ETS Research Institute</vt:lpstr>
      <vt:lpstr>A Survey of Idiom Datasets for  Psycholinguistic and Computational Research</vt:lpstr>
      <vt:lpstr>Introduction</vt:lpstr>
      <vt:lpstr>Idioms</vt:lpstr>
      <vt:lpstr>Psycholinguistic Research</vt:lpstr>
      <vt:lpstr>Psycholinguistics</vt:lpstr>
      <vt:lpstr>Psycholinguistics</vt:lpstr>
      <vt:lpstr>Psycholinguistics</vt:lpstr>
      <vt:lpstr>Psycholinguistics</vt:lpstr>
      <vt:lpstr>Psycholinguistics</vt:lpstr>
      <vt:lpstr>Computational Linguistic Research</vt:lpstr>
      <vt:lpstr>Computational Linguistics</vt:lpstr>
      <vt:lpstr>Computational  Linguistics</vt:lpstr>
      <vt:lpstr>Computational  Linguistics</vt:lpstr>
      <vt:lpstr>Computational  Linguistics</vt:lpstr>
      <vt:lpstr>Idiom datasets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Complete presentation template</dc:title>
  <dc:creator>de Azevedo Boeira, Anita</dc:creator>
  <cp:lastModifiedBy>Flor, Michael</cp:lastModifiedBy>
  <cp:revision>50</cp:revision>
  <dcterms:created xsi:type="dcterms:W3CDTF">2024-11-01T15:26:15Z</dcterms:created>
  <dcterms:modified xsi:type="dcterms:W3CDTF">2025-09-10T17:06:46Z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0x0101006E790FD8816810429BEAEEDC9E4420CF</vt:lpwstr>
  </property>
  <property fmtid="{D5CDD505-2E9C-101B-9397-08002B2CF9AE}" pid="3" name="MediaServiceImageTags">
    <vt:lpwstr/>
  </property>
</Properties>
</file>