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4" r:id="rId4"/>
    <p:sldMasterId id="214748371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DM Sans Medium"/>
      <p:regular r:id="rId25"/>
      <p:bold r:id="rId26"/>
      <p:italic r:id="rId27"/>
      <p:boldItalic r:id="rId28"/>
    </p:embeddedFont>
    <p:embeddedFont>
      <p:font typeface="Lexend SemiBold"/>
      <p:regular r:id="rId29"/>
      <p:bold r:id="rId30"/>
    </p:embeddedFont>
    <p:embeddedFont>
      <p:font typeface="Lexend Light"/>
      <p:regular r:id="rId31"/>
      <p:bold r:id="rId32"/>
    </p:embeddedFont>
    <p:embeddedFont>
      <p:font typeface="Lexend Medium"/>
      <p:regular r:id="rId33"/>
      <p:bold r:id="rId34"/>
    </p:embeddedFont>
    <p:embeddedFont>
      <p:font typeface="DM Sans SemiBold"/>
      <p:regular r:id="rId35"/>
      <p:bold r:id="rId36"/>
      <p:italic r:id="rId37"/>
      <p:boldItalic r:id="rId38"/>
    </p:embeddedFont>
    <p:embeddedFont>
      <p:font typeface="Lexend"/>
      <p:regular r:id="rId39"/>
      <p:bold r:id="rId40"/>
    </p:embeddedFont>
    <p:embeddedFont>
      <p:font typeface="Merriweather"/>
      <p:regular r:id="rId41"/>
      <p:bold r:id="rId42"/>
      <p:italic r:id="rId43"/>
      <p:boldItalic r:id="rId44"/>
    </p:embeddedFont>
    <p:embeddedFont>
      <p:font typeface="DM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bold.fntdata"/><Relationship Id="rId20" Type="http://schemas.openxmlformats.org/officeDocument/2006/relationships/slide" Target="slides/slide14.xml"/><Relationship Id="rId42" Type="http://schemas.openxmlformats.org/officeDocument/2006/relationships/font" Target="fonts/Merriweather-bold.fntdata"/><Relationship Id="rId41" Type="http://schemas.openxmlformats.org/officeDocument/2006/relationships/font" Target="fonts/Merriweather-regular.fntdata"/><Relationship Id="rId22" Type="http://schemas.openxmlformats.org/officeDocument/2006/relationships/slide" Target="slides/slide16.xml"/><Relationship Id="rId44" Type="http://schemas.openxmlformats.org/officeDocument/2006/relationships/font" Target="fonts/Merriweather-boldItalic.fntdata"/><Relationship Id="rId21" Type="http://schemas.openxmlformats.org/officeDocument/2006/relationships/slide" Target="slides/slide15.xml"/><Relationship Id="rId43" Type="http://schemas.openxmlformats.org/officeDocument/2006/relationships/font" Target="fonts/Merriweather-italic.fntdata"/><Relationship Id="rId24" Type="http://schemas.openxmlformats.org/officeDocument/2006/relationships/slide" Target="slides/slide18.xml"/><Relationship Id="rId46" Type="http://schemas.openxmlformats.org/officeDocument/2006/relationships/font" Target="fonts/DMSans-bold.fntdata"/><Relationship Id="rId23" Type="http://schemas.openxmlformats.org/officeDocument/2006/relationships/slide" Target="slides/slide17.xml"/><Relationship Id="rId45" Type="http://schemas.openxmlformats.org/officeDocument/2006/relationships/font" Target="fonts/DM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DMSansMedium-bold.fntdata"/><Relationship Id="rId48" Type="http://schemas.openxmlformats.org/officeDocument/2006/relationships/font" Target="fonts/DMSans-boldItalic.fntdata"/><Relationship Id="rId25" Type="http://schemas.openxmlformats.org/officeDocument/2006/relationships/font" Target="fonts/DMSansMedium-regular.fntdata"/><Relationship Id="rId47" Type="http://schemas.openxmlformats.org/officeDocument/2006/relationships/font" Target="fonts/DMSans-italic.fntdata"/><Relationship Id="rId28" Type="http://schemas.openxmlformats.org/officeDocument/2006/relationships/font" Target="fonts/DMSansMedium-boldItalic.fntdata"/><Relationship Id="rId27" Type="http://schemas.openxmlformats.org/officeDocument/2006/relationships/font" Target="fonts/DMSans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exend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exendLight-regular.fntdata"/><Relationship Id="rId30" Type="http://schemas.openxmlformats.org/officeDocument/2006/relationships/font" Target="fonts/LexendSemiBold-bold.fntdata"/><Relationship Id="rId11" Type="http://schemas.openxmlformats.org/officeDocument/2006/relationships/slide" Target="slides/slide5.xml"/><Relationship Id="rId33" Type="http://schemas.openxmlformats.org/officeDocument/2006/relationships/font" Target="fonts/LexendMedium-regular.fntdata"/><Relationship Id="rId10" Type="http://schemas.openxmlformats.org/officeDocument/2006/relationships/slide" Target="slides/slide4.xml"/><Relationship Id="rId32" Type="http://schemas.openxmlformats.org/officeDocument/2006/relationships/font" Target="fonts/LexendLight-bold.fntdata"/><Relationship Id="rId13" Type="http://schemas.openxmlformats.org/officeDocument/2006/relationships/slide" Target="slides/slide7.xml"/><Relationship Id="rId35" Type="http://schemas.openxmlformats.org/officeDocument/2006/relationships/font" Target="fonts/DMSansSemiBold-regular.fntdata"/><Relationship Id="rId12" Type="http://schemas.openxmlformats.org/officeDocument/2006/relationships/slide" Target="slides/slide6.xml"/><Relationship Id="rId34" Type="http://schemas.openxmlformats.org/officeDocument/2006/relationships/font" Target="fonts/LexendMedium-bold.fntdata"/><Relationship Id="rId15" Type="http://schemas.openxmlformats.org/officeDocument/2006/relationships/slide" Target="slides/slide9.xml"/><Relationship Id="rId37" Type="http://schemas.openxmlformats.org/officeDocument/2006/relationships/font" Target="fonts/DMSansSemiBold-italic.fntdata"/><Relationship Id="rId14" Type="http://schemas.openxmlformats.org/officeDocument/2006/relationships/slide" Target="slides/slide8.xml"/><Relationship Id="rId36" Type="http://schemas.openxmlformats.org/officeDocument/2006/relationships/font" Target="fonts/DMSansSemiBold-bold.fntdata"/><Relationship Id="rId17" Type="http://schemas.openxmlformats.org/officeDocument/2006/relationships/slide" Target="slides/slide11.xml"/><Relationship Id="rId39" Type="http://schemas.openxmlformats.org/officeDocument/2006/relationships/font" Target="fonts/Lexend-regular.fntdata"/><Relationship Id="rId16" Type="http://schemas.openxmlformats.org/officeDocument/2006/relationships/slide" Target="slides/slide10.xml"/><Relationship Id="rId38" Type="http://schemas.openxmlformats.org/officeDocument/2006/relationships/font" Target="fonts/DMSansSemi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1cef974e31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1cef974e3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31cef974e31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31cef974e31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1cef974e31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31cef974e31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1cef974e31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1cef974e31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1cef974e31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1cef974e31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31cef974e31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31cef974e31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31cef974e31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31cef974e31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1cef974e31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1cef974e31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31cef974e31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31cef974e31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31cef974e31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31cef974e31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1cef974e31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1cef974e31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1cef974e31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1cef974e31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1cef974e31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1cef974e31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1cef974e31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1cef974e31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1cef974e31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1cef974e31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1cef974e31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1cef974e31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1cef974e31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1cef974e31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1cef974e31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31cef974e31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16485" y="2712675"/>
            <a:ext cx="53112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33"/>
          <p:cNvSpPr txBox="1"/>
          <p:nvPr>
            <p:ph idx="1" type="subTitle"/>
          </p:nvPr>
        </p:nvSpPr>
        <p:spPr>
          <a:xfrm>
            <a:off x="152606" y="832000"/>
            <a:ext cx="24345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0" name="Google Shape;220;p33"/>
          <p:cNvCxnSpPr/>
          <p:nvPr/>
        </p:nvCxnSpPr>
        <p:spPr>
          <a:xfrm>
            <a:off x="244425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1" name="Google Shape;221;p33"/>
          <p:cNvGrpSpPr/>
          <p:nvPr/>
        </p:nvGrpSpPr>
        <p:grpSpPr>
          <a:xfrm>
            <a:off x="5866315" y="66973"/>
            <a:ext cx="2954947" cy="4587953"/>
            <a:chOff x="5866315" y="130139"/>
            <a:chExt cx="2954947" cy="4587953"/>
          </a:xfrm>
        </p:grpSpPr>
        <p:grpSp>
          <p:nvGrpSpPr>
            <p:cNvPr id="222" name="Google Shape;222;p33"/>
            <p:cNvGrpSpPr/>
            <p:nvPr/>
          </p:nvGrpSpPr>
          <p:grpSpPr>
            <a:xfrm rot="1800044">
              <a:off x="7145788" y="375652"/>
              <a:ext cx="1341270" cy="1340671"/>
              <a:chOff x="2441905" y="1248288"/>
              <a:chExt cx="1341300" cy="1340700"/>
            </a:xfrm>
          </p:grpSpPr>
          <p:sp>
            <p:nvSpPr>
              <p:cNvPr id="223" name="Google Shape;223;p33"/>
              <p:cNvSpPr/>
              <p:nvPr/>
            </p:nvSpPr>
            <p:spPr>
              <a:xfrm>
                <a:off x="2442055" y="1248288"/>
                <a:ext cx="1341000" cy="1340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4" name="Google Shape;224;p33"/>
              <p:cNvSpPr/>
              <p:nvPr/>
            </p:nvSpPr>
            <p:spPr>
              <a:xfrm rot="-945">
                <a:off x="2567155" y="1373238"/>
                <a:ext cx="1090800" cy="1090800"/>
              </a:xfrm>
              <a:prstGeom prst="flowChartConnector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25" name="Google Shape;225;p33"/>
            <p:cNvGrpSpPr/>
            <p:nvPr/>
          </p:nvGrpSpPr>
          <p:grpSpPr>
            <a:xfrm rot="2400131">
              <a:off x="7078016" y="3672082"/>
              <a:ext cx="868477" cy="868477"/>
              <a:chOff x="5015268" y="2960846"/>
              <a:chExt cx="868500" cy="868500"/>
            </a:xfrm>
          </p:grpSpPr>
          <p:sp>
            <p:nvSpPr>
              <p:cNvPr id="226" name="Google Shape;226;p33"/>
              <p:cNvSpPr/>
              <p:nvPr/>
            </p:nvSpPr>
            <p:spPr>
              <a:xfrm>
                <a:off x="5015268" y="2960846"/>
                <a:ext cx="868500" cy="868500"/>
              </a:xfrm>
              <a:prstGeom prst="roundRect">
                <a:avLst>
                  <a:gd fmla="val 14552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27" name="Google Shape;227;p33"/>
              <p:cNvGrpSpPr/>
              <p:nvPr/>
            </p:nvGrpSpPr>
            <p:grpSpPr>
              <a:xfrm>
                <a:off x="5133918" y="3105078"/>
                <a:ext cx="631200" cy="580035"/>
                <a:chOff x="5133582" y="3105408"/>
                <a:chExt cx="631200" cy="580035"/>
              </a:xfrm>
            </p:grpSpPr>
            <p:sp>
              <p:nvSpPr>
                <p:cNvPr id="228" name="Google Shape;228;p33"/>
                <p:cNvSpPr/>
                <p:nvPr/>
              </p:nvSpPr>
              <p:spPr>
                <a:xfrm rot="-4902">
                  <a:off x="5133582" y="3105858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29" name="Google Shape;229;p33"/>
                <p:cNvSpPr/>
                <p:nvPr/>
              </p:nvSpPr>
              <p:spPr>
                <a:xfrm rot="-4902">
                  <a:off x="5133582" y="3300756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30" name="Google Shape;230;p33"/>
                <p:cNvSpPr/>
                <p:nvPr/>
              </p:nvSpPr>
              <p:spPr>
                <a:xfrm rot="-4902">
                  <a:off x="5133582" y="3492693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231" name="Google Shape;231;p33"/>
            <p:cNvGrpSpPr/>
            <p:nvPr/>
          </p:nvGrpSpPr>
          <p:grpSpPr>
            <a:xfrm rot="-600240">
              <a:off x="5979971" y="2008184"/>
              <a:ext cx="2727635" cy="1547250"/>
              <a:chOff x="6121180" y="1963945"/>
              <a:chExt cx="2727900" cy="1547400"/>
            </a:xfrm>
          </p:grpSpPr>
          <p:sp>
            <p:nvSpPr>
              <p:cNvPr id="232" name="Google Shape;232;p33"/>
              <p:cNvSpPr/>
              <p:nvPr/>
            </p:nvSpPr>
            <p:spPr>
              <a:xfrm rot="756">
                <a:off x="6121180" y="1964245"/>
                <a:ext cx="2727900" cy="1546800"/>
              </a:xfrm>
              <a:prstGeom prst="roundRect">
                <a:avLst>
                  <a:gd fmla="val 804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3" name="Google Shape;233;p33"/>
              <p:cNvSpPr/>
              <p:nvPr/>
            </p:nvSpPr>
            <p:spPr>
              <a:xfrm rot="5398209">
                <a:off x="7302225" y="2489024"/>
                <a:ext cx="575700" cy="4974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34" name="Google Shape;234;p33"/>
            <p:cNvGrpSpPr/>
            <p:nvPr/>
          </p:nvGrpSpPr>
          <p:grpSpPr>
            <a:xfrm rot="-839923">
              <a:off x="6099076" y="520245"/>
              <a:ext cx="889199" cy="1584298"/>
              <a:chOff x="3614175" y="406175"/>
              <a:chExt cx="889200" cy="1584300"/>
            </a:xfrm>
          </p:grpSpPr>
          <p:sp>
            <p:nvSpPr>
              <p:cNvPr id="235" name="Google Shape;235;p33"/>
              <p:cNvSpPr/>
              <p:nvPr/>
            </p:nvSpPr>
            <p:spPr>
              <a:xfrm rot="4652">
                <a:off x="3615375" y="406774"/>
                <a:ext cx="886801" cy="1583102"/>
              </a:xfrm>
              <a:prstGeom prst="roundRect">
                <a:avLst>
                  <a:gd fmla="val 11359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6" name="Google Shape;236;p33"/>
              <p:cNvSpPr/>
              <p:nvPr/>
            </p:nvSpPr>
            <p:spPr>
              <a:xfrm rot="4290">
                <a:off x="3698175" y="488088"/>
                <a:ext cx="721201" cy="1100701"/>
              </a:xfrm>
              <a:prstGeom prst="roundRect">
                <a:avLst>
                  <a:gd fmla="val 8619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 rot="5431">
                <a:off x="3682773" y="1655743"/>
                <a:ext cx="752005" cy="252558"/>
              </a:xfrm>
              <a:prstGeom prst="flowChartTerminator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8" name="Google Shape;238;p33"/>
            <p:cNvSpPr/>
            <p:nvPr/>
          </p:nvSpPr>
          <p:spPr>
            <a:xfrm>
              <a:off x="6830386" y="186612"/>
              <a:ext cx="464700" cy="4023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7742824" y="3481655"/>
              <a:ext cx="325200" cy="325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8288974" y="1467844"/>
              <a:ext cx="325200" cy="325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" name="Google Shape;241;p33"/>
            <p:cNvSpPr/>
            <p:nvPr/>
          </p:nvSpPr>
          <p:spPr>
            <a:xfrm rot="2400046">
              <a:off x="6545745" y="3772294"/>
              <a:ext cx="428439" cy="42843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idx="2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44" name="Google Shape;244;p33"/>
          <p:cNvSpPr txBox="1"/>
          <p:nvPr>
            <p:ph idx="3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1" name="Google Shape;25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5" name="Google Shape;25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9" name="Google Shape;259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7" name="Google Shape;26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4" name="Google Shape;274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6" name="Google Shape;27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79" name="Google Shape;27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8" name="Google Shape;28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4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4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1" name="Google Shape;291;p4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4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4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4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8" name="Google Shape;298;p4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4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5" name="Google Shape;305;p4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6" name="Google Shape;306;p4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4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1" name="Google Shape;311;p4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2" name="Google Shape;312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3" name="Google Shape;313;p4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4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5" name="Google Shape;315;p4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9" name="Google Shape;319;p4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0" name="Google Shape;320;p4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1" name="Google Shape;321;p4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2" name="Google Shape;322;p4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3" name="Google Shape;323;p4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4" name="Google Shape;324;p4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5" name="Google Shape;325;p4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6" name="Google Shape;326;p4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5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5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5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6" name="Google Shape;33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8" name="Google Shape;338;p5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9" name="Google Shape;339;p5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2" name="Google Shape;342;p5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5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5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5" name="Google Shape;345;p5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5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7" name="Google Shape;34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9" name="Google Shape;349;p5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0" name="Google Shape;350;p5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1" name="Google Shape;351;p5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5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5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5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5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5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5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Google Shape;363;p5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5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p5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5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with Image">
  <p:cSld name="TITLE_1_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55"/>
          <p:cNvCxnSpPr/>
          <p:nvPr/>
        </p:nvCxnSpPr>
        <p:spPr>
          <a:xfrm>
            <a:off x="244425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5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5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371" name="Google Shape;371;p55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372" name="Google Shape;372;p55"/>
          <p:cNvSpPr txBox="1"/>
          <p:nvPr>
            <p:ph type="title"/>
          </p:nvPr>
        </p:nvSpPr>
        <p:spPr>
          <a:xfrm>
            <a:off x="146450" y="186951"/>
            <a:ext cx="45069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3" name="Google Shape;373;p55"/>
          <p:cNvSpPr txBox="1"/>
          <p:nvPr>
            <p:ph idx="3" type="body"/>
          </p:nvPr>
        </p:nvSpPr>
        <p:spPr>
          <a:xfrm>
            <a:off x="5145950" y="230050"/>
            <a:ext cx="34209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374" name="Google Shape;374;p55"/>
          <p:cNvSpPr/>
          <p:nvPr>
            <p:ph idx="4" type="pic"/>
          </p:nvPr>
        </p:nvSpPr>
        <p:spPr>
          <a:xfrm>
            <a:off x="5256200" y="1554480"/>
            <a:ext cx="3200400" cy="451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1">
  <p:cSld name="TITLE_1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Google Shape;376;p56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5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6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379" name="Google Shape;379;p56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380" name="Google Shape;380;p56"/>
          <p:cNvSpPr txBox="1"/>
          <p:nvPr>
            <p:ph type="title"/>
          </p:nvPr>
        </p:nvSpPr>
        <p:spPr>
          <a:xfrm>
            <a:off x="146450" y="182880"/>
            <a:ext cx="45069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1" name="Google Shape;381;p56"/>
          <p:cNvSpPr txBox="1"/>
          <p:nvPr>
            <p:ph idx="3" type="body"/>
          </p:nvPr>
        </p:nvSpPr>
        <p:spPr>
          <a:xfrm>
            <a:off x="157138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382" name="Google Shape;382;p56"/>
          <p:cNvSpPr txBox="1"/>
          <p:nvPr>
            <p:ph idx="4" type="body"/>
          </p:nvPr>
        </p:nvSpPr>
        <p:spPr>
          <a:xfrm>
            <a:off x="3280200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383" name="Google Shape;383;p56"/>
          <p:cNvSpPr txBox="1"/>
          <p:nvPr>
            <p:ph idx="5" type="body"/>
          </p:nvPr>
        </p:nvSpPr>
        <p:spPr>
          <a:xfrm>
            <a:off x="6406288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384" name="Google Shape;384;p56"/>
          <p:cNvSpPr txBox="1"/>
          <p:nvPr>
            <p:ph idx="6" type="subTitle"/>
          </p:nvPr>
        </p:nvSpPr>
        <p:spPr>
          <a:xfrm>
            <a:off x="154113" y="3566150"/>
            <a:ext cx="2586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85" name="Google Shape;385;p56"/>
          <p:cNvSpPr txBox="1"/>
          <p:nvPr>
            <p:ph idx="7" type="subTitle"/>
          </p:nvPr>
        </p:nvSpPr>
        <p:spPr>
          <a:xfrm>
            <a:off x="3280200" y="3566160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86" name="Google Shape;386;p56"/>
          <p:cNvSpPr txBox="1"/>
          <p:nvPr>
            <p:ph idx="8" type="subTitle"/>
          </p:nvPr>
        </p:nvSpPr>
        <p:spPr>
          <a:xfrm>
            <a:off x="6406288" y="3566160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2">
  <p:cSld name="TITLE_1_1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57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57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391" name="Google Shape;391;p57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392" name="Google Shape;392;p57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57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394" name="Google Shape;394;p57"/>
          <p:cNvSpPr txBox="1"/>
          <p:nvPr>
            <p:ph idx="4" type="body"/>
          </p:nvPr>
        </p:nvSpPr>
        <p:spPr>
          <a:xfrm>
            <a:off x="4114800" y="1538254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395" name="Google Shape;395;p57"/>
          <p:cNvSpPr txBox="1"/>
          <p:nvPr>
            <p:ph idx="5" type="subTitle"/>
          </p:nvPr>
        </p:nvSpPr>
        <p:spPr>
          <a:xfrm>
            <a:off x="4114800" y="1263925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96" name="Google Shape;396;p57"/>
          <p:cNvSpPr txBox="1"/>
          <p:nvPr>
            <p:ph idx="6" type="body"/>
          </p:nvPr>
        </p:nvSpPr>
        <p:spPr>
          <a:xfrm>
            <a:off x="6492240" y="1538254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397" name="Google Shape;397;p57"/>
          <p:cNvSpPr txBox="1"/>
          <p:nvPr>
            <p:ph idx="7" type="subTitle"/>
          </p:nvPr>
        </p:nvSpPr>
        <p:spPr>
          <a:xfrm>
            <a:off x="6492240" y="1263925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98" name="Google Shape;398;p57"/>
          <p:cNvSpPr txBox="1"/>
          <p:nvPr>
            <p:ph idx="8" type="body"/>
          </p:nvPr>
        </p:nvSpPr>
        <p:spPr>
          <a:xfrm>
            <a:off x="4114800" y="3763029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399" name="Google Shape;399;p57"/>
          <p:cNvSpPr txBox="1"/>
          <p:nvPr>
            <p:ph idx="9" type="subTitle"/>
          </p:nvPr>
        </p:nvSpPr>
        <p:spPr>
          <a:xfrm>
            <a:off x="4114800" y="3488700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00" name="Google Shape;400;p57"/>
          <p:cNvSpPr txBox="1"/>
          <p:nvPr>
            <p:ph idx="13" type="body"/>
          </p:nvPr>
        </p:nvSpPr>
        <p:spPr>
          <a:xfrm>
            <a:off x="6492240" y="3763029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401" name="Google Shape;401;p57"/>
          <p:cNvSpPr txBox="1"/>
          <p:nvPr>
            <p:ph idx="14" type="subTitle"/>
          </p:nvPr>
        </p:nvSpPr>
        <p:spPr>
          <a:xfrm>
            <a:off x="6492240" y="3488700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Left ">
  <p:cSld name="TITLE_1_1_1_1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58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58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58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06" name="Google Shape;406;p58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07" name="Google Shape;407;p58"/>
          <p:cNvSpPr txBox="1"/>
          <p:nvPr>
            <p:ph type="title"/>
          </p:nvPr>
        </p:nvSpPr>
        <p:spPr>
          <a:xfrm>
            <a:off x="708600" y="1371600"/>
            <a:ext cx="32943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8" name="Google Shape;408;p58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Right">
  <p:cSld name="TITLE_1_1_1_1_1_2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" name="Google Shape;410;p59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59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59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13" name="Google Shape;413;p59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14" name="Google Shape;414;p59"/>
          <p:cNvSpPr txBox="1"/>
          <p:nvPr>
            <p:ph type="title"/>
          </p:nvPr>
        </p:nvSpPr>
        <p:spPr>
          <a:xfrm>
            <a:off x="5366000" y="1371600"/>
            <a:ext cx="32943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59"/>
          <p:cNvSpPr txBox="1"/>
          <p:nvPr>
            <p:ph idx="3" type="body"/>
          </p:nvPr>
        </p:nvSpPr>
        <p:spPr>
          <a:xfrm>
            <a:off x="53660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TITLE_1_1_1_1_1_2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Google Shape;417;p60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60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60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20" name="Google Shape;420;p60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Top">
  <p:cSld name="TITLE_1_1_1_1_1_2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2" name="Google Shape;422;p61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61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61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25" name="Google Shape;425;p61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26" name="Google Shape;426;p61"/>
          <p:cNvSpPr txBox="1"/>
          <p:nvPr>
            <p:ph type="title"/>
          </p:nvPr>
        </p:nvSpPr>
        <p:spPr>
          <a:xfrm>
            <a:off x="146450" y="186948"/>
            <a:ext cx="45069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7" name="Google Shape;427;p61"/>
          <p:cNvSpPr txBox="1"/>
          <p:nvPr>
            <p:ph idx="3" type="body"/>
          </p:nvPr>
        </p:nvSpPr>
        <p:spPr>
          <a:xfrm>
            <a:off x="5028550" y="230050"/>
            <a:ext cx="35382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">
  <p:cSld name="TITLE_1_1_1_1_1_2_1_2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2"/>
          <p:cNvSpPr txBox="1"/>
          <p:nvPr>
            <p:ph idx="1" type="body"/>
          </p:nvPr>
        </p:nvSpPr>
        <p:spPr>
          <a:xfrm>
            <a:off x="5023625" y="657479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cxnSp>
        <p:nvCxnSpPr>
          <p:cNvPr id="430" name="Google Shape;430;p62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62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62"/>
          <p:cNvSpPr txBox="1"/>
          <p:nvPr>
            <p:ph idx="2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33" name="Google Shape;433;p62"/>
          <p:cNvSpPr txBox="1"/>
          <p:nvPr>
            <p:ph idx="3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34" name="Google Shape;434;p62"/>
          <p:cNvSpPr txBox="1"/>
          <p:nvPr>
            <p:ph type="title"/>
          </p:nvPr>
        </p:nvSpPr>
        <p:spPr>
          <a:xfrm>
            <a:off x="146450" y="186948"/>
            <a:ext cx="45069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5" name="Google Shape;435;p62"/>
          <p:cNvSpPr txBox="1"/>
          <p:nvPr>
            <p:ph idx="4" type="subTitle"/>
          </p:nvPr>
        </p:nvSpPr>
        <p:spPr>
          <a:xfrm>
            <a:off x="5023625" y="218925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36" name="Google Shape;436;p62"/>
          <p:cNvSpPr txBox="1"/>
          <p:nvPr>
            <p:ph idx="5" type="body"/>
          </p:nvPr>
        </p:nvSpPr>
        <p:spPr>
          <a:xfrm>
            <a:off x="5023625" y="2214467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437" name="Google Shape;437;p62"/>
          <p:cNvSpPr txBox="1"/>
          <p:nvPr>
            <p:ph idx="6" type="subTitle"/>
          </p:nvPr>
        </p:nvSpPr>
        <p:spPr>
          <a:xfrm>
            <a:off x="5023625" y="1775913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38" name="Google Shape;438;p62"/>
          <p:cNvSpPr txBox="1"/>
          <p:nvPr>
            <p:ph idx="7" type="body"/>
          </p:nvPr>
        </p:nvSpPr>
        <p:spPr>
          <a:xfrm>
            <a:off x="5023625" y="3771454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439" name="Google Shape;439;p62"/>
          <p:cNvSpPr txBox="1"/>
          <p:nvPr>
            <p:ph idx="8" type="subTitle"/>
          </p:nvPr>
        </p:nvSpPr>
        <p:spPr>
          <a:xfrm>
            <a:off x="5023625" y="3332900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TITLE_1_1_1_1_1_2_1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Google Shape;441;p63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63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63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44" name="Google Shape;444;p63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45" name="Google Shape;445;p63"/>
          <p:cNvSpPr txBox="1"/>
          <p:nvPr>
            <p:ph type="title"/>
          </p:nvPr>
        </p:nvSpPr>
        <p:spPr>
          <a:xfrm>
            <a:off x="146450" y="186949"/>
            <a:ext cx="45069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6" name="Google Shape;446;p63"/>
          <p:cNvSpPr txBox="1"/>
          <p:nvPr>
            <p:ph idx="3" type="body"/>
          </p:nvPr>
        </p:nvSpPr>
        <p:spPr>
          <a:xfrm>
            <a:off x="146450" y="2054029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447" name="Google Shape;447;p63"/>
          <p:cNvSpPr txBox="1"/>
          <p:nvPr>
            <p:ph idx="4" type="subTitle"/>
          </p:nvPr>
        </p:nvSpPr>
        <p:spPr>
          <a:xfrm>
            <a:off x="146450" y="1615475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48" name="Google Shape;448;p63"/>
          <p:cNvSpPr txBox="1"/>
          <p:nvPr>
            <p:ph idx="5" type="body"/>
          </p:nvPr>
        </p:nvSpPr>
        <p:spPr>
          <a:xfrm>
            <a:off x="146450" y="3418408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449" name="Google Shape;449;p63"/>
          <p:cNvSpPr txBox="1"/>
          <p:nvPr>
            <p:ph idx="6" type="subTitle"/>
          </p:nvPr>
        </p:nvSpPr>
        <p:spPr>
          <a:xfrm>
            <a:off x="146450" y="2979854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50" name="Google Shape;450;p63"/>
          <p:cNvSpPr txBox="1"/>
          <p:nvPr>
            <p:ph idx="7" type="body"/>
          </p:nvPr>
        </p:nvSpPr>
        <p:spPr>
          <a:xfrm>
            <a:off x="3879320" y="2054029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451" name="Google Shape;451;p63"/>
          <p:cNvSpPr txBox="1"/>
          <p:nvPr>
            <p:ph idx="8" type="subTitle"/>
          </p:nvPr>
        </p:nvSpPr>
        <p:spPr>
          <a:xfrm>
            <a:off x="3879320" y="1615475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52" name="Google Shape;452;p63"/>
          <p:cNvSpPr txBox="1"/>
          <p:nvPr>
            <p:ph idx="9" type="body"/>
          </p:nvPr>
        </p:nvSpPr>
        <p:spPr>
          <a:xfrm>
            <a:off x="3879320" y="3418408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453" name="Google Shape;453;p63"/>
          <p:cNvSpPr txBox="1"/>
          <p:nvPr>
            <p:ph idx="13" type="subTitle"/>
          </p:nvPr>
        </p:nvSpPr>
        <p:spPr>
          <a:xfrm>
            <a:off x="3879320" y="2979854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TITLE_1_1_1_1_1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5" name="Google Shape;455;p64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64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64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58" name="Google Shape;458;p64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59" name="Google Shape;459;p64"/>
          <p:cNvSpPr txBox="1"/>
          <p:nvPr>
            <p:ph idx="3" type="body"/>
          </p:nvPr>
        </p:nvSpPr>
        <p:spPr>
          <a:xfrm>
            <a:off x="538138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460" name="Google Shape;460;p64"/>
          <p:cNvSpPr txBox="1"/>
          <p:nvPr>
            <p:ph idx="4" type="body"/>
          </p:nvPr>
        </p:nvSpPr>
        <p:spPr>
          <a:xfrm>
            <a:off x="3280200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461" name="Google Shape;461;p64"/>
          <p:cNvSpPr txBox="1"/>
          <p:nvPr>
            <p:ph idx="5" type="body"/>
          </p:nvPr>
        </p:nvSpPr>
        <p:spPr>
          <a:xfrm>
            <a:off x="6025288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462" name="Google Shape;462;p64"/>
          <p:cNvSpPr txBox="1"/>
          <p:nvPr>
            <p:ph idx="6" type="subTitle"/>
          </p:nvPr>
        </p:nvSpPr>
        <p:spPr>
          <a:xfrm>
            <a:off x="535113" y="216218"/>
            <a:ext cx="2586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63" name="Google Shape;463;p64"/>
          <p:cNvSpPr txBox="1"/>
          <p:nvPr>
            <p:ph idx="7" type="subTitle"/>
          </p:nvPr>
        </p:nvSpPr>
        <p:spPr>
          <a:xfrm>
            <a:off x="3280200" y="216228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64" name="Google Shape;464;p64"/>
          <p:cNvSpPr txBox="1"/>
          <p:nvPr>
            <p:ph idx="8" type="subTitle"/>
          </p:nvPr>
        </p:nvSpPr>
        <p:spPr>
          <a:xfrm>
            <a:off x="6025288" y="216228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Phone Blank">
  <p:cSld name="TITLE_1_1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/>
          <p:nvPr/>
        </p:nvSpPr>
        <p:spPr>
          <a:xfrm>
            <a:off x="4830625" y="579550"/>
            <a:ext cx="3188700" cy="6824700"/>
          </a:xfrm>
          <a:prstGeom prst="roundRect">
            <a:avLst>
              <a:gd fmla="val 1656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7" name="Google Shape;467;p6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65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69" name="Google Shape;469;p65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70" name="Google Shape;470;p65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1" name="Google Shape;471;p65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472" name="Google Shape;472;p65"/>
          <p:cNvSpPr/>
          <p:nvPr/>
        </p:nvSpPr>
        <p:spPr>
          <a:xfrm>
            <a:off x="4625575" y="4726725"/>
            <a:ext cx="3598800" cy="4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73" name="Google Shape;473;p65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Phone with Image">
  <p:cSld name="TITLE_1_1_1_1_1_1_1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66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77" name="Google Shape;477;p66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78" name="Google Shape;478;p66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9" name="Google Shape;479;p66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cxnSp>
        <p:nvCxnSpPr>
          <p:cNvPr id="480" name="Google Shape;480;p66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66"/>
          <p:cNvSpPr/>
          <p:nvPr>
            <p:ph idx="4" type="pic"/>
          </p:nvPr>
        </p:nvSpPr>
        <p:spPr>
          <a:xfrm>
            <a:off x="4839625" y="589800"/>
            <a:ext cx="3169800" cy="6802500"/>
          </a:xfrm>
          <a:prstGeom prst="roundRect">
            <a:avLst>
              <a:gd fmla="val 1657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 Library">
  <p:cSld name="TITLE_1_1_1_1_1_1_1_1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7"/>
          <p:cNvSpPr/>
          <p:nvPr>
            <p:ph idx="2" type="pic"/>
          </p:nvPr>
        </p:nvSpPr>
        <p:spPr>
          <a:xfrm>
            <a:off x="4506725" y="1592725"/>
            <a:ext cx="4389000" cy="2724900"/>
          </a:xfrm>
          <a:prstGeom prst="roundRect">
            <a:avLst>
              <a:gd fmla="val 7298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67"/>
          <p:cNvSpPr/>
          <p:nvPr>
            <p:ph idx="3" type="pic"/>
          </p:nvPr>
        </p:nvSpPr>
        <p:spPr>
          <a:xfrm>
            <a:off x="2058025" y="1592725"/>
            <a:ext cx="1947600" cy="2724900"/>
          </a:xfrm>
          <a:prstGeom prst="roundRect">
            <a:avLst>
              <a:gd fmla="val 800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67"/>
          <p:cNvSpPr/>
          <p:nvPr>
            <p:ph idx="4" type="pic"/>
          </p:nvPr>
        </p:nvSpPr>
        <p:spPr>
          <a:xfrm>
            <a:off x="244425" y="1592725"/>
            <a:ext cx="1312500" cy="2724900"/>
          </a:xfrm>
          <a:prstGeom prst="roundRect">
            <a:avLst>
              <a:gd fmla="val 1657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67"/>
          <p:cNvSpPr txBox="1"/>
          <p:nvPr/>
        </p:nvSpPr>
        <p:spPr>
          <a:xfrm>
            <a:off x="244424" y="1093100"/>
            <a:ext cx="131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</p:txBody>
      </p:sp>
      <p:sp>
        <p:nvSpPr>
          <p:cNvPr id="487" name="Google Shape;487;p67"/>
          <p:cNvSpPr txBox="1"/>
          <p:nvPr/>
        </p:nvSpPr>
        <p:spPr>
          <a:xfrm>
            <a:off x="2047975" y="1093100"/>
            <a:ext cx="1967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</p:txBody>
      </p:sp>
      <p:sp>
        <p:nvSpPr>
          <p:cNvPr id="488" name="Google Shape;488;p67"/>
          <p:cNvSpPr txBox="1"/>
          <p:nvPr/>
        </p:nvSpPr>
        <p:spPr>
          <a:xfrm>
            <a:off x="4506725" y="1093100"/>
            <a:ext cx="4410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  <p:cxnSp>
        <p:nvCxnSpPr>
          <p:cNvPr id="489" name="Google Shape;489;p67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67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67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92" name="Google Shape;492;p67"/>
          <p:cNvSpPr txBox="1"/>
          <p:nvPr>
            <p:ph idx="5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 Library - No Images">
  <p:cSld name="TITLE_1_1_1_1_1_1_1_1_1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/>
        </p:nvSpPr>
        <p:spPr>
          <a:xfrm>
            <a:off x="244424" y="1093100"/>
            <a:ext cx="131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</p:txBody>
      </p:sp>
      <p:sp>
        <p:nvSpPr>
          <p:cNvPr id="495" name="Google Shape;495;p68"/>
          <p:cNvSpPr txBox="1"/>
          <p:nvPr/>
        </p:nvSpPr>
        <p:spPr>
          <a:xfrm>
            <a:off x="2047950" y="1093100"/>
            <a:ext cx="1967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</p:txBody>
      </p:sp>
      <p:sp>
        <p:nvSpPr>
          <p:cNvPr id="496" name="Google Shape;496;p68"/>
          <p:cNvSpPr txBox="1"/>
          <p:nvPr/>
        </p:nvSpPr>
        <p:spPr>
          <a:xfrm>
            <a:off x="4506675" y="1093100"/>
            <a:ext cx="4410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  <p:cxnSp>
        <p:nvCxnSpPr>
          <p:cNvPr id="497" name="Google Shape;497;p68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68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68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00" name="Google Shape;500;p68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40.xml"/><Relationship Id="rId32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42.xml"/><Relationship Id="rId34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4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109800" y="108525"/>
            <a:ext cx="8806800" cy="22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exend Medium"/>
              <a:buNone/>
              <a:defRPr sz="70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109800" y="2829950"/>
            <a:ext cx="8520600" cy="19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09" r:id="rId32"/>
    <p:sldLayoutId id="2147483710" r:id="rId33"/>
    <p:sldLayoutId id="2147483711" r:id="rId34"/>
    <p:sldLayoutId id="2147483712" r:id="rId35"/>
    <p:sldLayoutId id="214748371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9"/>
          <p:cNvSpPr txBox="1"/>
          <p:nvPr>
            <p:ph type="title"/>
          </p:nvPr>
        </p:nvSpPr>
        <p:spPr>
          <a:xfrm>
            <a:off x="116485" y="2712675"/>
            <a:ext cx="53112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Predicting Missing Story Endings With Generative And Classification Models</a:t>
            </a:r>
            <a:endParaRPr sz="3800"/>
          </a:p>
        </p:txBody>
      </p:sp>
      <p:sp>
        <p:nvSpPr>
          <p:cNvPr id="506" name="Google Shape;506;p69"/>
          <p:cNvSpPr txBox="1"/>
          <p:nvPr>
            <p:ph idx="2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UC Berkeley</a:t>
            </a:r>
            <a:endParaRPr/>
          </a:p>
        </p:txBody>
      </p:sp>
      <p:sp>
        <p:nvSpPr>
          <p:cNvPr id="507" name="Google Shape;507;p69"/>
          <p:cNvSpPr txBox="1"/>
          <p:nvPr>
            <p:ph idx="3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12/12/2024</a:t>
            </a:r>
            <a:endParaRPr/>
          </a:p>
        </p:txBody>
      </p:sp>
      <p:sp>
        <p:nvSpPr>
          <p:cNvPr id="508" name="Google Shape;508;p69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69"/>
          <p:cNvSpPr txBox="1"/>
          <p:nvPr>
            <p:ph idx="3" type="body"/>
          </p:nvPr>
        </p:nvSpPr>
        <p:spPr>
          <a:xfrm>
            <a:off x="202567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Matt Frank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8"/>
          <p:cNvSpPr/>
          <p:nvPr>
            <p:ph idx="4" type="pic"/>
          </p:nvPr>
        </p:nvSpPr>
        <p:spPr>
          <a:xfrm>
            <a:off x="4839625" y="589800"/>
            <a:ext cx="3169800" cy="6802500"/>
          </a:xfrm>
          <a:prstGeom prst="roundRect">
            <a:avLst>
              <a:gd fmla="val 16667" name="adj"/>
            </a:avLst>
          </a:prstGeom>
        </p:spPr>
      </p:sp>
      <p:sp>
        <p:nvSpPr>
          <p:cNvPr id="812" name="Google Shape;812;p78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3" name="Google Shape;813;p78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814" name="Google Shape;814;p78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Headline Title Here</a:t>
            </a:r>
            <a:endParaRPr/>
          </a:p>
        </p:txBody>
      </p:sp>
      <p:sp>
        <p:nvSpPr>
          <p:cNvPr id="815" name="Google Shape;815;p78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 Nam convallis, dolor non ornare rutrum, leo metus varius orci, ac sodales enim nibh in nibh.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9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1" name="Google Shape;821;p79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822" name="Google Shape;822;p79"/>
          <p:cNvSpPr txBox="1"/>
          <p:nvPr>
            <p:ph type="title"/>
          </p:nvPr>
        </p:nvSpPr>
        <p:spPr>
          <a:xfrm>
            <a:off x="5366000" y="1371600"/>
            <a:ext cx="32943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 Title Here</a:t>
            </a:r>
            <a:endParaRPr/>
          </a:p>
        </p:txBody>
      </p:sp>
      <p:sp>
        <p:nvSpPr>
          <p:cNvPr id="823" name="Google Shape;823;p79"/>
          <p:cNvSpPr txBox="1"/>
          <p:nvPr>
            <p:ph idx="3" type="body"/>
          </p:nvPr>
        </p:nvSpPr>
        <p:spPr>
          <a:xfrm>
            <a:off x="53660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 Nam convallis, dolor non ornare rutrum, leo metus varius orci, ac sodales enim nibh in nibh.</a:t>
            </a:r>
            <a:endParaRPr/>
          </a:p>
        </p:txBody>
      </p:sp>
      <p:grpSp>
        <p:nvGrpSpPr>
          <p:cNvPr id="824" name="Google Shape;824;p79"/>
          <p:cNvGrpSpPr/>
          <p:nvPr/>
        </p:nvGrpSpPr>
        <p:grpSpPr>
          <a:xfrm>
            <a:off x="915455" y="403975"/>
            <a:ext cx="3510840" cy="3906051"/>
            <a:chOff x="4743435" y="435987"/>
            <a:chExt cx="3510840" cy="3906051"/>
          </a:xfrm>
        </p:grpSpPr>
        <p:sp>
          <p:nvSpPr>
            <p:cNvPr id="825" name="Google Shape;825;p79"/>
            <p:cNvSpPr/>
            <p:nvPr/>
          </p:nvSpPr>
          <p:spPr>
            <a:xfrm>
              <a:off x="4808500" y="955239"/>
              <a:ext cx="2943600" cy="14331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Lexend Medium"/>
                  <a:ea typeface="Lexend Medium"/>
                  <a:cs typeface="Lexend Medium"/>
                  <a:sym typeface="Lexend Medium"/>
                </a:rPr>
                <a:t>[Teacher]</a:t>
              </a:r>
              <a:endParaRPr sz="1000">
                <a:solidFill>
                  <a:schemeClr val="accent3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Hello! Your child left their water bottle in class today. I’ll keep it here for them to pick up tomorrow</a:t>
              </a:r>
              <a:endPara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826" name="Google Shape;826;p79"/>
            <p:cNvSpPr/>
            <p:nvPr/>
          </p:nvSpPr>
          <p:spPr>
            <a:xfrm flipH="1" rot="10800000">
              <a:off x="5202996" y="2325913"/>
              <a:ext cx="426600" cy="31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79"/>
            <p:cNvSpPr/>
            <p:nvPr/>
          </p:nvSpPr>
          <p:spPr>
            <a:xfrm flipH="1">
              <a:off x="5424075" y="2639714"/>
              <a:ext cx="2830200" cy="109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4"/>
                  </a:solidFill>
                  <a:latin typeface="Lexend Medium"/>
                  <a:ea typeface="Lexend Medium"/>
                  <a:cs typeface="Lexend Medium"/>
                  <a:sym typeface="Lexend Medium"/>
                </a:rPr>
                <a:t>[Parent]</a:t>
              </a:r>
              <a:endParaRPr sz="1000">
                <a:solidFill>
                  <a:schemeClr val="accent4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Lexend"/>
                  <a:ea typeface="Lexend"/>
                  <a:cs typeface="Lexend"/>
                  <a:sym typeface="Lexend"/>
                </a:rPr>
                <a:t>Thanks for letting me know!  </a:t>
              </a:r>
              <a:endParaRPr sz="1200" u="sng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828" name="Google Shape;828;p79"/>
            <p:cNvSpPr/>
            <p:nvPr/>
          </p:nvSpPr>
          <p:spPr>
            <a:xfrm rot="10800000">
              <a:off x="7640322" y="3686464"/>
              <a:ext cx="318900" cy="244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29" name="Google Shape;829;p79"/>
            <p:cNvSpPr/>
            <p:nvPr/>
          </p:nvSpPr>
          <p:spPr>
            <a:xfrm>
              <a:off x="6807999" y="4016838"/>
              <a:ext cx="325200" cy="325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0" name="Google Shape;830;p79"/>
            <p:cNvSpPr/>
            <p:nvPr/>
          </p:nvSpPr>
          <p:spPr>
            <a:xfrm>
              <a:off x="7872650" y="2105770"/>
              <a:ext cx="325200" cy="325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1" name="Google Shape;831;p79"/>
            <p:cNvSpPr/>
            <p:nvPr/>
          </p:nvSpPr>
          <p:spPr>
            <a:xfrm rot="2256463">
              <a:off x="4829697" y="3501904"/>
              <a:ext cx="428676" cy="428676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2" name="Google Shape;832;p79"/>
            <p:cNvSpPr/>
            <p:nvPr/>
          </p:nvSpPr>
          <p:spPr>
            <a:xfrm rot="7007325">
              <a:off x="6427846" y="483185"/>
              <a:ext cx="274904" cy="27490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3" name="Google Shape;833;p79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0"/>
          <p:cNvSpPr/>
          <p:nvPr/>
        </p:nvSpPr>
        <p:spPr>
          <a:xfrm>
            <a:off x="244425" y="1570800"/>
            <a:ext cx="959700" cy="200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9" name="Google Shape;839;p80"/>
          <p:cNvSpPr/>
          <p:nvPr/>
        </p:nvSpPr>
        <p:spPr>
          <a:xfrm>
            <a:off x="2111975" y="683400"/>
            <a:ext cx="2928600" cy="3597000"/>
          </a:xfrm>
          <a:prstGeom prst="roundRect">
            <a:avLst>
              <a:gd fmla="val 6828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280000" dist="571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0" name="Google Shape;840;p80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1" name="Google Shape;841;p80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842" name="Google Shape;842;p80"/>
          <p:cNvSpPr txBox="1"/>
          <p:nvPr>
            <p:ph type="title"/>
          </p:nvPr>
        </p:nvSpPr>
        <p:spPr>
          <a:xfrm>
            <a:off x="5366000" y="1371600"/>
            <a:ext cx="32943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Headline Title Here</a:t>
            </a:r>
            <a:endParaRPr/>
          </a:p>
        </p:txBody>
      </p:sp>
      <p:sp>
        <p:nvSpPr>
          <p:cNvPr id="843" name="Google Shape;843;p80"/>
          <p:cNvSpPr txBox="1"/>
          <p:nvPr>
            <p:ph idx="3" type="body"/>
          </p:nvPr>
        </p:nvSpPr>
        <p:spPr>
          <a:xfrm>
            <a:off x="53660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 Nam convallis, dolor non ornare rutrum, leo metus varius orci, ac sodales enim nibh in nibh.</a:t>
            </a:r>
            <a:endParaRPr/>
          </a:p>
        </p:txBody>
      </p:sp>
      <p:cxnSp>
        <p:nvCxnSpPr>
          <p:cNvPr id="844" name="Google Shape;844;p80"/>
          <p:cNvCxnSpPr/>
          <p:nvPr/>
        </p:nvCxnSpPr>
        <p:spPr>
          <a:xfrm>
            <a:off x="2112593" y="1319819"/>
            <a:ext cx="29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80"/>
          <p:cNvSpPr/>
          <p:nvPr/>
        </p:nvSpPr>
        <p:spPr>
          <a:xfrm>
            <a:off x="329325" y="1726650"/>
            <a:ext cx="789900" cy="956100"/>
          </a:xfrm>
          <a:prstGeom prst="roundRect">
            <a:avLst>
              <a:gd fmla="val 6828" name="adj"/>
            </a:avLst>
          </a:pr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46" name="Google Shape;846;p80"/>
          <p:cNvCxnSpPr/>
          <p:nvPr/>
        </p:nvCxnSpPr>
        <p:spPr>
          <a:xfrm>
            <a:off x="329492" y="1916015"/>
            <a:ext cx="7899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80"/>
          <p:cNvCxnSpPr/>
          <p:nvPr/>
        </p:nvCxnSpPr>
        <p:spPr>
          <a:xfrm>
            <a:off x="329492" y="2107698"/>
            <a:ext cx="7899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80"/>
          <p:cNvCxnSpPr/>
          <p:nvPr/>
        </p:nvCxnSpPr>
        <p:spPr>
          <a:xfrm>
            <a:off x="329492" y="2299382"/>
            <a:ext cx="7899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80"/>
          <p:cNvCxnSpPr/>
          <p:nvPr/>
        </p:nvCxnSpPr>
        <p:spPr>
          <a:xfrm>
            <a:off x="329492" y="2491065"/>
            <a:ext cx="7899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80"/>
          <p:cNvSpPr/>
          <p:nvPr/>
        </p:nvSpPr>
        <p:spPr>
          <a:xfrm>
            <a:off x="494325" y="1799250"/>
            <a:ext cx="459900" cy="4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51" name="Google Shape;851;p80"/>
          <p:cNvGrpSpPr/>
          <p:nvPr/>
        </p:nvGrpSpPr>
        <p:grpSpPr>
          <a:xfrm>
            <a:off x="390225" y="1967475"/>
            <a:ext cx="621975" cy="88800"/>
            <a:chOff x="390225" y="1967475"/>
            <a:chExt cx="621975" cy="88800"/>
          </a:xfrm>
        </p:grpSpPr>
        <p:sp>
          <p:nvSpPr>
            <p:cNvPr id="852" name="Google Shape;852;p80"/>
            <p:cNvSpPr/>
            <p:nvPr/>
          </p:nvSpPr>
          <p:spPr>
            <a:xfrm>
              <a:off x="390225" y="1967475"/>
              <a:ext cx="88800" cy="8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853" name="Google Shape;853;p80"/>
            <p:cNvGrpSpPr/>
            <p:nvPr/>
          </p:nvGrpSpPr>
          <p:grpSpPr>
            <a:xfrm>
              <a:off x="552300" y="1980469"/>
              <a:ext cx="459900" cy="62813"/>
              <a:chOff x="552300" y="1989075"/>
              <a:chExt cx="459900" cy="62813"/>
            </a:xfrm>
          </p:grpSpPr>
          <p:sp>
            <p:nvSpPr>
              <p:cNvPr id="854" name="Google Shape;854;p80"/>
              <p:cNvSpPr/>
              <p:nvPr/>
            </p:nvSpPr>
            <p:spPr>
              <a:xfrm>
                <a:off x="552300" y="1989075"/>
                <a:ext cx="459900" cy="9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55" name="Google Shape;855;p80"/>
              <p:cNvSpPr/>
              <p:nvPr/>
            </p:nvSpPr>
            <p:spPr>
              <a:xfrm>
                <a:off x="552300" y="2042588"/>
                <a:ext cx="459900" cy="9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856" name="Google Shape;856;p80"/>
          <p:cNvSpPr/>
          <p:nvPr/>
        </p:nvSpPr>
        <p:spPr>
          <a:xfrm>
            <a:off x="2112600" y="1319700"/>
            <a:ext cx="711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5</a:t>
            </a:r>
            <a:endParaRPr sz="3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OCT</a:t>
            </a:r>
            <a:endParaRPr sz="7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857" name="Google Shape;857;p80"/>
          <p:cNvSpPr/>
          <p:nvPr/>
        </p:nvSpPr>
        <p:spPr>
          <a:xfrm>
            <a:off x="2823600" y="1319700"/>
            <a:ext cx="2217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MONDAY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Lorem ipsum dolor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3:00-5:00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58" name="Google Shape;858;p80"/>
          <p:cNvSpPr/>
          <p:nvPr/>
        </p:nvSpPr>
        <p:spPr>
          <a:xfrm>
            <a:off x="2112600" y="2059650"/>
            <a:ext cx="711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8</a:t>
            </a:r>
            <a:endParaRPr sz="3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OCT</a:t>
            </a:r>
            <a:endParaRPr sz="7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859" name="Google Shape;859;p80"/>
          <p:cNvSpPr/>
          <p:nvPr/>
        </p:nvSpPr>
        <p:spPr>
          <a:xfrm>
            <a:off x="2112600" y="2799750"/>
            <a:ext cx="711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10</a:t>
            </a:r>
            <a:endParaRPr sz="3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OCT</a:t>
            </a:r>
            <a:endParaRPr sz="7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860" name="Google Shape;860;p80"/>
          <p:cNvSpPr/>
          <p:nvPr/>
        </p:nvSpPr>
        <p:spPr>
          <a:xfrm>
            <a:off x="2112600" y="3539575"/>
            <a:ext cx="711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17</a:t>
            </a:r>
            <a:endParaRPr sz="3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OCT</a:t>
            </a:r>
            <a:endParaRPr sz="7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861" name="Google Shape;861;p80"/>
          <p:cNvSpPr/>
          <p:nvPr/>
        </p:nvSpPr>
        <p:spPr>
          <a:xfrm>
            <a:off x="2111975" y="846900"/>
            <a:ext cx="2928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SCHOOL CALENDAR </a:t>
            </a:r>
            <a:endParaRPr sz="16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862" name="Google Shape;862;p80"/>
          <p:cNvCxnSpPr/>
          <p:nvPr/>
        </p:nvCxnSpPr>
        <p:spPr>
          <a:xfrm>
            <a:off x="2112593" y="2060169"/>
            <a:ext cx="29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Google Shape;863;p80"/>
          <p:cNvSpPr/>
          <p:nvPr/>
        </p:nvSpPr>
        <p:spPr>
          <a:xfrm>
            <a:off x="2823600" y="2059466"/>
            <a:ext cx="2217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MONDAY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Lorem ipsum dolor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3:00-5:00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864" name="Google Shape;864;p80"/>
          <p:cNvCxnSpPr/>
          <p:nvPr/>
        </p:nvCxnSpPr>
        <p:spPr>
          <a:xfrm>
            <a:off x="2112593" y="2799932"/>
            <a:ext cx="29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" name="Google Shape;865;p80"/>
          <p:cNvSpPr/>
          <p:nvPr/>
        </p:nvSpPr>
        <p:spPr>
          <a:xfrm>
            <a:off x="2823600" y="2799594"/>
            <a:ext cx="2217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MONDAY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Lorem ipsum dolor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3:00-5:00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866" name="Google Shape;866;p80"/>
          <p:cNvCxnSpPr/>
          <p:nvPr/>
        </p:nvCxnSpPr>
        <p:spPr>
          <a:xfrm>
            <a:off x="2112593" y="3540057"/>
            <a:ext cx="29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Google Shape;867;p80"/>
          <p:cNvSpPr/>
          <p:nvPr/>
        </p:nvSpPr>
        <p:spPr>
          <a:xfrm>
            <a:off x="2823600" y="3540072"/>
            <a:ext cx="2217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MONDAY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Lorem ipsum dolor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3:00-5:00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868" name="Google Shape;868;p80"/>
          <p:cNvGrpSpPr/>
          <p:nvPr/>
        </p:nvGrpSpPr>
        <p:grpSpPr>
          <a:xfrm>
            <a:off x="1464285" y="2503470"/>
            <a:ext cx="388158" cy="136560"/>
            <a:chOff x="993425" y="2458163"/>
            <a:chExt cx="438300" cy="154200"/>
          </a:xfrm>
        </p:grpSpPr>
        <p:cxnSp>
          <p:nvCxnSpPr>
            <p:cNvPr id="869" name="Google Shape;869;p80"/>
            <p:cNvCxnSpPr/>
            <p:nvPr/>
          </p:nvCxnSpPr>
          <p:spPr>
            <a:xfrm>
              <a:off x="993425" y="2535263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0" name="Google Shape;870;p80"/>
            <p:cNvSpPr/>
            <p:nvPr/>
          </p:nvSpPr>
          <p:spPr>
            <a:xfrm rot="5400000">
              <a:off x="1287875" y="2468513"/>
              <a:ext cx="154200" cy="1335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80"/>
          <p:cNvGrpSpPr/>
          <p:nvPr/>
        </p:nvGrpSpPr>
        <p:grpSpPr>
          <a:xfrm>
            <a:off x="390225" y="2159150"/>
            <a:ext cx="621975" cy="88800"/>
            <a:chOff x="390225" y="1967475"/>
            <a:chExt cx="621975" cy="88800"/>
          </a:xfrm>
        </p:grpSpPr>
        <p:sp>
          <p:nvSpPr>
            <p:cNvPr id="872" name="Google Shape;872;p80"/>
            <p:cNvSpPr/>
            <p:nvPr/>
          </p:nvSpPr>
          <p:spPr>
            <a:xfrm>
              <a:off x="390225" y="1967475"/>
              <a:ext cx="88800" cy="8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873" name="Google Shape;873;p80"/>
            <p:cNvGrpSpPr/>
            <p:nvPr/>
          </p:nvGrpSpPr>
          <p:grpSpPr>
            <a:xfrm>
              <a:off x="552300" y="1980469"/>
              <a:ext cx="459900" cy="62813"/>
              <a:chOff x="552300" y="1989075"/>
              <a:chExt cx="459900" cy="62813"/>
            </a:xfrm>
          </p:grpSpPr>
          <p:sp>
            <p:nvSpPr>
              <p:cNvPr id="874" name="Google Shape;874;p80"/>
              <p:cNvSpPr/>
              <p:nvPr/>
            </p:nvSpPr>
            <p:spPr>
              <a:xfrm>
                <a:off x="552300" y="1989075"/>
                <a:ext cx="459900" cy="9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75" name="Google Shape;875;p80"/>
              <p:cNvSpPr/>
              <p:nvPr/>
            </p:nvSpPr>
            <p:spPr>
              <a:xfrm>
                <a:off x="552300" y="2042588"/>
                <a:ext cx="459900" cy="9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876" name="Google Shape;876;p80"/>
          <p:cNvGrpSpPr/>
          <p:nvPr/>
        </p:nvGrpSpPr>
        <p:grpSpPr>
          <a:xfrm>
            <a:off x="390225" y="2350825"/>
            <a:ext cx="621975" cy="88800"/>
            <a:chOff x="390225" y="1967475"/>
            <a:chExt cx="621975" cy="88800"/>
          </a:xfrm>
        </p:grpSpPr>
        <p:sp>
          <p:nvSpPr>
            <p:cNvPr id="877" name="Google Shape;877;p80"/>
            <p:cNvSpPr/>
            <p:nvPr/>
          </p:nvSpPr>
          <p:spPr>
            <a:xfrm>
              <a:off x="390225" y="1967475"/>
              <a:ext cx="88800" cy="8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878" name="Google Shape;878;p80"/>
            <p:cNvGrpSpPr/>
            <p:nvPr/>
          </p:nvGrpSpPr>
          <p:grpSpPr>
            <a:xfrm>
              <a:off x="552300" y="1980469"/>
              <a:ext cx="459900" cy="62813"/>
              <a:chOff x="552300" y="1989075"/>
              <a:chExt cx="459900" cy="62813"/>
            </a:xfrm>
          </p:grpSpPr>
          <p:sp>
            <p:nvSpPr>
              <p:cNvPr id="879" name="Google Shape;879;p80"/>
              <p:cNvSpPr/>
              <p:nvPr/>
            </p:nvSpPr>
            <p:spPr>
              <a:xfrm>
                <a:off x="552300" y="1989075"/>
                <a:ext cx="459900" cy="9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80" name="Google Shape;880;p80"/>
              <p:cNvSpPr/>
              <p:nvPr/>
            </p:nvSpPr>
            <p:spPr>
              <a:xfrm>
                <a:off x="552300" y="2042588"/>
                <a:ext cx="459900" cy="9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881" name="Google Shape;881;p80"/>
          <p:cNvGrpSpPr/>
          <p:nvPr/>
        </p:nvGrpSpPr>
        <p:grpSpPr>
          <a:xfrm>
            <a:off x="390225" y="2542525"/>
            <a:ext cx="621975" cy="88800"/>
            <a:chOff x="390225" y="1967475"/>
            <a:chExt cx="621975" cy="88800"/>
          </a:xfrm>
        </p:grpSpPr>
        <p:sp>
          <p:nvSpPr>
            <p:cNvPr id="882" name="Google Shape;882;p80"/>
            <p:cNvSpPr/>
            <p:nvPr/>
          </p:nvSpPr>
          <p:spPr>
            <a:xfrm>
              <a:off x="390225" y="1967475"/>
              <a:ext cx="88800" cy="8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883" name="Google Shape;883;p80"/>
            <p:cNvGrpSpPr/>
            <p:nvPr/>
          </p:nvGrpSpPr>
          <p:grpSpPr>
            <a:xfrm>
              <a:off x="552300" y="1980469"/>
              <a:ext cx="459900" cy="62813"/>
              <a:chOff x="552300" y="1989075"/>
              <a:chExt cx="459900" cy="62813"/>
            </a:xfrm>
          </p:grpSpPr>
          <p:sp>
            <p:nvSpPr>
              <p:cNvPr id="884" name="Google Shape;884;p80"/>
              <p:cNvSpPr/>
              <p:nvPr/>
            </p:nvSpPr>
            <p:spPr>
              <a:xfrm>
                <a:off x="552300" y="1989075"/>
                <a:ext cx="459900" cy="9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85" name="Google Shape;885;p80"/>
              <p:cNvSpPr/>
              <p:nvPr/>
            </p:nvSpPr>
            <p:spPr>
              <a:xfrm>
                <a:off x="552300" y="2042588"/>
                <a:ext cx="459900" cy="9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886" name="Google Shape;886;p80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1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2" name="Google Shape;892;p81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893" name="Google Shape;893;p81"/>
          <p:cNvSpPr txBox="1"/>
          <p:nvPr>
            <p:ph type="title"/>
          </p:nvPr>
        </p:nvSpPr>
        <p:spPr>
          <a:xfrm>
            <a:off x="146450" y="186948"/>
            <a:ext cx="45069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Attendance &amp; Documents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81"/>
          <p:cNvSpPr txBox="1"/>
          <p:nvPr>
            <p:ph idx="3" type="body"/>
          </p:nvPr>
        </p:nvSpPr>
        <p:spPr>
          <a:xfrm>
            <a:off x="5028550" y="230050"/>
            <a:ext cx="35382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Lorem ipsum dolor sit amet, consectetur adipiscing elit.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Lorem ipsum dolor sit amet, consectetur adipiscing elit.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Lorem ipsum dolor sit amet, consectetur adipiscing elit.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Lorem ipsum dolor sit amet, consectetur adipiscing elit. </a:t>
            </a:r>
            <a:endParaRPr/>
          </a:p>
        </p:txBody>
      </p:sp>
      <p:sp>
        <p:nvSpPr>
          <p:cNvPr id="895" name="Google Shape;895;p81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2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1" name="Google Shape;901;p82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902" name="Google Shape;902;p82"/>
          <p:cNvSpPr txBox="1"/>
          <p:nvPr>
            <p:ph type="title"/>
          </p:nvPr>
        </p:nvSpPr>
        <p:spPr>
          <a:xfrm>
            <a:off x="146450" y="186949"/>
            <a:ext cx="45069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903" name="Google Shape;903;p82"/>
          <p:cNvSpPr txBox="1"/>
          <p:nvPr>
            <p:ph idx="3" type="body"/>
          </p:nvPr>
        </p:nvSpPr>
        <p:spPr>
          <a:xfrm>
            <a:off x="146450" y="2054029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 Nam convallis, dolor non ornare rutrum.</a:t>
            </a:r>
            <a:endParaRPr/>
          </a:p>
        </p:txBody>
      </p:sp>
      <p:sp>
        <p:nvSpPr>
          <p:cNvPr id="904" name="Google Shape;904;p82"/>
          <p:cNvSpPr txBox="1"/>
          <p:nvPr>
            <p:ph idx="4" type="subTitle"/>
          </p:nvPr>
        </p:nvSpPr>
        <p:spPr>
          <a:xfrm>
            <a:off x="146450" y="1615475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Feature A</a:t>
            </a:r>
            <a:endParaRPr/>
          </a:p>
        </p:txBody>
      </p:sp>
      <p:sp>
        <p:nvSpPr>
          <p:cNvPr id="905" name="Google Shape;905;p82"/>
          <p:cNvSpPr txBox="1"/>
          <p:nvPr>
            <p:ph idx="5" type="body"/>
          </p:nvPr>
        </p:nvSpPr>
        <p:spPr>
          <a:xfrm>
            <a:off x="146450" y="3418408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 Nam convallis, dolor non ornare rutrum.</a:t>
            </a:r>
            <a:endParaRPr/>
          </a:p>
        </p:txBody>
      </p:sp>
      <p:sp>
        <p:nvSpPr>
          <p:cNvPr id="906" name="Google Shape;906;p82"/>
          <p:cNvSpPr txBox="1"/>
          <p:nvPr>
            <p:ph idx="6" type="subTitle"/>
          </p:nvPr>
        </p:nvSpPr>
        <p:spPr>
          <a:xfrm>
            <a:off x="146450" y="2979854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Feature B</a:t>
            </a:r>
            <a:endParaRPr/>
          </a:p>
        </p:txBody>
      </p:sp>
      <p:sp>
        <p:nvSpPr>
          <p:cNvPr id="907" name="Google Shape;907;p82"/>
          <p:cNvSpPr txBox="1"/>
          <p:nvPr>
            <p:ph idx="7" type="body"/>
          </p:nvPr>
        </p:nvSpPr>
        <p:spPr>
          <a:xfrm>
            <a:off x="3879320" y="2054029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 Nam convallis, dolor non ornare rutrum.</a:t>
            </a:r>
            <a:endParaRPr/>
          </a:p>
        </p:txBody>
      </p:sp>
      <p:sp>
        <p:nvSpPr>
          <p:cNvPr id="908" name="Google Shape;908;p82"/>
          <p:cNvSpPr txBox="1"/>
          <p:nvPr>
            <p:ph idx="8" type="subTitle"/>
          </p:nvPr>
        </p:nvSpPr>
        <p:spPr>
          <a:xfrm>
            <a:off x="3879320" y="1615475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Feature C</a:t>
            </a:r>
            <a:endParaRPr/>
          </a:p>
        </p:txBody>
      </p:sp>
      <p:sp>
        <p:nvSpPr>
          <p:cNvPr id="909" name="Google Shape;909;p82"/>
          <p:cNvSpPr txBox="1"/>
          <p:nvPr>
            <p:ph idx="9" type="body"/>
          </p:nvPr>
        </p:nvSpPr>
        <p:spPr>
          <a:xfrm>
            <a:off x="3879320" y="3418408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 Nam convallis, dolor non ornare rutrum.</a:t>
            </a:r>
            <a:endParaRPr/>
          </a:p>
        </p:txBody>
      </p:sp>
      <p:sp>
        <p:nvSpPr>
          <p:cNvPr id="910" name="Google Shape;910;p82"/>
          <p:cNvSpPr txBox="1"/>
          <p:nvPr>
            <p:ph idx="13" type="subTitle"/>
          </p:nvPr>
        </p:nvSpPr>
        <p:spPr>
          <a:xfrm>
            <a:off x="3879320" y="2979854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Feature D</a:t>
            </a:r>
            <a:endParaRPr/>
          </a:p>
        </p:txBody>
      </p:sp>
      <p:sp>
        <p:nvSpPr>
          <p:cNvPr id="911" name="Google Shape;911;p82"/>
          <p:cNvSpPr/>
          <p:nvPr/>
        </p:nvSpPr>
        <p:spPr>
          <a:xfrm rot="2256736">
            <a:off x="6874094" y="474334"/>
            <a:ext cx="263962" cy="26396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2" name="Google Shape;912;p82"/>
          <p:cNvSpPr/>
          <p:nvPr/>
        </p:nvSpPr>
        <p:spPr>
          <a:xfrm>
            <a:off x="7147097" y="964029"/>
            <a:ext cx="178500" cy="178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3" name="Google Shape;913;p82"/>
          <p:cNvSpPr/>
          <p:nvPr/>
        </p:nvSpPr>
        <p:spPr>
          <a:xfrm>
            <a:off x="8680617" y="688155"/>
            <a:ext cx="178500" cy="178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4" name="Google Shape;914;p82"/>
          <p:cNvSpPr/>
          <p:nvPr/>
        </p:nvSpPr>
        <p:spPr>
          <a:xfrm rot="-238458">
            <a:off x="8637863" y="1406396"/>
            <a:ext cx="264035" cy="26403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15" name="Google Shape;915;p82"/>
          <p:cNvGrpSpPr/>
          <p:nvPr/>
        </p:nvGrpSpPr>
        <p:grpSpPr>
          <a:xfrm rot="1199926">
            <a:off x="7463185" y="411307"/>
            <a:ext cx="967500" cy="1331646"/>
            <a:chOff x="5467965" y="599366"/>
            <a:chExt cx="967500" cy="1331646"/>
          </a:xfrm>
        </p:grpSpPr>
        <p:sp>
          <p:nvSpPr>
            <p:cNvPr id="916" name="Google Shape;916;p82"/>
            <p:cNvSpPr/>
            <p:nvPr/>
          </p:nvSpPr>
          <p:spPr>
            <a:xfrm>
              <a:off x="5467965" y="724412"/>
              <a:ext cx="967500" cy="120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7" name="Google Shape;917;p82"/>
            <p:cNvSpPr/>
            <p:nvPr/>
          </p:nvSpPr>
          <p:spPr>
            <a:xfrm rot="3677">
              <a:off x="5671215" y="599666"/>
              <a:ext cx="561000" cy="1737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918" name="Google Shape;918;p82"/>
            <p:cNvGrpSpPr/>
            <p:nvPr/>
          </p:nvGrpSpPr>
          <p:grpSpPr>
            <a:xfrm>
              <a:off x="5572786" y="894839"/>
              <a:ext cx="757859" cy="865745"/>
              <a:chOff x="5556250" y="851150"/>
              <a:chExt cx="757859" cy="865745"/>
            </a:xfrm>
          </p:grpSpPr>
          <p:cxnSp>
            <p:nvCxnSpPr>
              <p:cNvPr id="919" name="Google Shape;919;p82"/>
              <p:cNvCxnSpPr/>
              <p:nvPr/>
            </p:nvCxnSpPr>
            <p:spPr>
              <a:xfrm rot="-29499">
                <a:off x="5786080" y="1211141"/>
                <a:ext cx="52441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0" name="Google Shape;920;p82"/>
              <p:cNvCxnSpPr/>
              <p:nvPr/>
            </p:nvCxnSpPr>
            <p:spPr>
              <a:xfrm rot="-29499">
                <a:off x="5787867" y="1438320"/>
                <a:ext cx="52441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1" name="Google Shape;921;p82"/>
              <p:cNvCxnSpPr/>
              <p:nvPr/>
            </p:nvCxnSpPr>
            <p:spPr>
              <a:xfrm rot="-29499">
                <a:off x="5789699" y="1665500"/>
                <a:ext cx="52441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22" name="Google Shape;922;p82"/>
              <p:cNvSpPr/>
              <p:nvPr/>
            </p:nvSpPr>
            <p:spPr>
              <a:xfrm rot="-20163">
                <a:off x="5584255" y="1159935"/>
                <a:ext cx="102302" cy="102302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3" name="Google Shape;923;p82"/>
              <p:cNvSpPr/>
              <p:nvPr/>
            </p:nvSpPr>
            <p:spPr>
              <a:xfrm rot="-20163">
                <a:off x="5586071" y="1387114"/>
                <a:ext cx="102302" cy="102302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4" name="Google Shape;924;p82"/>
              <p:cNvSpPr/>
              <p:nvPr/>
            </p:nvSpPr>
            <p:spPr>
              <a:xfrm rot="-20163">
                <a:off x="5587887" y="1614294"/>
                <a:ext cx="102302" cy="102302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5" name="Google Shape;925;p82"/>
              <p:cNvSpPr/>
              <p:nvPr/>
            </p:nvSpPr>
            <p:spPr>
              <a:xfrm>
                <a:off x="5556250" y="851150"/>
                <a:ext cx="189275" cy="183175"/>
              </a:xfrm>
              <a:custGeom>
                <a:rect b="b" l="l" r="r" t="t"/>
                <a:pathLst>
                  <a:path extrusionOk="0" h="7327" w="7571">
                    <a:moveTo>
                      <a:pt x="0" y="3789"/>
                    </a:moveTo>
                    <a:lnTo>
                      <a:pt x="3245" y="7327"/>
                    </a:lnTo>
                    <a:lnTo>
                      <a:pt x="757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926" name="Google Shape;926;p82"/>
              <p:cNvCxnSpPr/>
              <p:nvPr/>
            </p:nvCxnSpPr>
            <p:spPr>
              <a:xfrm rot="-29499">
                <a:off x="5786080" y="983941"/>
                <a:ext cx="52441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27" name="Google Shape;927;p82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3"/>
          <p:cNvSpPr txBox="1"/>
          <p:nvPr>
            <p:ph idx="1" type="body"/>
          </p:nvPr>
        </p:nvSpPr>
        <p:spPr>
          <a:xfrm>
            <a:off x="5023625" y="657479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Answer:</a:t>
            </a:r>
            <a:r>
              <a:rPr lang="en"/>
              <a:t> Lorem ipsum dolor sit amet, consectetur adipiscing elit. Nam convallis, dolor non ornare rutrum.</a:t>
            </a:r>
            <a:endParaRPr/>
          </a:p>
        </p:txBody>
      </p:sp>
      <p:sp>
        <p:nvSpPr>
          <p:cNvPr id="933" name="Google Shape;933;p83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4" name="Google Shape;934;p83"/>
          <p:cNvSpPr txBox="1"/>
          <p:nvPr>
            <p:ph idx="3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935" name="Google Shape;935;p83"/>
          <p:cNvSpPr txBox="1"/>
          <p:nvPr>
            <p:ph type="title"/>
          </p:nvPr>
        </p:nvSpPr>
        <p:spPr>
          <a:xfrm>
            <a:off x="146450" y="186948"/>
            <a:ext cx="45069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 &amp; Troubleshooting</a:t>
            </a:r>
            <a:endParaRPr/>
          </a:p>
        </p:txBody>
      </p:sp>
      <p:sp>
        <p:nvSpPr>
          <p:cNvPr id="936" name="Google Shape;936;p83"/>
          <p:cNvSpPr txBox="1"/>
          <p:nvPr>
            <p:ph idx="4" type="subTitle"/>
          </p:nvPr>
        </p:nvSpPr>
        <p:spPr>
          <a:xfrm>
            <a:off x="5023625" y="218925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937" name="Google Shape;937;p83"/>
          <p:cNvSpPr txBox="1"/>
          <p:nvPr>
            <p:ph idx="5" type="body"/>
          </p:nvPr>
        </p:nvSpPr>
        <p:spPr>
          <a:xfrm>
            <a:off x="5023625" y="2214467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Answer:</a:t>
            </a:r>
            <a:r>
              <a:rPr lang="en"/>
              <a:t> Lorem ipsum dolor sit amet, consectetur adipiscing elit. Nam convallis, dolor non ornare rutrum.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83"/>
          <p:cNvSpPr txBox="1"/>
          <p:nvPr>
            <p:ph idx="6" type="subTitle"/>
          </p:nvPr>
        </p:nvSpPr>
        <p:spPr>
          <a:xfrm>
            <a:off x="5023625" y="1775913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939" name="Google Shape;939;p83"/>
          <p:cNvSpPr txBox="1"/>
          <p:nvPr>
            <p:ph idx="7" type="body"/>
          </p:nvPr>
        </p:nvSpPr>
        <p:spPr>
          <a:xfrm>
            <a:off x="5023625" y="3771454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Answer:</a:t>
            </a:r>
            <a:r>
              <a:rPr lang="en"/>
              <a:t> Lorem ipsum dolor sit amet, consectetur adipiscing elit. Nam convallis, dolor non ornare rutrum.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83"/>
          <p:cNvSpPr txBox="1"/>
          <p:nvPr>
            <p:ph idx="8" type="subTitle"/>
          </p:nvPr>
        </p:nvSpPr>
        <p:spPr>
          <a:xfrm>
            <a:off x="5023625" y="3332900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 3</a:t>
            </a:r>
            <a:endParaRPr/>
          </a:p>
        </p:txBody>
      </p:sp>
      <p:grpSp>
        <p:nvGrpSpPr>
          <p:cNvPr id="941" name="Google Shape;941;p83"/>
          <p:cNvGrpSpPr/>
          <p:nvPr/>
        </p:nvGrpSpPr>
        <p:grpSpPr>
          <a:xfrm>
            <a:off x="1375161" y="1662587"/>
            <a:ext cx="1349700" cy="2904146"/>
            <a:chOff x="1307575" y="1662587"/>
            <a:chExt cx="1349700" cy="2904146"/>
          </a:xfrm>
        </p:grpSpPr>
        <p:sp>
          <p:nvSpPr>
            <p:cNvPr id="942" name="Google Shape;942;p83"/>
            <p:cNvSpPr/>
            <p:nvPr/>
          </p:nvSpPr>
          <p:spPr>
            <a:xfrm rot="3103096">
              <a:off x="1687731" y="3858224"/>
              <a:ext cx="589319" cy="58931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3" name="Google Shape;943;p83"/>
            <p:cNvSpPr/>
            <p:nvPr/>
          </p:nvSpPr>
          <p:spPr>
            <a:xfrm rot="-364041">
              <a:off x="1342390" y="3005950"/>
              <a:ext cx="1280071" cy="725576"/>
            </a:xfrm>
            <a:prstGeom prst="roundRect">
              <a:avLst>
                <a:gd fmla="val 804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83"/>
            <p:cNvSpPr/>
            <p:nvPr/>
          </p:nvSpPr>
          <p:spPr>
            <a:xfrm rot="663531">
              <a:off x="1509219" y="1753432"/>
              <a:ext cx="1033797" cy="89471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83"/>
            <p:cNvSpPr/>
            <p:nvPr/>
          </p:nvSpPr>
          <p:spPr>
            <a:xfrm rot="2447905">
              <a:off x="1442386" y="2720786"/>
              <a:ext cx="283747" cy="283747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6" name="Google Shape;946;p83"/>
            <p:cNvSpPr/>
            <p:nvPr/>
          </p:nvSpPr>
          <p:spPr>
            <a:xfrm>
              <a:off x="1772635" y="2654186"/>
              <a:ext cx="340800" cy="340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47" name="Google Shape;947;p83"/>
          <p:cNvSpPr txBox="1"/>
          <p:nvPr>
            <p:ph idx="2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4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3" name="Google Shape;953;p84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954" name="Google Shape;954;p84"/>
          <p:cNvSpPr txBox="1"/>
          <p:nvPr/>
        </p:nvSpPr>
        <p:spPr>
          <a:xfrm>
            <a:off x="3280200" y="216224"/>
            <a:ext cx="2583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Icon Library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955" name="Google Shape;955;p84"/>
          <p:cNvGrpSpPr/>
          <p:nvPr/>
        </p:nvGrpSpPr>
        <p:grpSpPr>
          <a:xfrm>
            <a:off x="3959121" y="896302"/>
            <a:ext cx="1114398" cy="640200"/>
            <a:chOff x="3959121" y="960265"/>
            <a:chExt cx="1114398" cy="640200"/>
          </a:xfrm>
        </p:grpSpPr>
        <p:sp>
          <p:nvSpPr>
            <p:cNvPr id="956" name="Google Shape;956;p84"/>
            <p:cNvSpPr/>
            <p:nvPr/>
          </p:nvSpPr>
          <p:spPr>
            <a:xfrm>
              <a:off x="3959121" y="960265"/>
              <a:ext cx="640200" cy="6402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7" name="Google Shape;957;p84"/>
            <p:cNvSpPr/>
            <p:nvPr/>
          </p:nvSpPr>
          <p:spPr>
            <a:xfrm>
              <a:off x="4433320" y="960265"/>
              <a:ext cx="640200" cy="640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8" name="Google Shape;958;p84"/>
          <p:cNvGrpSpPr/>
          <p:nvPr/>
        </p:nvGrpSpPr>
        <p:grpSpPr>
          <a:xfrm>
            <a:off x="5778650" y="825188"/>
            <a:ext cx="745800" cy="782438"/>
            <a:chOff x="5778650" y="825188"/>
            <a:chExt cx="745800" cy="782438"/>
          </a:xfrm>
        </p:grpSpPr>
        <p:grpSp>
          <p:nvGrpSpPr>
            <p:cNvPr id="959" name="Google Shape;959;p84"/>
            <p:cNvGrpSpPr/>
            <p:nvPr/>
          </p:nvGrpSpPr>
          <p:grpSpPr>
            <a:xfrm>
              <a:off x="5778650" y="825188"/>
              <a:ext cx="745800" cy="782438"/>
              <a:chOff x="5778650" y="825188"/>
              <a:chExt cx="745800" cy="782438"/>
            </a:xfrm>
          </p:grpSpPr>
          <p:sp>
            <p:nvSpPr>
              <p:cNvPr id="960" name="Google Shape;960;p84"/>
              <p:cNvSpPr/>
              <p:nvPr/>
            </p:nvSpPr>
            <p:spPr>
              <a:xfrm>
                <a:off x="5784200" y="872925"/>
                <a:ext cx="734700" cy="7347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61" name="Google Shape;961;p84"/>
              <p:cNvCxnSpPr/>
              <p:nvPr/>
            </p:nvCxnSpPr>
            <p:spPr>
              <a:xfrm>
                <a:off x="5778650" y="1027424"/>
                <a:ext cx="745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962" name="Google Shape;962;p84"/>
              <p:cNvGrpSpPr/>
              <p:nvPr/>
            </p:nvGrpSpPr>
            <p:grpSpPr>
              <a:xfrm>
                <a:off x="5917500" y="825188"/>
                <a:ext cx="468100" cy="98700"/>
                <a:chOff x="5919275" y="825188"/>
                <a:chExt cx="468100" cy="98700"/>
              </a:xfrm>
            </p:grpSpPr>
            <p:cxnSp>
              <p:nvCxnSpPr>
                <p:cNvPr id="963" name="Google Shape;963;p84"/>
                <p:cNvCxnSpPr/>
                <p:nvPr/>
              </p:nvCxnSpPr>
              <p:spPr>
                <a:xfrm>
                  <a:off x="6036300" y="825188"/>
                  <a:ext cx="0" cy="98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4" name="Google Shape;964;p84"/>
                <p:cNvCxnSpPr/>
                <p:nvPr/>
              </p:nvCxnSpPr>
              <p:spPr>
                <a:xfrm>
                  <a:off x="6153325" y="825188"/>
                  <a:ext cx="0" cy="98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5" name="Google Shape;965;p84"/>
                <p:cNvCxnSpPr/>
                <p:nvPr/>
              </p:nvCxnSpPr>
              <p:spPr>
                <a:xfrm>
                  <a:off x="6270350" y="825188"/>
                  <a:ext cx="0" cy="98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6" name="Google Shape;966;p84"/>
                <p:cNvCxnSpPr/>
                <p:nvPr/>
              </p:nvCxnSpPr>
              <p:spPr>
                <a:xfrm>
                  <a:off x="6387375" y="825188"/>
                  <a:ext cx="0" cy="98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7" name="Google Shape;967;p84"/>
                <p:cNvCxnSpPr/>
                <p:nvPr/>
              </p:nvCxnSpPr>
              <p:spPr>
                <a:xfrm>
                  <a:off x="5919275" y="825188"/>
                  <a:ext cx="0" cy="98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68" name="Google Shape;968;p84"/>
            <p:cNvGrpSpPr/>
            <p:nvPr/>
          </p:nvGrpSpPr>
          <p:grpSpPr>
            <a:xfrm>
              <a:off x="5872069" y="1111600"/>
              <a:ext cx="558962" cy="395668"/>
              <a:chOff x="5870947" y="1111600"/>
              <a:chExt cx="558962" cy="395668"/>
            </a:xfrm>
          </p:grpSpPr>
          <p:sp>
            <p:nvSpPr>
              <p:cNvPr id="969" name="Google Shape;969;p84"/>
              <p:cNvSpPr/>
              <p:nvPr/>
            </p:nvSpPr>
            <p:spPr>
              <a:xfrm>
                <a:off x="5870947" y="1111600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70" name="Google Shape;970;p84"/>
              <p:cNvSpPr/>
              <p:nvPr/>
            </p:nvSpPr>
            <p:spPr>
              <a:xfrm>
                <a:off x="6019568" y="1111600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71" name="Google Shape;971;p84"/>
              <p:cNvSpPr/>
              <p:nvPr/>
            </p:nvSpPr>
            <p:spPr>
              <a:xfrm>
                <a:off x="6168189" y="1111600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72" name="Google Shape;972;p84"/>
              <p:cNvSpPr/>
              <p:nvPr/>
            </p:nvSpPr>
            <p:spPr>
              <a:xfrm>
                <a:off x="6316809" y="1111600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73" name="Google Shape;973;p84"/>
              <p:cNvSpPr/>
              <p:nvPr/>
            </p:nvSpPr>
            <p:spPr>
              <a:xfrm>
                <a:off x="5870947" y="1252887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74" name="Google Shape;974;p84"/>
              <p:cNvSpPr/>
              <p:nvPr/>
            </p:nvSpPr>
            <p:spPr>
              <a:xfrm>
                <a:off x="6019568" y="1252887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75" name="Google Shape;975;p84"/>
              <p:cNvSpPr/>
              <p:nvPr/>
            </p:nvSpPr>
            <p:spPr>
              <a:xfrm>
                <a:off x="6168189" y="1252887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76" name="Google Shape;976;p84"/>
              <p:cNvSpPr/>
              <p:nvPr/>
            </p:nvSpPr>
            <p:spPr>
              <a:xfrm>
                <a:off x="6316809" y="1252887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77" name="Google Shape;977;p84"/>
              <p:cNvSpPr/>
              <p:nvPr/>
            </p:nvSpPr>
            <p:spPr>
              <a:xfrm>
                <a:off x="5870947" y="1394168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78" name="Google Shape;978;p84"/>
              <p:cNvSpPr/>
              <p:nvPr/>
            </p:nvSpPr>
            <p:spPr>
              <a:xfrm>
                <a:off x="6019572" y="1394168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79" name="Google Shape;979;p84"/>
              <p:cNvSpPr/>
              <p:nvPr/>
            </p:nvSpPr>
            <p:spPr>
              <a:xfrm>
                <a:off x="6168196" y="1394168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980" name="Google Shape;980;p84"/>
          <p:cNvGrpSpPr/>
          <p:nvPr/>
        </p:nvGrpSpPr>
        <p:grpSpPr>
          <a:xfrm>
            <a:off x="7350525" y="918771"/>
            <a:ext cx="1106654" cy="928129"/>
            <a:chOff x="7350525" y="918771"/>
            <a:chExt cx="1106654" cy="928129"/>
          </a:xfrm>
        </p:grpSpPr>
        <p:grpSp>
          <p:nvGrpSpPr>
            <p:cNvPr id="981" name="Google Shape;981;p84"/>
            <p:cNvGrpSpPr/>
            <p:nvPr/>
          </p:nvGrpSpPr>
          <p:grpSpPr>
            <a:xfrm>
              <a:off x="7350525" y="918771"/>
              <a:ext cx="622200" cy="928129"/>
              <a:chOff x="7350525" y="918771"/>
              <a:chExt cx="622200" cy="928129"/>
            </a:xfrm>
          </p:grpSpPr>
          <p:sp>
            <p:nvSpPr>
              <p:cNvPr id="982" name="Google Shape;982;p84"/>
              <p:cNvSpPr/>
              <p:nvPr/>
            </p:nvSpPr>
            <p:spPr>
              <a:xfrm rot="5400000">
                <a:off x="7350525" y="1224700"/>
                <a:ext cx="622200" cy="622200"/>
              </a:xfrm>
              <a:prstGeom prst="pie">
                <a:avLst>
                  <a:gd fmla="val 5399541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83" name="Google Shape;983;p84"/>
              <p:cNvSpPr/>
              <p:nvPr/>
            </p:nvSpPr>
            <p:spPr>
              <a:xfrm>
                <a:off x="7527375" y="918771"/>
                <a:ext cx="268500" cy="2685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84" name="Google Shape;984;p84"/>
            <p:cNvGrpSpPr/>
            <p:nvPr/>
          </p:nvGrpSpPr>
          <p:grpSpPr>
            <a:xfrm>
              <a:off x="8037779" y="1104259"/>
              <a:ext cx="419400" cy="639168"/>
              <a:chOff x="8037779" y="1104259"/>
              <a:chExt cx="419400" cy="639168"/>
            </a:xfrm>
          </p:grpSpPr>
          <p:sp>
            <p:nvSpPr>
              <p:cNvPr id="985" name="Google Shape;985;p84"/>
              <p:cNvSpPr/>
              <p:nvPr/>
            </p:nvSpPr>
            <p:spPr>
              <a:xfrm rot="5400000">
                <a:off x="8037779" y="1324026"/>
                <a:ext cx="419400" cy="419400"/>
              </a:xfrm>
              <a:prstGeom prst="pie">
                <a:avLst>
                  <a:gd fmla="val 5399541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86" name="Google Shape;986;p84"/>
              <p:cNvSpPr/>
              <p:nvPr/>
            </p:nvSpPr>
            <p:spPr>
              <a:xfrm>
                <a:off x="8157029" y="1104259"/>
                <a:ext cx="180900" cy="1809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987" name="Google Shape;987;p84"/>
          <p:cNvGrpSpPr/>
          <p:nvPr/>
        </p:nvGrpSpPr>
        <p:grpSpPr>
          <a:xfrm>
            <a:off x="7416125" y="3481322"/>
            <a:ext cx="1178150" cy="656596"/>
            <a:chOff x="7416125" y="3551942"/>
            <a:chExt cx="1178150" cy="656596"/>
          </a:xfrm>
        </p:grpSpPr>
        <p:sp>
          <p:nvSpPr>
            <p:cNvPr id="988" name="Google Shape;988;p84"/>
            <p:cNvSpPr/>
            <p:nvPr/>
          </p:nvSpPr>
          <p:spPr>
            <a:xfrm>
              <a:off x="7416125" y="3649638"/>
              <a:ext cx="718200" cy="558900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9" name="Google Shape;989;p84"/>
            <p:cNvSpPr/>
            <p:nvPr/>
          </p:nvSpPr>
          <p:spPr>
            <a:xfrm flipH="1">
              <a:off x="7972075" y="3551942"/>
              <a:ext cx="622200" cy="447000"/>
            </a:xfrm>
            <a:prstGeom prst="wedgeEllipseCallout">
              <a:avLst>
                <a:gd fmla="val -20833" name="adj1"/>
                <a:gd fmla="val 625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0" name="Google Shape;990;p84"/>
          <p:cNvGrpSpPr/>
          <p:nvPr/>
        </p:nvGrpSpPr>
        <p:grpSpPr>
          <a:xfrm>
            <a:off x="2542893" y="3352221"/>
            <a:ext cx="966014" cy="1325831"/>
            <a:chOff x="2528574" y="3400224"/>
            <a:chExt cx="881400" cy="1185790"/>
          </a:xfrm>
        </p:grpSpPr>
        <p:sp>
          <p:nvSpPr>
            <p:cNvPr id="991" name="Google Shape;991;p84"/>
            <p:cNvSpPr/>
            <p:nvPr/>
          </p:nvSpPr>
          <p:spPr>
            <a:xfrm rot="-5400000">
              <a:off x="2669424" y="3495417"/>
              <a:ext cx="599700" cy="5997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2" name="Google Shape;992;p84"/>
            <p:cNvSpPr/>
            <p:nvPr/>
          </p:nvSpPr>
          <p:spPr>
            <a:xfrm>
              <a:off x="2926674" y="3400224"/>
              <a:ext cx="85200" cy="85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3" name="Google Shape;993;p84"/>
            <p:cNvSpPr/>
            <p:nvPr/>
          </p:nvSpPr>
          <p:spPr>
            <a:xfrm>
              <a:off x="2889624" y="4065673"/>
              <a:ext cx="159300" cy="159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4" name="Google Shape;994;p84"/>
            <p:cNvSpPr/>
            <p:nvPr/>
          </p:nvSpPr>
          <p:spPr>
            <a:xfrm rot="8100000">
              <a:off x="2659349" y="3831994"/>
              <a:ext cx="619850" cy="62663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995" name="Google Shape;995;p84"/>
            <p:cNvCxnSpPr/>
            <p:nvPr/>
          </p:nvCxnSpPr>
          <p:spPr>
            <a:xfrm>
              <a:off x="2638224" y="3985800"/>
              <a:ext cx="66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6" name="Google Shape;996;p84"/>
          <p:cNvGrpSpPr/>
          <p:nvPr/>
        </p:nvGrpSpPr>
        <p:grpSpPr>
          <a:xfrm rot="1800211">
            <a:off x="4244166" y="3358687"/>
            <a:ext cx="532029" cy="914404"/>
            <a:chOff x="4255371" y="3397062"/>
            <a:chExt cx="508200" cy="883625"/>
          </a:xfrm>
        </p:grpSpPr>
        <p:sp>
          <p:nvSpPr>
            <p:cNvPr id="997" name="Google Shape;997;p84"/>
            <p:cNvSpPr/>
            <p:nvPr/>
          </p:nvSpPr>
          <p:spPr>
            <a:xfrm rot="-7589">
              <a:off x="4441513" y="3966137"/>
              <a:ext cx="135900" cy="31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8" name="Google Shape;998;p84"/>
            <p:cNvSpPr/>
            <p:nvPr/>
          </p:nvSpPr>
          <p:spPr>
            <a:xfrm>
              <a:off x="4255371" y="3397062"/>
              <a:ext cx="508200" cy="508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9" name="Google Shape;999;p84"/>
            <p:cNvSpPr/>
            <p:nvPr/>
          </p:nvSpPr>
          <p:spPr>
            <a:xfrm>
              <a:off x="4306062" y="3447763"/>
              <a:ext cx="406800" cy="406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000" name="Google Shape;1000;p84"/>
            <p:cNvCxnSpPr/>
            <p:nvPr/>
          </p:nvCxnSpPr>
          <p:spPr>
            <a:xfrm flipH="1" rot="9760697">
              <a:off x="4557984" y="3547114"/>
              <a:ext cx="63479" cy="17810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84"/>
            <p:cNvCxnSpPr/>
            <p:nvPr/>
          </p:nvCxnSpPr>
          <p:spPr>
            <a:xfrm flipH="1" rot="10685451">
              <a:off x="4540829" y="3619938"/>
              <a:ext cx="9005" cy="1122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02" name="Google Shape;1002;p84"/>
          <p:cNvGrpSpPr/>
          <p:nvPr/>
        </p:nvGrpSpPr>
        <p:grpSpPr>
          <a:xfrm rot="1800228">
            <a:off x="838080" y="3457787"/>
            <a:ext cx="666531" cy="914475"/>
            <a:chOff x="4088240" y="-284559"/>
            <a:chExt cx="967500" cy="1331646"/>
          </a:xfrm>
        </p:grpSpPr>
        <p:sp>
          <p:nvSpPr>
            <p:cNvPr id="1003" name="Google Shape;1003;p84"/>
            <p:cNvSpPr/>
            <p:nvPr/>
          </p:nvSpPr>
          <p:spPr>
            <a:xfrm>
              <a:off x="4088240" y="-159513"/>
              <a:ext cx="967500" cy="1206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4" name="Google Shape;1004;p84"/>
            <p:cNvSpPr/>
            <p:nvPr/>
          </p:nvSpPr>
          <p:spPr>
            <a:xfrm rot="3677">
              <a:off x="4291490" y="-284259"/>
              <a:ext cx="561000" cy="1737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005" name="Google Shape;1005;p84"/>
            <p:cNvGrpSpPr/>
            <p:nvPr/>
          </p:nvGrpSpPr>
          <p:grpSpPr>
            <a:xfrm>
              <a:off x="4193061" y="10914"/>
              <a:ext cx="757859" cy="865745"/>
              <a:chOff x="5556250" y="851150"/>
              <a:chExt cx="757859" cy="865745"/>
            </a:xfrm>
          </p:grpSpPr>
          <p:cxnSp>
            <p:nvCxnSpPr>
              <p:cNvPr id="1006" name="Google Shape;1006;p84"/>
              <p:cNvCxnSpPr/>
              <p:nvPr/>
            </p:nvCxnSpPr>
            <p:spPr>
              <a:xfrm rot="-29499">
                <a:off x="5786080" y="1211141"/>
                <a:ext cx="52441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7" name="Google Shape;1007;p84"/>
              <p:cNvCxnSpPr/>
              <p:nvPr/>
            </p:nvCxnSpPr>
            <p:spPr>
              <a:xfrm rot="-29499">
                <a:off x="5787867" y="1438320"/>
                <a:ext cx="52441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8" name="Google Shape;1008;p84"/>
              <p:cNvCxnSpPr/>
              <p:nvPr/>
            </p:nvCxnSpPr>
            <p:spPr>
              <a:xfrm rot="-29499">
                <a:off x="5789699" y="1665500"/>
                <a:ext cx="52441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9" name="Google Shape;1009;p84"/>
              <p:cNvSpPr/>
              <p:nvPr/>
            </p:nvSpPr>
            <p:spPr>
              <a:xfrm rot="-20163">
                <a:off x="5584255" y="1159935"/>
                <a:ext cx="102302" cy="102302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10" name="Google Shape;1010;p84"/>
              <p:cNvSpPr/>
              <p:nvPr/>
            </p:nvSpPr>
            <p:spPr>
              <a:xfrm rot="-20163">
                <a:off x="5586071" y="1387114"/>
                <a:ext cx="102302" cy="102302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11" name="Google Shape;1011;p84"/>
              <p:cNvSpPr/>
              <p:nvPr/>
            </p:nvSpPr>
            <p:spPr>
              <a:xfrm rot="-20163">
                <a:off x="5587887" y="1614294"/>
                <a:ext cx="102302" cy="102302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12" name="Google Shape;1012;p84"/>
              <p:cNvSpPr/>
              <p:nvPr/>
            </p:nvSpPr>
            <p:spPr>
              <a:xfrm>
                <a:off x="5556250" y="851150"/>
                <a:ext cx="189275" cy="183175"/>
              </a:xfrm>
              <a:custGeom>
                <a:rect b="b" l="l" r="r" t="t"/>
                <a:pathLst>
                  <a:path extrusionOk="0" h="7327" w="7571">
                    <a:moveTo>
                      <a:pt x="0" y="3789"/>
                    </a:moveTo>
                    <a:lnTo>
                      <a:pt x="3245" y="7327"/>
                    </a:lnTo>
                    <a:lnTo>
                      <a:pt x="7571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013" name="Google Shape;1013;p84"/>
              <p:cNvCxnSpPr/>
              <p:nvPr/>
            </p:nvCxnSpPr>
            <p:spPr>
              <a:xfrm rot="-29499">
                <a:off x="5786080" y="983941"/>
                <a:ext cx="52441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14" name="Google Shape;1014;p84"/>
          <p:cNvGrpSpPr/>
          <p:nvPr/>
        </p:nvGrpSpPr>
        <p:grpSpPr>
          <a:xfrm rot="-298929">
            <a:off x="2242335" y="939019"/>
            <a:ext cx="1199899" cy="680642"/>
            <a:chOff x="6121180" y="1963945"/>
            <a:chExt cx="2727900" cy="1547400"/>
          </a:xfrm>
        </p:grpSpPr>
        <p:sp>
          <p:nvSpPr>
            <p:cNvPr id="1015" name="Google Shape;1015;p84"/>
            <p:cNvSpPr/>
            <p:nvPr/>
          </p:nvSpPr>
          <p:spPr>
            <a:xfrm rot="756">
              <a:off x="6121180" y="1964245"/>
              <a:ext cx="2727900" cy="1546800"/>
            </a:xfrm>
            <a:prstGeom prst="roundRect">
              <a:avLst>
                <a:gd fmla="val 804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6" name="Google Shape;1016;p84"/>
            <p:cNvSpPr/>
            <p:nvPr/>
          </p:nvSpPr>
          <p:spPr>
            <a:xfrm rot="5398209">
              <a:off x="7302225" y="2489024"/>
              <a:ext cx="575700" cy="4974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7" name="Google Shape;1017;p84"/>
          <p:cNvGrpSpPr/>
          <p:nvPr/>
        </p:nvGrpSpPr>
        <p:grpSpPr>
          <a:xfrm>
            <a:off x="405875" y="2363109"/>
            <a:ext cx="1537850" cy="928129"/>
            <a:chOff x="405875" y="2363109"/>
            <a:chExt cx="1537850" cy="928129"/>
          </a:xfrm>
        </p:grpSpPr>
        <p:grpSp>
          <p:nvGrpSpPr>
            <p:cNvPr id="1018" name="Google Shape;1018;p84"/>
            <p:cNvGrpSpPr/>
            <p:nvPr/>
          </p:nvGrpSpPr>
          <p:grpSpPr>
            <a:xfrm>
              <a:off x="955650" y="2458163"/>
              <a:ext cx="438300" cy="305325"/>
              <a:chOff x="964525" y="2458163"/>
              <a:chExt cx="438300" cy="305325"/>
            </a:xfrm>
          </p:grpSpPr>
          <p:grpSp>
            <p:nvGrpSpPr>
              <p:cNvPr id="1019" name="Google Shape;1019;p84"/>
              <p:cNvGrpSpPr/>
              <p:nvPr/>
            </p:nvGrpSpPr>
            <p:grpSpPr>
              <a:xfrm>
                <a:off x="964525" y="2458163"/>
                <a:ext cx="438300" cy="154200"/>
                <a:chOff x="964525" y="2458163"/>
                <a:chExt cx="438300" cy="154200"/>
              </a:xfrm>
            </p:grpSpPr>
            <p:cxnSp>
              <p:nvCxnSpPr>
                <p:cNvPr id="1020" name="Google Shape;1020;p84"/>
                <p:cNvCxnSpPr/>
                <p:nvPr/>
              </p:nvCxnSpPr>
              <p:spPr>
                <a:xfrm>
                  <a:off x="964525" y="2535263"/>
                  <a:ext cx="3048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021" name="Google Shape;1021;p84"/>
                <p:cNvSpPr/>
                <p:nvPr/>
              </p:nvSpPr>
              <p:spPr>
                <a:xfrm rot="5400000">
                  <a:off x="1258975" y="2468513"/>
                  <a:ext cx="154200" cy="133500"/>
                </a:xfrm>
                <a:prstGeom prst="triangle">
                  <a:avLst>
                    <a:gd fmla="val 50000" name="adj"/>
                  </a:avLst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22" name="Google Shape;1022;p84"/>
              <p:cNvGrpSpPr/>
              <p:nvPr/>
            </p:nvGrpSpPr>
            <p:grpSpPr>
              <a:xfrm>
                <a:off x="964525" y="2609288"/>
                <a:ext cx="438300" cy="154200"/>
                <a:chOff x="964525" y="2609288"/>
                <a:chExt cx="438300" cy="154200"/>
              </a:xfrm>
            </p:grpSpPr>
            <p:cxnSp>
              <p:nvCxnSpPr>
                <p:cNvPr id="1023" name="Google Shape;1023;p84"/>
                <p:cNvCxnSpPr/>
                <p:nvPr/>
              </p:nvCxnSpPr>
              <p:spPr>
                <a:xfrm rot="10800000">
                  <a:off x="1098025" y="2686388"/>
                  <a:ext cx="3048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024" name="Google Shape;1024;p84"/>
                <p:cNvSpPr/>
                <p:nvPr/>
              </p:nvSpPr>
              <p:spPr>
                <a:xfrm rot="-5400000">
                  <a:off x="954175" y="2619638"/>
                  <a:ext cx="154200" cy="133500"/>
                </a:xfrm>
                <a:prstGeom prst="triangle">
                  <a:avLst>
                    <a:gd fmla="val 50000" name="adj"/>
                  </a:avLst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1025" name="Google Shape;1025;p84"/>
            <p:cNvGrpSpPr/>
            <p:nvPr/>
          </p:nvGrpSpPr>
          <p:grpSpPr>
            <a:xfrm>
              <a:off x="405875" y="2363109"/>
              <a:ext cx="622200" cy="928129"/>
              <a:chOff x="7350525" y="918771"/>
              <a:chExt cx="622200" cy="928129"/>
            </a:xfrm>
          </p:grpSpPr>
          <p:sp>
            <p:nvSpPr>
              <p:cNvPr id="1026" name="Google Shape;1026;p84"/>
              <p:cNvSpPr/>
              <p:nvPr/>
            </p:nvSpPr>
            <p:spPr>
              <a:xfrm rot="5400000">
                <a:off x="7350525" y="1224700"/>
                <a:ext cx="622200" cy="622200"/>
              </a:xfrm>
              <a:prstGeom prst="pie">
                <a:avLst>
                  <a:gd fmla="val 5399541" name="adj1"/>
                  <a:gd fmla="val 1620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27" name="Google Shape;1027;p84"/>
              <p:cNvSpPr/>
              <p:nvPr/>
            </p:nvSpPr>
            <p:spPr>
              <a:xfrm>
                <a:off x="7527375" y="918771"/>
                <a:ext cx="268500" cy="2685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28" name="Google Shape;1028;p84"/>
            <p:cNvGrpSpPr/>
            <p:nvPr/>
          </p:nvGrpSpPr>
          <p:grpSpPr>
            <a:xfrm>
              <a:off x="1321525" y="2363109"/>
              <a:ext cx="622200" cy="928129"/>
              <a:chOff x="7350525" y="918771"/>
              <a:chExt cx="622200" cy="928129"/>
            </a:xfrm>
          </p:grpSpPr>
          <p:sp>
            <p:nvSpPr>
              <p:cNvPr id="1029" name="Google Shape;1029;p84"/>
              <p:cNvSpPr/>
              <p:nvPr/>
            </p:nvSpPr>
            <p:spPr>
              <a:xfrm rot="5400000">
                <a:off x="7350525" y="1224700"/>
                <a:ext cx="622200" cy="622200"/>
              </a:xfrm>
              <a:prstGeom prst="pie">
                <a:avLst>
                  <a:gd fmla="val 5399541" name="adj1"/>
                  <a:gd fmla="val 1620000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30" name="Google Shape;1030;p84"/>
              <p:cNvSpPr/>
              <p:nvPr/>
            </p:nvSpPr>
            <p:spPr>
              <a:xfrm>
                <a:off x="7527375" y="918771"/>
                <a:ext cx="268500" cy="2685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31" name="Google Shape;1031;p84"/>
          <p:cNvGrpSpPr/>
          <p:nvPr/>
        </p:nvGrpSpPr>
        <p:grpSpPr>
          <a:xfrm>
            <a:off x="5539088" y="2085463"/>
            <a:ext cx="1356850" cy="920113"/>
            <a:chOff x="5590938" y="2085463"/>
            <a:chExt cx="1356850" cy="920113"/>
          </a:xfrm>
        </p:grpSpPr>
        <p:sp>
          <p:nvSpPr>
            <p:cNvPr id="1032" name="Google Shape;1032;p84"/>
            <p:cNvSpPr/>
            <p:nvPr/>
          </p:nvSpPr>
          <p:spPr>
            <a:xfrm>
              <a:off x="5958275" y="2446975"/>
              <a:ext cx="622200" cy="55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033" name="Google Shape;1033;p84"/>
            <p:cNvGrpSpPr/>
            <p:nvPr/>
          </p:nvGrpSpPr>
          <p:grpSpPr>
            <a:xfrm>
              <a:off x="6501388" y="2586163"/>
              <a:ext cx="446400" cy="419400"/>
              <a:chOff x="6501400" y="2586163"/>
              <a:chExt cx="446400" cy="419400"/>
            </a:xfrm>
          </p:grpSpPr>
          <p:sp>
            <p:nvSpPr>
              <p:cNvPr id="1034" name="Google Shape;1034;p84"/>
              <p:cNvSpPr/>
              <p:nvPr/>
            </p:nvSpPr>
            <p:spPr>
              <a:xfrm>
                <a:off x="6501400" y="2586163"/>
                <a:ext cx="446400" cy="41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35" name="Google Shape;1035;p84"/>
              <p:cNvGrpSpPr/>
              <p:nvPr/>
            </p:nvGrpSpPr>
            <p:grpSpPr>
              <a:xfrm>
                <a:off x="6567446" y="2638868"/>
                <a:ext cx="314307" cy="313989"/>
                <a:chOff x="6569600" y="2641288"/>
                <a:chExt cx="314307" cy="313989"/>
              </a:xfrm>
            </p:grpSpPr>
            <p:sp>
              <p:nvSpPr>
                <p:cNvPr id="1036" name="Google Shape;1036;p84"/>
                <p:cNvSpPr/>
                <p:nvPr/>
              </p:nvSpPr>
              <p:spPr>
                <a:xfrm>
                  <a:off x="6569600" y="2641288"/>
                  <a:ext cx="133500" cy="1335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037" name="Google Shape;1037;p84"/>
                <p:cNvSpPr/>
                <p:nvPr/>
              </p:nvSpPr>
              <p:spPr>
                <a:xfrm>
                  <a:off x="6750407" y="2641288"/>
                  <a:ext cx="133500" cy="1335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038" name="Google Shape;1038;p84"/>
                <p:cNvSpPr/>
                <p:nvPr/>
              </p:nvSpPr>
              <p:spPr>
                <a:xfrm>
                  <a:off x="6569600" y="2821777"/>
                  <a:ext cx="133500" cy="1335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039" name="Google Shape;1039;p84"/>
                <p:cNvSpPr/>
                <p:nvPr/>
              </p:nvSpPr>
              <p:spPr>
                <a:xfrm>
                  <a:off x="6750407" y="2821777"/>
                  <a:ext cx="133500" cy="1335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</p:grpSp>
        <p:sp>
          <p:nvSpPr>
            <p:cNvPr id="1040" name="Google Shape;1040;p84"/>
            <p:cNvSpPr/>
            <p:nvPr/>
          </p:nvSpPr>
          <p:spPr>
            <a:xfrm rot="-5400000">
              <a:off x="6102875" y="2621409"/>
              <a:ext cx="333000" cy="333000"/>
            </a:xfrm>
            <a:prstGeom prst="flowChartDelay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041" name="Google Shape;1041;p84"/>
            <p:cNvGrpSpPr/>
            <p:nvPr/>
          </p:nvGrpSpPr>
          <p:grpSpPr>
            <a:xfrm>
              <a:off x="5958275" y="2085463"/>
              <a:ext cx="622200" cy="622200"/>
              <a:chOff x="5958275" y="2085463"/>
              <a:chExt cx="622200" cy="622200"/>
            </a:xfrm>
          </p:grpSpPr>
          <p:sp>
            <p:nvSpPr>
              <p:cNvPr id="1042" name="Google Shape;1042;p84"/>
              <p:cNvSpPr/>
              <p:nvPr/>
            </p:nvSpPr>
            <p:spPr>
              <a:xfrm rot="8100000">
                <a:off x="6049394" y="2176582"/>
                <a:ext cx="439962" cy="439962"/>
              </a:xfrm>
              <a:prstGeom prst="rtTriangl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43" name="Google Shape;1043;p84"/>
              <p:cNvSpPr/>
              <p:nvPr/>
            </p:nvSpPr>
            <p:spPr>
              <a:xfrm>
                <a:off x="6195018" y="2196714"/>
                <a:ext cx="148800" cy="1488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44" name="Google Shape;1044;p84"/>
            <p:cNvGrpSpPr/>
            <p:nvPr/>
          </p:nvGrpSpPr>
          <p:grpSpPr>
            <a:xfrm>
              <a:off x="5590938" y="2586163"/>
              <a:ext cx="446400" cy="419400"/>
              <a:chOff x="6501400" y="2586163"/>
              <a:chExt cx="446400" cy="419400"/>
            </a:xfrm>
          </p:grpSpPr>
          <p:sp>
            <p:nvSpPr>
              <p:cNvPr id="1045" name="Google Shape;1045;p84"/>
              <p:cNvSpPr/>
              <p:nvPr/>
            </p:nvSpPr>
            <p:spPr>
              <a:xfrm>
                <a:off x="6501400" y="2586163"/>
                <a:ext cx="446400" cy="41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46" name="Google Shape;1046;p84"/>
              <p:cNvGrpSpPr/>
              <p:nvPr/>
            </p:nvGrpSpPr>
            <p:grpSpPr>
              <a:xfrm>
                <a:off x="6567446" y="2638868"/>
                <a:ext cx="314307" cy="313989"/>
                <a:chOff x="6569600" y="2641288"/>
                <a:chExt cx="314307" cy="313989"/>
              </a:xfrm>
            </p:grpSpPr>
            <p:sp>
              <p:nvSpPr>
                <p:cNvPr id="1047" name="Google Shape;1047;p84"/>
                <p:cNvSpPr/>
                <p:nvPr/>
              </p:nvSpPr>
              <p:spPr>
                <a:xfrm>
                  <a:off x="6569600" y="2641288"/>
                  <a:ext cx="133500" cy="1335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048" name="Google Shape;1048;p84"/>
                <p:cNvSpPr/>
                <p:nvPr/>
              </p:nvSpPr>
              <p:spPr>
                <a:xfrm>
                  <a:off x="6750407" y="2641288"/>
                  <a:ext cx="133500" cy="1335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049" name="Google Shape;1049;p84"/>
                <p:cNvSpPr/>
                <p:nvPr/>
              </p:nvSpPr>
              <p:spPr>
                <a:xfrm>
                  <a:off x="6569600" y="2821777"/>
                  <a:ext cx="133500" cy="1335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050" name="Google Shape;1050;p84"/>
                <p:cNvSpPr/>
                <p:nvPr/>
              </p:nvSpPr>
              <p:spPr>
                <a:xfrm>
                  <a:off x="6750407" y="2821777"/>
                  <a:ext cx="133500" cy="1335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</p:grpSp>
      </p:grpSp>
      <p:grpSp>
        <p:nvGrpSpPr>
          <p:cNvPr id="1051" name="Google Shape;1051;p84"/>
          <p:cNvGrpSpPr/>
          <p:nvPr/>
        </p:nvGrpSpPr>
        <p:grpSpPr>
          <a:xfrm>
            <a:off x="2545513" y="2082614"/>
            <a:ext cx="939750" cy="871774"/>
            <a:chOff x="2545513" y="2082614"/>
            <a:chExt cx="939750" cy="871774"/>
          </a:xfrm>
        </p:grpSpPr>
        <p:grpSp>
          <p:nvGrpSpPr>
            <p:cNvPr id="1052" name="Google Shape;1052;p84"/>
            <p:cNvGrpSpPr/>
            <p:nvPr/>
          </p:nvGrpSpPr>
          <p:grpSpPr>
            <a:xfrm>
              <a:off x="2545513" y="2354613"/>
              <a:ext cx="939750" cy="599775"/>
              <a:chOff x="2545513" y="2354613"/>
              <a:chExt cx="939750" cy="599775"/>
            </a:xfrm>
          </p:grpSpPr>
          <p:sp>
            <p:nvSpPr>
              <p:cNvPr id="1053" name="Google Shape;1053;p84"/>
              <p:cNvSpPr/>
              <p:nvPr/>
            </p:nvSpPr>
            <p:spPr>
              <a:xfrm>
                <a:off x="2545513" y="2757288"/>
                <a:ext cx="196800" cy="19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54" name="Google Shape;1054;p84"/>
              <p:cNvSpPr/>
              <p:nvPr/>
            </p:nvSpPr>
            <p:spPr>
              <a:xfrm>
                <a:off x="2793175" y="2575351"/>
                <a:ext cx="196800" cy="37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55" name="Google Shape;1055;p84"/>
              <p:cNvSpPr/>
              <p:nvPr/>
            </p:nvSpPr>
            <p:spPr>
              <a:xfrm>
                <a:off x="3040813" y="2490813"/>
                <a:ext cx="196800" cy="46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56" name="Google Shape;1056;p84"/>
              <p:cNvSpPr/>
              <p:nvPr/>
            </p:nvSpPr>
            <p:spPr>
              <a:xfrm>
                <a:off x="3288463" y="2354613"/>
                <a:ext cx="196800" cy="599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57" name="Google Shape;1057;p84"/>
            <p:cNvGrpSpPr/>
            <p:nvPr/>
          </p:nvGrpSpPr>
          <p:grpSpPr>
            <a:xfrm>
              <a:off x="2615263" y="2082614"/>
              <a:ext cx="800263" cy="460438"/>
              <a:chOff x="2615263" y="2206150"/>
              <a:chExt cx="800263" cy="460438"/>
            </a:xfrm>
          </p:grpSpPr>
          <p:sp>
            <p:nvSpPr>
              <p:cNvPr id="1058" name="Google Shape;1058;p84"/>
              <p:cNvSpPr/>
              <p:nvPr/>
            </p:nvSpPr>
            <p:spPr>
              <a:xfrm>
                <a:off x="2615263" y="2609288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59" name="Google Shape;1059;p84"/>
              <p:cNvSpPr/>
              <p:nvPr/>
            </p:nvSpPr>
            <p:spPr>
              <a:xfrm>
                <a:off x="2862925" y="238667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60" name="Google Shape;1060;p84"/>
              <p:cNvSpPr/>
              <p:nvPr/>
            </p:nvSpPr>
            <p:spPr>
              <a:xfrm>
                <a:off x="3110575" y="2386663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61" name="Google Shape;1061;p84"/>
              <p:cNvSpPr/>
              <p:nvPr/>
            </p:nvSpPr>
            <p:spPr>
              <a:xfrm>
                <a:off x="3358225" y="220615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062" name="Google Shape;1062;p84"/>
              <p:cNvCxnSpPr/>
              <p:nvPr/>
            </p:nvCxnSpPr>
            <p:spPr>
              <a:xfrm flipH="1" rot="10800000">
                <a:off x="2642416" y="2414884"/>
                <a:ext cx="250800" cy="22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3" name="Google Shape;1063;p84"/>
              <p:cNvCxnSpPr/>
              <p:nvPr/>
            </p:nvCxnSpPr>
            <p:spPr>
              <a:xfrm>
                <a:off x="2891275" y="2415613"/>
                <a:ext cx="249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4" name="Google Shape;1064;p84"/>
              <p:cNvCxnSpPr/>
              <p:nvPr/>
            </p:nvCxnSpPr>
            <p:spPr>
              <a:xfrm flipH="1" rot="10800000">
                <a:off x="3140375" y="2233825"/>
                <a:ext cx="255000" cy="18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65" name="Google Shape;1065;p84"/>
          <p:cNvGrpSpPr/>
          <p:nvPr/>
        </p:nvGrpSpPr>
        <p:grpSpPr>
          <a:xfrm>
            <a:off x="7664288" y="2132899"/>
            <a:ext cx="681814" cy="838139"/>
            <a:chOff x="7558725" y="2132899"/>
            <a:chExt cx="681814" cy="838139"/>
          </a:xfrm>
        </p:grpSpPr>
        <p:grpSp>
          <p:nvGrpSpPr>
            <p:cNvPr id="1066" name="Google Shape;1066;p84"/>
            <p:cNvGrpSpPr/>
            <p:nvPr/>
          </p:nvGrpSpPr>
          <p:grpSpPr>
            <a:xfrm>
              <a:off x="7558725" y="2222838"/>
              <a:ext cx="599700" cy="748200"/>
              <a:chOff x="7558725" y="2222838"/>
              <a:chExt cx="599700" cy="748200"/>
            </a:xfrm>
          </p:grpSpPr>
          <p:sp>
            <p:nvSpPr>
              <p:cNvPr id="1067" name="Google Shape;1067;p84"/>
              <p:cNvSpPr/>
              <p:nvPr/>
            </p:nvSpPr>
            <p:spPr>
              <a:xfrm>
                <a:off x="7558725" y="2222838"/>
                <a:ext cx="599700" cy="748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68" name="Google Shape;1068;p84"/>
              <p:cNvGrpSpPr/>
              <p:nvPr/>
            </p:nvGrpSpPr>
            <p:grpSpPr>
              <a:xfrm>
                <a:off x="7635375" y="2384363"/>
                <a:ext cx="446400" cy="301800"/>
                <a:chOff x="7635375" y="2384363"/>
                <a:chExt cx="446400" cy="301800"/>
              </a:xfrm>
            </p:grpSpPr>
            <p:cxnSp>
              <p:nvCxnSpPr>
                <p:cNvPr id="1069" name="Google Shape;1069;p84"/>
                <p:cNvCxnSpPr/>
                <p:nvPr/>
              </p:nvCxnSpPr>
              <p:spPr>
                <a:xfrm>
                  <a:off x="7635375" y="2484963"/>
                  <a:ext cx="446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0" name="Google Shape;1070;p84"/>
                <p:cNvCxnSpPr/>
                <p:nvPr/>
              </p:nvCxnSpPr>
              <p:spPr>
                <a:xfrm>
                  <a:off x="7635375" y="2585563"/>
                  <a:ext cx="446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1" name="Google Shape;1071;p84"/>
                <p:cNvCxnSpPr/>
                <p:nvPr/>
              </p:nvCxnSpPr>
              <p:spPr>
                <a:xfrm>
                  <a:off x="7635375" y="2686163"/>
                  <a:ext cx="293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2" name="Google Shape;1072;p84"/>
                <p:cNvCxnSpPr/>
                <p:nvPr/>
              </p:nvCxnSpPr>
              <p:spPr>
                <a:xfrm>
                  <a:off x="7635375" y="2384363"/>
                  <a:ext cx="446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73" name="Google Shape;1073;p84"/>
            <p:cNvGrpSpPr/>
            <p:nvPr/>
          </p:nvGrpSpPr>
          <p:grpSpPr>
            <a:xfrm>
              <a:off x="7661833" y="2177767"/>
              <a:ext cx="532200" cy="690000"/>
              <a:chOff x="7635375" y="2204225"/>
              <a:chExt cx="532200" cy="690000"/>
            </a:xfrm>
          </p:grpSpPr>
          <p:cxnSp>
            <p:nvCxnSpPr>
              <p:cNvPr id="1074" name="Google Shape;1074;p84"/>
              <p:cNvCxnSpPr/>
              <p:nvPr/>
            </p:nvCxnSpPr>
            <p:spPr>
              <a:xfrm>
                <a:off x="7635375" y="2213511"/>
                <a:ext cx="52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5" name="Google Shape;1075;p84"/>
              <p:cNvCxnSpPr/>
              <p:nvPr/>
            </p:nvCxnSpPr>
            <p:spPr>
              <a:xfrm rot="10800000">
                <a:off x="8167575" y="2204225"/>
                <a:ext cx="0" cy="690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76" name="Google Shape;1076;p84"/>
            <p:cNvGrpSpPr/>
            <p:nvPr/>
          </p:nvGrpSpPr>
          <p:grpSpPr>
            <a:xfrm>
              <a:off x="7687050" y="2132899"/>
              <a:ext cx="553489" cy="690000"/>
              <a:chOff x="7614086" y="2204225"/>
              <a:chExt cx="553489" cy="690000"/>
            </a:xfrm>
          </p:grpSpPr>
          <p:cxnSp>
            <p:nvCxnSpPr>
              <p:cNvPr id="1077" name="Google Shape;1077;p84"/>
              <p:cNvCxnSpPr/>
              <p:nvPr/>
            </p:nvCxnSpPr>
            <p:spPr>
              <a:xfrm>
                <a:off x="7614086" y="2213501"/>
                <a:ext cx="550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8" name="Google Shape;1078;p84"/>
              <p:cNvCxnSpPr/>
              <p:nvPr/>
            </p:nvCxnSpPr>
            <p:spPr>
              <a:xfrm rot="10800000">
                <a:off x="8167575" y="2204225"/>
                <a:ext cx="0" cy="690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9" name="Google Shape;1079;p84"/>
          <p:cNvGrpSpPr/>
          <p:nvPr/>
        </p:nvGrpSpPr>
        <p:grpSpPr>
          <a:xfrm>
            <a:off x="639966" y="634086"/>
            <a:ext cx="1086513" cy="1036438"/>
            <a:chOff x="639966" y="634086"/>
            <a:chExt cx="1086513" cy="1036438"/>
          </a:xfrm>
        </p:grpSpPr>
        <p:grpSp>
          <p:nvGrpSpPr>
            <p:cNvPr id="1080" name="Google Shape;1080;p84"/>
            <p:cNvGrpSpPr/>
            <p:nvPr/>
          </p:nvGrpSpPr>
          <p:grpSpPr>
            <a:xfrm>
              <a:off x="1041875" y="745249"/>
              <a:ext cx="196857" cy="197018"/>
              <a:chOff x="1297200" y="1758650"/>
              <a:chExt cx="366450" cy="366750"/>
            </a:xfrm>
          </p:grpSpPr>
          <p:cxnSp>
            <p:nvCxnSpPr>
              <p:cNvPr id="1081" name="Google Shape;1081;p84"/>
              <p:cNvCxnSpPr/>
              <p:nvPr/>
            </p:nvCxnSpPr>
            <p:spPr>
              <a:xfrm>
                <a:off x="1476250" y="1758650"/>
                <a:ext cx="0" cy="14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2" name="Google Shape;1082;p84"/>
              <p:cNvCxnSpPr/>
              <p:nvPr/>
            </p:nvCxnSpPr>
            <p:spPr>
              <a:xfrm>
                <a:off x="1476250" y="1979900"/>
                <a:ext cx="0" cy="14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3" name="Google Shape;1083;p84"/>
              <p:cNvCxnSpPr/>
              <p:nvPr/>
            </p:nvCxnSpPr>
            <p:spPr>
              <a:xfrm>
                <a:off x="1591050" y="1869428"/>
                <a:ext cx="0" cy="145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4" name="Google Shape;1084;p84"/>
              <p:cNvCxnSpPr/>
              <p:nvPr/>
            </p:nvCxnSpPr>
            <p:spPr>
              <a:xfrm>
                <a:off x="1369800" y="1869428"/>
                <a:ext cx="0" cy="145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85" name="Google Shape;1085;p84"/>
            <p:cNvGrpSpPr/>
            <p:nvPr/>
          </p:nvGrpSpPr>
          <p:grpSpPr>
            <a:xfrm>
              <a:off x="1238713" y="634086"/>
              <a:ext cx="159223" cy="159353"/>
              <a:chOff x="1297200" y="1758650"/>
              <a:chExt cx="366450" cy="366750"/>
            </a:xfrm>
          </p:grpSpPr>
          <p:cxnSp>
            <p:nvCxnSpPr>
              <p:cNvPr id="1086" name="Google Shape;1086;p84"/>
              <p:cNvCxnSpPr/>
              <p:nvPr/>
            </p:nvCxnSpPr>
            <p:spPr>
              <a:xfrm>
                <a:off x="1476250" y="1758650"/>
                <a:ext cx="0" cy="14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7" name="Google Shape;1087;p84"/>
              <p:cNvCxnSpPr/>
              <p:nvPr/>
            </p:nvCxnSpPr>
            <p:spPr>
              <a:xfrm>
                <a:off x="1476250" y="1979900"/>
                <a:ext cx="0" cy="14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8" name="Google Shape;1088;p84"/>
              <p:cNvCxnSpPr/>
              <p:nvPr/>
            </p:nvCxnSpPr>
            <p:spPr>
              <a:xfrm>
                <a:off x="1591050" y="1869428"/>
                <a:ext cx="0" cy="145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9" name="Google Shape;1089;p84"/>
              <p:cNvCxnSpPr/>
              <p:nvPr/>
            </p:nvCxnSpPr>
            <p:spPr>
              <a:xfrm>
                <a:off x="1369800" y="1869428"/>
                <a:ext cx="0" cy="145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90" name="Google Shape;1090;p84"/>
            <p:cNvGrpSpPr/>
            <p:nvPr/>
          </p:nvGrpSpPr>
          <p:grpSpPr>
            <a:xfrm>
              <a:off x="639966" y="935823"/>
              <a:ext cx="1086513" cy="734700"/>
              <a:chOff x="639966" y="935823"/>
              <a:chExt cx="1086513" cy="734700"/>
            </a:xfrm>
          </p:grpSpPr>
          <p:sp>
            <p:nvSpPr>
              <p:cNvPr id="1091" name="Google Shape;1091;p84"/>
              <p:cNvSpPr/>
              <p:nvPr/>
            </p:nvSpPr>
            <p:spPr>
              <a:xfrm rot="-901661">
                <a:off x="1257191" y="975339"/>
                <a:ext cx="391074" cy="655668"/>
              </a:xfrm>
              <a:prstGeom prst="roundRect">
                <a:avLst>
                  <a:gd fmla="val 804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92" name="Google Shape;1092;p84"/>
              <p:cNvSpPr/>
              <p:nvPr/>
            </p:nvSpPr>
            <p:spPr>
              <a:xfrm flipH="1" rot="901661">
                <a:off x="718178" y="975339"/>
                <a:ext cx="391074" cy="655668"/>
              </a:xfrm>
              <a:prstGeom prst="roundRect">
                <a:avLst>
                  <a:gd fmla="val 804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93" name="Google Shape;1093;p84"/>
          <p:cNvGrpSpPr/>
          <p:nvPr/>
        </p:nvGrpSpPr>
        <p:grpSpPr>
          <a:xfrm>
            <a:off x="4002325" y="2355825"/>
            <a:ext cx="1019700" cy="649193"/>
            <a:chOff x="4002325" y="1669150"/>
            <a:chExt cx="1019700" cy="649193"/>
          </a:xfrm>
        </p:grpSpPr>
        <p:sp>
          <p:nvSpPr>
            <p:cNvPr id="1094" name="Google Shape;1094;p84"/>
            <p:cNvSpPr/>
            <p:nvPr/>
          </p:nvSpPr>
          <p:spPr>
            <a:xfrm rot="10800000">
              <a:off x="4800817" y="2230443"/>
              <a:ext cx="114900" cy="879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>
                <a:solidFill>
                  <a:schemeClr val="dk1"/>
                </a:solidFill>
              </a:endParaRPr>
            </a:p>
          </p:txBody>
        </p:sp>
        <p:grpSp>
          <p:nvGrpSpPr>
            <p:cNvPr id="1095" name="Google Shape;1095;p84"/>
            <p:cNvGrpSpPr/>
            <p:nvPr/>
          </p:nvGrpSpPr>
          <p:grpSpPr>
            <a:xfrm>
              <a:off x="4002325" y="1669150"/>
              <a:ext cx="1019700" cy="561300"/>
              <a:chOff x="4002325" y="1669150"/>
              <a:chExt cx="1019700" cy="561300"/>
            </a:xfrm>
          </p:grpSpPr>
          <p:sp>
            <p:nvSpPr>
              <p:cNvPr id="1096" name="Google Shape;1096;p84"/>
              <p:cNvSpPr/>
              <p:nvPr/>
            </p:nvSpPr>
            <p:spPr>
              <a:xfrm>
                <a:off x="4002325" y="1669150"/>
                <a:ext cx="1019700" cy="5613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grpSp>
            <p:nvGrpSpPr>
              <p:cNvPr id="1097" name="Google Shape;1097;p84"/>
              <p:cNvGrpSpPr/>
              <p:nvPr/>
            </p:nvGrpSpPr>
            <p:grpSpPr>
              <a:xfrm>
                <a:off x="4172430" y="1819175"/>
                <a:ext cx="679500" cy="261250"/>
                <a:chOff x="4213725" y="2508025"/>
                <a:chExt cx="679500" cy="261250"/>
              </a:xfrm>
            </p:grpSpPr>
            <p:cxnSp>
              <p:nvCxnSpPr>
                <p:cNvPr id="1098" name="Google Shape;1098;p84"/>
                <p:cNvCxnSpPr/>
                <p:nvPr/>
              </p:nvCxnSpPr>
              <p:spPr>
                <a:xfrm>
                  <a:off x="4213725" y="2595108"/>
                  <a:ext cx="6795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9" name="Google Shape;1099;p84"/>
                <p:cNvCxnSpPr/>
                <p:nvPr/>
              </p:nvCxnSpPr>
              <p:spPr>
                <a:xfrm>
                  <a:off x="4213725" y="2682192"/>
                  <a:ext cx="6795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0" name="Google Shape;1100;p84"/>
                <p:cNvCxnSpPr/>
                <p:nvPr/>
              </p:nvCxnSpPr>
              <p:spPr>
                <a:xfrm>
                  <a:off x="4213725" y="2769275"/>
                  <a:ext cx="446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1" name="Google Shape;1101;p84"/>
                <p:cNvCxnSpPr/>
                <p:nvPr/>
              </p:nvCxnSpPr>
              <p:spPr>
                <a:xfrm>
                  <a:off x="4213725" y="2508025"/>
                  <a:ext cx="6795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1102" name="Google Shape;1102;p84"/>
          <p:cNvGrpSpPr/>
          <p:nvPr/>
        </p:nvGrpSpPr>
        <p:grpSpPr>
          <a:xfrm>
            <a:off x="5628913" y="3349738"/>
            <a:ext cx="1177205" cy="932326"/>
            <a:chOff x="3563063" y="628225"/>
            <a:chExt cx="1177205" cy="932326"/>
          </a:xfrm>
        </p:grpSpPr>
        <p:grpSp>
          <p:nvGrpSpPr>
            <p:cNvPr id="1103" name="Google Shape;1103;p84"/>
            <p:cNvGrpSpPr/>
            <p:nvPr/>
          </p:nvGrpSpPr>
          <p:grpSpPr>
            <a:xfrm>
              <a:off x="3563063" y="921225"/>
              <a:ext cx="199200" cy="255900"/>
              <a:chOff x="3558050" y="845025"/>
              <a:chExt cx="199200" cy="255900"/>
            </a:xfrm>
          </p:grpSpPr>
          <p:sp>
            <p:nvSpPr>
              <p:cNvPr id="1104" name="Google Shape;1104;p84"/>
              <p:cNvSpPr/>
              <p:nvPr/>
            </p:nvSpPr>
            <p:spPr>
              <a:xfrm>
                <a:off x="3558050" y="845025"/>
                <a:ext cx="54900" cy="2559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cxnSp>
            <p:nvCxnSpPr>
              <p:cNvPr id="1105" name="Google Shape;1105;p84"/>
              <p:cNvCxnSpPr/>
              <p:nvPr/>
            </p:nvCxnSpPr>
            <p:spPr>
              <a:xfrm>
                <a:off x="3612950" y="972975"/>
                <a:ext cx="144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06" name="Google Shape;1106;p84"/>
            <p:cNvGrpSpPr/>
            <p:nvPr/>
          </p:nvGrpSpPr>
          <p:grpSpPr>
            <a:xfrm flipH="1">
              <a:off x="4541068" y="921225"/>
              <a:ext cx="199200" cy="255900"/>
              <a:chOff x="3558050" y="845025"/>
              <a:chExt cx="199200" cy="255900"/>
            </a:xfrm>
          </p:grpSpPr>
          <p:sp>
            <p:nvSpPr>
              <p:cNvPr id="1107" name="Google Shape;1107;p84"/>
              <p:cNvSpPr/>
              <p:nvPr/>
            </p:nvSpPr>
            <p:spPr>
              <a:xfrm>
                <a:off x="3558050" y="845025"/>
                <a:ext cx="54900" cy="2559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cxnSp>
            <p:nvCxnSpPr>
              <p:cNvPr id="1108" name="Google Shape;1108;p84"/>
              <p:cNvCxnSpPr/>
              <p:nvPr/>
            </p:nvCxnSpPr>
            <p:spPr>
              <a:xfrm>
                <a:off x="3612950" y="972975"/>
                <a:ext cx="144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09" name="Google Shape;1109;p84"/>
            <p:cNvGrpSpPr/>
            <p:nvPr/>
          </p:nvGrpSpPr>
          <p:grpSpPr>
            <a:xfrm>
              <a:off x="3773500" y="1268051"/>
              <a:ext cx="753800" cy="292500"/>
              <a:chOff x="3769050" y="1268051"/>
              <a:chExt cx="753800" cy="292500"/>
            </a:xfrm>
          </p:grpSpPr>
          <p:sp>
            <p:nvSpPr>
              <p:cNvPr id="1110" name="Google Shape;1110;p84"/>
              <p:cNvSpPr/>
              <p:nvPr/>
            </p:nvSpPr>
            <p:spPr>
              <a:xfrm>
                <a:off x="3769050" y="1268051"/>
                <a:ext cx="118800" cy="2925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11" name="Google Shape;1111;p84"/>
              <p:cNvSpPr/>
              <p:nvPr/>
            </p:nvSpPr>
            <p:spPr>
              <a:xfrm>
                <a:off x="4404050" y="1268051"/>
                <a:ext cx="118800" cy="2925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sp>
          <p:nvSpPr>
            <p:cNvPr id="1112" name="Google Shape;1112;p84"/>
            <p:cNvSpPr/>
            <p:nvPr/>
          </p:nvSpPr>
          <p:spPr>
            <a:xfrm>
              <a:off x="3706850" y="628225"/>
              <a:ext cx="887100" cy="786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1113" name="Google Shape;1113;p84"/>
            <p:cNvCxnSpPr/>
            <p:nvPr/>
          </p:nvCxnSpPr>
          <p:spPr>
            <a:xfrm>
              <a:off x="3706250" y="806175"/>
              <a:ext cx="888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84"/>
            <p:cNvCxnSpPr/>
            <p:nvPr/>
          </p:nvCxnSpPr>
          <p:spPr>
            <a:xfrm>
              <a:off x="3706250" y="1139795"/>
              <a:ext cx="888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15" name="Google Shape;1115;p84"/>
            <p:cNvGrpSpPr/>
            <p:nvPr/>
          </p:nvGrpSpPr>
          <p:grpSpPr>
            <a:xfrm>
              <a:off x="3979925" y="1234325"/>
              <a:ext cx="341100" cy="95250"/>
              <a:chOff x="3979925" y="1240825"/>
              <a:chExt cx="341100" cy="95250"/>
            </a:xfrm>
          </p:grpSpPr>
          <p:cxnSp>
            <p:nvCxnSpPr>
              <p:cNvPr id="1116" name="Google Shape;1116;p84"/>
              <p:cNvCxnSpPr/>
              <p:nvPr/>
            </p:nvCxnSpPr>
            <p:spPr>
              <a:xfrm>
                <a:off x="3979925" y="1240825"/>
                <a:ext cx="341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7" name="Google Shape;1117;p84"/>
              <p:cNvCxnSpPr/>
              <p:nvPr/>
            </p:nvCxnSpPr>
            <p:spPr>
              <a:xfrm>
                <a:off x="3979925" y="1288450"/>
                <a:ext cx="341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8" name="Google Shape;1118;p84"/>
              <p:cNvCxnSpPr/>
              <p:nvPr/>
            </p:nvCxnSpPr>
            <p:spPr>
              <a:xfrm>
                <a:off x="3979925" y="1336075"/>
                <a:ext cx="341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119" name="Google Shape;1119;p84"/>
            <p:cNvCxnSpPr/>
            <p:nvPr/>
          </p:nvCxnSpPr>
          <p:spPr>
            <a:xfrm>
              <a:off x="4150400" y="811735"/>
              <a:ext cx="0" cy="322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0" name="Google Shape;1120;p84"/>
            <p:cNvSpPr/>
            <p:nvPr/>
          </p:nvSpPr>
          <p:spPr>
            <a:xfrm>
              <a:off x="3870800" y="685375"/>
              <a:ext cx="57900" cy="57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21" name="Google Shape;1121;p84"/>
            <p:cNvSpPr/>
            <p:nvPr/>
          </p:nvSpPr>
          <p:spPr>
            <a:xfrm>
              <a:off x="4401775" y="685375"/>
              <a:ext cx="57900" cy="57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22" name="Google Shape;1122;p84"/>
            <p:cNvSpPr/>
            <p:nvPr/>
          </p:nvSpPr>
          <p:spPr>
            <a:xfrm>
              <a:off x="3773500" y="1227050"/>
              <a:ext cx="109800" cy="109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23" name="Google Shape;1123;p84"/>
            <p:cNvSpPr/>
            <p:nvPr/>
          </p:nvSpPr>
          <p:spPr>
            <a:xfrm>
              <a:off x="4417650" y="1227050"/>
              <a:ext cx="109800" cy="109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124" name="Google Shape;1124;p84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85"/>
          <p:cNvSpPr/>
          <p:nvPr>
            <p:ph idx="2" type="pic"/>
          </p:nvPr>
        </p:nvSpPr>
        <p:spPr>
          <a:xfrm>
            <a:off x="4506725" y="1592725"/>
            <a:ext cx="4389000" cy="2724900"/>
          </a:xfrm>
          <a:prstGeom prst="roundRect">
            <a:avLst>
              <a:gd fmla="val 16667" name="adj"/>
            </a:avLst>
          </a:prstGeom>
        </p:spPr>
      </p:sp>
      <p:sp>
        <p:nvSpPr>
          <p:cNvPr id="1130" name="Google Shape;1130;p85"/>
          <p:cNvSpPr/>
          <p:nvPr>
            <p:ph idx="3" type="pic"/>
          </p:nvPr>
        </p:nvSpPr>
        <p:spPr>
          <a:xfrm>
            <a:off x="2058025" y="1592725"/>
            <a:ext cx="1947600" cy="2724900"/>
          </a:xfrm>
          <a:prstGeom prst="roundRect">
            <a:avLst>
              <a:gd fmla="val 16667" name="adj"/>
            </a:avLst>
          </a:prstGeom>
        </p:spPr>
      </p:sp>
      <p:sp>
        <p:nvSpPr>
          <p:cNvPr id="1131" name="Google Shape;1131;p85"/>
          <p:cNvSpPr/>
          <p:nvPr>
            <p:ph idx="4" type="pic"/>
          </p:nvPr>
        </p:nvSpPr>
        <p:spPr>
          <a:xfrm>
            <a:off x="244425" y="1592725"/>
            <a:ext cx="1312500" cy="2724900"/>
          </a:xfrm>
          <a:prstGeom prst="roundRect">
            <a:avLst>
              <a:gd fmla="val 16667" name="adj"/>
            </a:avLst>
          </a:prstGeom>
        </p:spPr>
      </p:sp>
      <p:sp>
        <p:nvSpPr>
          <p:cNvPr id="1132" name="Google Shape;1132;p8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3" name="Google Shape;1133;p85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  <p:sp>
        <p:nvSpPr>
          <p:cNvPr id="1134" name="Google Shape;1134;p85"/>
          <p:cNvSpPr txBox="1"/>
          <p:nvPr>
            <p:ph idx="5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1135" name="Google Shape;1135;p85"/>
          <p:cNvSpPr txBox="1"/>
          <p:nvPr/>
        </p:nvSpPr>
        <p:spPr>
          <a:xfrm>
            <a:off x="2287725" y="216225"/>
            <a:ext cx="456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Screen Library - With Image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8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1" name="Google Shape;1141;p86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  <p:sp>
        <p:nvSpPr>
          <p:cNvPr id="1142" name="Google Shape;1142;p86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1143" name="Google Shape;1143;p86"/>
          <p:cNvSpPr txBox="1"/>
          <p:nvPr/>
        </p:nvSpPr>
        <p:spPr>
          <a:xfrm>
            <a:off x="2287725" y="216225"/>
            <a:ext cx="456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Screen Library - No Image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44" name="Google Shape;1144;p86"/>
          <p:cNvSpPr/>
          <p:nvPr/>
        </p:nvSpPr>
        <p:spPr>
          <a:xfrm>
            <a:off x="244500" y="1591525"/>
            <a:ext cx="1312500" cy="272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5" name="Google Shape;1145;p86"/>
          <p:cNvSpPr/>
          <p:nvPr/>
        </p:nvSpPr>
        <p:spPr>
          <a:xfrm>
            <a:off x="2057400" y="1591525"/>
            <a:ext cx="1947600" cy="2724300"/>
          </a:xfrm>
          <a:prstGeom prst="roundRect">
            <a:avLst>
              <a:gd fmla="val 7938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6" name="Google Shape;1146;p86"/>
          <p:cNvSpPr/>
          <p:nvPr/>
        </p:nvSpPr>
        <p:spPr>
          <a:xfrm>
            <a:off x="4506725" y="1593200"/>
            <a:ext cx="4389000" cy="2724300"/>
          </a:xfrm>
          <a:prstGeom prst="roundRect">
            <a:avLst>
              <a:gd fmla="val 713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70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516" name="Google Shape;516;p70"/>
          <p:cNvSpPr txBox="1"/>
          <p:nvPr>
            <p:ph type="title"/>
          </p:nvPr>
        </p:nvSpPr>
        <p:spPr>
          <a:xfrm>
            <a:off x="146450" y="186948"/>
            <a:ext cx="45069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&amp; Parent Communication App  </a:t>
            </a:r>
            <a:endParaRPr/>
          </a:p>
        </p:txBody>
      </p:sp>
      <p:sp>
        <p:nvSpPr>
          <p:cNvPr id="517" name="Google Shape;517;p70"/>
          <p:cNvSpPr txBox="1"/>
          <p:nvPr>
            <p:ph idx="3" type="body"/>
          </p:nvPr>
        </p:nvSpPr>
        <p:spPr>
          <a:xfrm>
            <a:off x="5028550" y="230050"/>
            <a:ext cx="35382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Lorem ipsum dolor sit amet, consectetur adipiscing elit. Nam convallis, dolor non ornare rutrum, leo metus varius orci, ac sodales enim nibh in nibh.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70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1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71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525" name="Google Shape;525;p71"/>
          <p:cNvSpPr txBox="1"/>
          <p:nvPr>
            <p:ph type="title"/>
          </p:nvPr>
        </p:nvSpPr>
        <p:spPr>
          <a:xfrm>
            <a:off x="146450" y="182880"/>
            <a:ext cx="45069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Capabilities</a:t>
            </a:r>
            <a:endParaRPr/>
          </a:p>
        </p:txBody>
      </p:sp>
      <p:sp>
        <p:nvSpPr>
          <p:cNvPr id="526" name="Google Shape;526;p71"/>
          <p:cNvSpPr txBox="1"/>
          <p:nvPr>
            <p:ph idx="3" type="body"/>
          </p:nvPr>
        </p:nvSpPr>
        <p:spPr>
          <a:xfrm>
            <a:off x="157138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</a:t>
            </a:r>
            <a:endParaRPr/>
          </a:p>
        </p:txBody>
      </p:sp>
      <p:sp>
        <p:nvSpPr>
          <p:cNvPr id="527" name="Google Shape;527;p71"/>
          <p:cNvSpPr txBox="1"/>
          <p:nvPr>
            <p:ph idx="4" type="body"/>
          </p:nvPr>
        </p:nvSpPr>
        <p:spPr>
          <a:xfrm>
            <a:off x="3280200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</a:t>
            </a:r>
            <a:endParaRPr/>
          </a:p>
        </p:txBody>
      </p:sp>
      <p:sp>
        <p:nvSpPr>
          <p:cNvPr id="528" name="Google Shape;528;p71"/>
          <p:cNvSpPr txBox="1"/>
          <p:nvPr>
            <p:ph idx="5" type="body"/>
          </p:nvPr>
        </p:nvSpPr>
        <p:spPr>
          <a:xfrm>
            <a:off x="6406288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</a:t>
            </a:r>
            <a:endParaRPr/>
          </a:p>
        </p:txBody>
      </p:sp>
      <p:sp>
        <p:nvSpPr>
          <p:cNvPr id="529" name="Google Shape;529;p71"/>
          <p:cNvSpPr txBox="1"/>
          <p:nvPr>
            <p:ph idx="6" type="subTitle"/>
          </p:nvPr>
        </p:nvSpPr>
        <p:spPr>
          <a:xfrm>
            <a:off x="154113" y="3566150"/>
            <a:ext cx="2586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</a:t>
            </a:r>
            <a:endParaRPr/>
          </a:p>
        </p:txBody>
      </p:sp>
      <p:sp>
        <p:nvSpPr>
          <p:cNvPr id="530" name="Google Shape;530;p71"/>
          <p:cNvSpPr txBox="1"/>
          <p:nvPr>
            <p:ph idx="7" type="subTitle"/>
          </p:nvPr>
        </p:nvSpPr>
        <p:spPr>
          <a:xfrm>
            <a:off x="3280200" y="3566160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Video &amp; Photo</a:t>
            </a:r>
            <a:endParaRPr/>
          </a:p>
        </p:txBody>
      </p:sp>
      <p:sp>
        <p:nvSpPr>
          <p:cNvPr id="531" name="Google Shape;531;p71"/>
          <p:cNvSpPr txBox="1"/>
          <p:nvPr>
            <p:ph idx="8" type="subTitle"/>
          </p:nvPr>
        </p:nvSpPr>
        <p:spPr>
          <a:xfrm>
            <a:off x="6406288" y="3566160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Communication</a:t>
            </a:r>
            <a:endParaRPr/>
          </a:p>
        </p:txBody>
      </p:sp>
      <p:grpSp>
        <p:nvGrpSpPr>
          <p:cNvPr id="532" name="Google Shape;532;p71"/>
          <p:cNvGrpSpPr/>
          <p:nvPr/>
        </p:nvGrpSpPr>
        <p:grpSpPr>
          <a:xfrm rot="-299850">
            <a:off x="3584021" y="2018184"/>
            <a:ext cx="1975964" cy="1120865"/>
            <a:chOff x="6121180" y="1963945"/>
            <a:chExt cx="2727900" cy="1547400"/>
          </a:xfrm>
        </p:grpSpPr>
        <p:sp>
          <p:nvSpPr>
            <p:cNvPr id="533" name="Google Shape;533;p71"/>
            <p:cNvSpPr/>
            <p:nvPr/>
          </p:nvSpPr>
          <p:spPr>
            <a:xfrm rot="756">
              <a:off x="6121180" y="1964245"/>
              <a:ext cx="2727900" cy="1546800"/>
            </a:xfrm>
            <a:prstGeom prst="roundRect">
              <a:avLst>
                <a:gd fmla="val 804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71"/>
            <p:cNvSpPr/>
            <p:nvPr/>
          </p:nvSpPr>
          <p:spPr>
            <a:xfrm rot="5398209">
              <a:off x="7302225" y="2489024"/>
              <a:ext cx="575700" cy="4974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5" name="Google Shape;535;p71"/>
          <p:cNvGrpSpPr/>
          <p:nvPr/>
        </p:nvGrpSpPr>
        <p:grpSpPr>
          <a:xfrm>
            <a:off x="6710564" y="2300444"/>
            <a:ext cx="1975061" cy="1194502"/>
            <a:chOff x="405875" y="2363109"/>
            <a:chExt cx="1537850" cy="928129"/>
          </a:xfrm>
        </p:grpSpPr>
        <p:grpSp>
          <p:nvGrpSpPr>
            <p:cNvPr id="536" name="Google Shape;536;p71"/>
            <p:cNvGrpSpPr/>
            <p:nvPr/>
          </p:nvGrpSpPr>
          <p:grpSpPr>
            <a:xfrm>
              <a:off x="955650" y="2458163"/>
              <a:ext cx="438300" cy="305325"/>
              <a:chOff x="964525" y="2458163"/>
              <a:chExt cx="438300" cy="305325"/>
            </a:xfrm>
          </p:grpSpPr>
          <p:grpSp>
            <p:nvGrpSpPr>
              <p:cNvPr id="537" name="Google Shape;537;p71"/>
              <p:cNvGrpSpPr/>
              <p:nvPr/>
            </p:nvGrpSpPr>
            <p:grpSpPr>
              <a:xfrm>
                <a:off x="964525" y="2458163"/>
                <a:ext cx="438300" cy="154200"/>
                <a:chOff x="964525" y="2458163"/>
                <a:chExt cx="438300" cy="154200"/>
              </a:xfrm>
            </p:grpSpPr>
            <p:cxnSp>
              <p:nvCxnSpPr>
                <p:cNvPr id="538" name="Google Shape;538;p71"/>
                <p:cNvCxnSpPr/>
                <p:nvPr/>
              </p:nvCxnSpPr>
              <p:spPr>
                <a:xfrm>
                  <a:off x="964525" y="2535263"/>
                  <a:ext cx="3048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39" name="Google Shape;539;p71"/>
                <p:cNvSpPr/>
                <p:nvPr/>
              </p:nvSpPr>
              <p:spPr>
                <a:xfrm rot="5400000">
                  <a:off x="1258975" y="2468513"/>
                  <a:ext cx="154200" cy="133500"/>
                </a:xfrm>
                <a:prstGeom prst="triangle">
                  <a:avLst>
                    <a:gd fmla="val 50000" name="adj"/>
                  </a:avLst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40" name="Google Shape;540;p71"/>
              <p:cNvGrpSpPr/>
              <p:nvPr/>
            </p:nvGrpSpPr>
            <p:grpSpPr>
              <a:xfrm>
                <a:off x="964525" y="2609288"/>
                <a:ext cx="438300" cy="154200"/>
                <a:chOff x="964525" y="2609288"/>
                <a:chExt cx="438300" cy="154200"/>
              </a:xfrm>
            </p:grpSpPr>
            <p:cxnSp>
              <p:nvCxnSpPr>
                <p:cNvPr id="541" name="Google Shape;541;p71"/>
                <p:cNvCxnSpPr/>
                <p:nvPr/>
              </p:nvCxnSpPr>
              <p:spPr>
                <a:xfrm rot="10800000">
                  <a:off x="1098025" y="2686388"/>
                  <a:ext cx="3048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42" name="Google Shape;542;p71"/>
                <p:cNvSpPr/>
                <p:nvPr/>
              </p:nvSpPr>
              <p:spPr>
                <a:xfrm rot="-5400000">
                  <a:off x="954175" y="2619638"/>
                  <a:ext cx="154200" cy="133500"/>
                </a:xfrm>
                <a:prstGeom prst="triangle">
                  <a:avLst>
                    <a:gd fmla="val 50000" name="adj"/>
                  </a:avLst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543" name="Google Shape;543;p71"/>
            <p:cNvGrpSpPr/>
            <p:nvPr/>
          </p:nvGrpSpPr>
          <p:grpSpPr>
            <a:xfrm>
              <a:off x="405875" y="2363109"/>
              <a:ext cx="622200" cy="928129"/>
              <a:chOff x="7350525" y="918771"/>
              <a:chExt cx="622200" cy="928129"/>
            </a:xfrm>
          </p:grpSpPr>
          <p:sp>
            <p:nvSpPr>
              <p:cNvPr id="544" name="Google Shape;544;p71"/>
              <p:cNvSpPr/>
              <p:nvPr/>
            </p:nvSpPr>
            <p:spPr>
              <a:xfrm rot="5400000">
                <a:off x="7350525" y="1224700"/>
                <a:ext cx="622200" cy="622200"/>
              </a:xfrm>
              <a:prstGeom prst="pie">
                <a:avLst>
                  <a:gd fmla="val 5399541" name="adj1"/>
                  <a:gd fmla="val 1620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45" name="Google Shape;545;p71"/>
              <p:cNvSpPr/>
              <p:nvPr/>
            </p:nvSpPr>
            <p:spPr>
              <a:xfrm>
                <a:off x="7527375" y="918771"/>
                <a:ext cx="268500" cy="2685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546" name="Google Shape;546;p71"/>
            <p:cNvGrpSpPr/>
            <p:nvPr/>
          </p:nvGrpSpPr>
          <p:grpSpPr>
            <a:xfrm>
              <a:off x="1321525" y="2363109"/>
              <a:ext cx="622200" cy="928129"/>
              <a:chOff x="7350525" y="918771"/>
              <a:chExt cx="622200" cy="928129"/>
            </a:xfrm>
          </p:grpSpPr>
          <p:sp>
            <p:nvSpPr>
              <p:cNvPr id="547" name="Google Shape;547;p71"/>
              <p:cNvSpPr/>
              <p:nvPr/>
            </p:nvSpPr>
            <p:spPr>
              <a:xfrm rot="5400000">
                <a:off x="7350525" y="1224700"/>
                <a:ext cx="622200" cy="622200"/>
              </a:xfrm>
              <a:prstGeom prst="pie">
                <a:avLst>
                  <a:gd fmla="val 5399541" name="adj1"/>
                  <a:gd fmla="val 1620000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48" name="Google Shape;548;p71"/>
              <p:cNvSpPr/>
              <p:nvPr/>
            </p:nvSpPr>
            <p:spPr>
              <a:xfrm>
                <a:off x="7527375" y="918771"/>
                <a:ext cx="268500" cy="2685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549" name="Google Shape;549;p71"/>
          <p:cNvGrpSpPr/>
          <p:nvPr/>
        </p:nvGrpSpPr>
        <p:grpSpPr>
          <a:xfrm>
            <a:off x="771936" y="1934239"/>
            <a:ext cx="1350970" cy="1288707"/>
            <a:chOff x="639966" y="634086"/>
            <a:chExt cx="1086513" cy="1036438"/>
          </a:xfrm>
        </p:grpSpPr>
        <p:grpSp>
          <p:nvGrpSpPr>
            <p:cNvPr id="550" name="Google Shape;550;p71"/>
            <p:cNvGrpSpPr/>
            <p:nvPr/>
          </p:nvGrpSpPr>
          <p:grpSpPr>
            <a:xfrm>
              <a:off x="1041875" y="745249"/>
              <a:ext cx="196857" cy="197018"/>
              <a:chOff x="1297200" y="1758650"/>
              <a:chExt cx="366450" cy="366750"/>
            </a:xfrm>
          </p:grpSpPr>
          <p:cxnSp>
            <p:nvCxnSpPr>
              <p:cNvPr id="551" name="Google Shape;551;p71"/>
              <p:cNvCxnSpPr/>
              <p:nvPr/>
            </p:nvCxnSpPr>
            <p:spPr>
              <a:xfrm>
                <a:off x="1476250" y="1758650"/>
                <a:ext cx="0" cy="14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p71"/>
              <p:cNvCxnSpPr/>
              <p:nvPr/>
            </p:nvCxnSpPr>
            <p:spPr>
              <a:xfrm>
                <a:off x="1476250" y="1979900"/>
                <a:ext cx="0" cy="14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" name="Google Shape;553;p71"/>
              <p:cNvCxnSpPr/>
              <p:nvPr/>
            </p:nvCxnSpPr>
            <p:spPr>
              <a:xfrm>
                <a:off x="1591050" y="1869428"/>
                <a:ext cx="0" cy="145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" name="Google Shape;554;p71"/>
              <p:cNvCxnSpPr/>
              <p:nvPr/>
            </p:nvCxnSpPr>
            <p:spPr>
              <a:xfrm>
                <a:off x="1369800" y="1869428"/>
                <a:ext cx="0" cy="145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55" name="Google Shape;555;p71"/>
            <p:cNvGrpSpPr/>
            <p:nvPr/>
          </p:nvGrpSpPr>
          <p:grpSpPr>
            <a:xfrm>
              <a:off x="1238713" y="634086"/>
              <a:ext cx="159223" cy="159353"/>
              <a:chOff x="1297200" y="1758650"/>
              <a:chExt cx="366450" cy="366750"/>
            </a:xfrm>
          </p:grpSpPr>
          <p:cxnSp>
            <p:nvCxnSpPr>
              <p:cNvPr id="556" name="Google Shape;556;p71"/>
              <p:cNvCxnSpPr/>
              <p:nvPr/>
            </p:nvCxnSpPr>
            <p:spPr>
              <a:xfrm>
                <a:off x="1476250" y="1758650"/>
                <a:ext cx="0" cy="14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71"/>
              <p:cNvCxnSpPr/>
              <p:nvPr/>
            </p:nvCxnSpPr>
            <p:spPr>
              <a:xfrm>
                <a:off x="1476250" y="1979900"/>
                <a:ext cx="0" cy="14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71"/>
              <p:cNvCxnSpPr/>
              <p:nvPr/>
            </p:nvCxnSpPr>
            <p:spPr>
              <a:xfrm>
                <a:off x="1591050" y="1869428"/>
                <a:ext cx="0" cy="145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71"/>
              <p:cNvCxnSpPr/>
              <p:nvPr/>
            </p:nvCxnSpPr>
            <p:spPr>
              <a:xfrm>
                <a:off x="1369800" y="1869428"/>
                <a:ext cx="0" cy="145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60" name="Google Shape;560;p71"/>
            <p:cNvGrpSpPr/>
            <p:nvPr/>
          </p:nvGrpSpPr>
          <p:grpSpPr>
            <a:xfrm>
              <a:off x="639966" y="935823"/>
              <a:ext cx="1086513" cy="734700"/>
              <a:chOff x="639966" y="935823"/>
              <a:chExt cx="1086513" cy="734700"/>
            </a:xfrm>
          </p:grpSpPr>
          <p:sp>
            <p:nvSpPr>
              <p:cNvPr id="561" name="Google Shape;561;p71"/>
              <p:cNvSpPr/>
              <p:nvPr/>
            </p:nvSpPr>
            <p:spPr>
              <a:xfrm rot="-901661">
                <a:off x="1257191" y="975339"/>
                <a:ext cx="391074" cy="655668"/>
              </a:xfrm>
              <a:prstGeom prst="roundRect">
                <a:avLst>
                  <a:gd fmla="val 804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62" name="Google Shape;562;p71"/>
              <p:cNvSpPr/>
              <p:nvPr/>
            </p:nvSpPr>
            <p:spPr>
              <a:xfrm flipH="1" rot="901661">
                <a:off x="718178" y="975339"/>
                <a:ext cx="391074" cy="655668"/>
              </a:xfrm>
              <a:prstGeom prst="roundRect">
                <a:avLst>
                  <a:gd fmla="val 804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563" name="Google Shape;563;p71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2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p72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570" name="Google Shape;570;p72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Capabilities</a:t>
            </a:r>
            <a:endParaRPr/>
          </a:p>
        </p:txBody>
      </p:sp>
      <p:sp>
        <p:nvSpPr>
          <p:cNvPr id="571" name="Google Shape;571;p72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 Nam convallis, dolor non ornare rutrum, leo metus varius orci, ac sodales enim nibh in nibh.</a:t>
            </a:r>
            <a:endParaRPr/>
          </a:p>
        </p:txBody>
      </p:sp>
      <p:sp>
        <p:nvSpPr>
          <p:cNvPr id="572" name="Google Shape;572;p72"/>
          <p:cNvSpPr txBox="1"/>
          <p:nvPr>
            <p:ph idx="4" type="body"/>
          </p:nvPr>
        </p:nvSpPr>
        <p:spPr>
          <a:xfrm>
            <a:off x="4116000" y="1538254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</a:t>
            </a:r>
            <a:endParaRPr/>
          </a:p>
        </p:txBody>
      </p:sp>
      <p:sp>
        <p:nvSpPr>
          <p:cNvPr id="573" name="Google Shape;573;p72"/>
          <p:cNvSpPr txBox="1"/>
          <p:nvPr>
            <p:ph idx="5" type="subTitle"/>
          </p:nvPr>
        </p:nvSpPr>
        <p:spPr>
          <a:xfrm>
            <a:off x="4114800" y="1263925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574" name="Google Shape;574;p72"/>
          <p:cNvSpPr txBox="1"/>
          <p:nvPr>
            <p:ph idx="6" type="body"/>
          </p:nvPr>
        </p:nvSpPr>
        <p:spPr>
          <a:xfrm>
            <a:off x="6493440" y="1538254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</a:t>
            </a:r>
            <a:endParaRPr/>
          </a:p>
        </p:txBody>
      </p:sp>
      <p:sp>
        <p:nvSpPr>
          <p:cNvPr id="575" name="Google Shape;575;p72"/>
          <p:cNvSpPr txBox="1"/>
          <p:nvPr>
            <p:ph idx="7" type="subTitle"/>
          </p:nvPr>
        </p:nvSpPr>
        <p:spPr>
          <a:xfrm>
            <a:off x="6492240" y="1263925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Reports &amp; Grades</a:t>
            </a:r>
            <a:endParaRPr/>
          </a:p>
        </p:txBody>
      </p:sp>
      <p:sp>
        <p:nvSpPr>
          <p:cNvPr id="576" name="Google Shape;576;p72"/>
          <p:cNvSpPr txBox="1"/>
          <p:nvPr>
            <p:ph idx="8" type="body"/>
          </p:nvPr>
        </p:nvSpPr>
        <p:spPr>
          <a:xfrm>
            <a:off x="4116000" y="3763029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</a:t>
            </a:r>
            <a:endParaRPr/>
          </a:p>
        </p:txBody>
      </p:sp>
      <p:sp>
        <p:nvSpPr>
          <p:cNvPr id="577" name="Google Shape;577;p72"/>
          <p:cNvSpPr txBox="1"/>
          <p:nvPr>
            <p:ph idx="9" type="subTitle"/>
          </p:nvPr>
        </p:nvSpPr>
        <p:spPr>
          <a:xfrm>
            <a:off x="4114800" y="3488700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Messaging</a:t>
            </a:r>
            <a:endParaRPr/>
          </a:p>
        </p:txBody>
      </p:sp>
      <p:sp>
        <p:nvSpPr>
          <p:cNvPr id="578" name="Google Shape;578;p72"/>
          <p:cNvSpPr txBox="1"/>
          <p:nvPr>
            <p:ph idx="13" type="body"/>
          </p:nvPr>
        </p:nvSpPr>
        <p:spPr>
          <a:xfrm>
            <a:off x="6493440" y="3763029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</a:t>
            </a:r>
            <a:endParaRPr/>
          </a:p>
        </p:txBody>
      </p:sp>
      <p:sp>
        <p:nvSpPr>
          <p:cNvPr id="579" name="Google Shape;579;p72"/>
          <p:cNvSpPr txBox="1"/>
          <p:nvPr>
            <p:ph idx="14" type="subTitle"/>
          </p:nvPr>
        </p:nvSpPr>
        <p:spPr>
          <a:xfrm>
            <a:off x="6492240" y="3488700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Pick Ups &amp; Drop Offs</a:t>
            </a:r>
            <a:endParaRPr/>
          </a:p>
        </p:txBody>
      </p:sp>
      <p:grpSp>
        <p:nvGrpSpPr>
          <p:cNvPr id="580" name="Google Shape;580;p72"/>
          <p:cNvGrpSpPr/>
          <p:nvPr/>
        </p:nvGrpSpPr>
        <p:grpSpPr>
          <a:xfrm>
            <a:off x="4467725" y="471746"/>
            <a:ext cx="1537850" cy="928129"/>
            <a:chOff x="405875" y="2363109"/>
            <a:chExt cx="1537850" cy="928129"/>
          </a:xfrm>
        </p:grpSpPr>
        <p:grpSp>
          <p:nvGrpSpPr>
            <p:cNvPr id="581" name="Google Shape;581;p72"/>
            <p:cNvGrpSpPr/>
            <p:nvPr/>
          </p:nvGrpSpPr>
          <p:grpSpPr>
            <a:xfrm>
              <a:off x="955650" y="2458163"/>
              <a:ext cx="438300" cy="305325"/>
              <a:chOff x="964525" y="2458163"/>
              <a:chExt cx="438300" cy="305325"/>
            </a:xfrm>
          </p:grpSpPr>
          <p:grpSp>
            <p:nvGrpSpPr>
              <p:cNvPr id="582" name="Google Shape;582;p72"/>
              <p:cNvGrpSpPr/>
              <p:nvPr/>
            </p:nvGrpSpPr>
            <p:grpSpPr>
              <a:xfrm>
                <a:off x="964525" y="2458163"/>
                <a:ext cx="438300" cy="154200"/>
                <a:chOff x="964525" y="2458163"/>
                <a:chExt cx="438300" cy="154200"/>
              </a:xfrm>
            </p:grpSpPr>
            <p:cxnSp>
              <p:nvCxnSpPr>
                <p:cNvPr id="583" name="Google Shape;583;p72"/>
                <p:cNvCxnSpPr/>
                <p:nvPr/>
              </p:nvCxnSpPr>
              <p:spPr>
                <a:xfrm>
                  <a:off x="964525" y="2535263"/>
                  <a:ext cx="3048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4" name="Google Shape;584;p72"/>
                <p:cNvSpPr/>
                <p:nvPr/>
              </p:nvSpPr>
              <p:spPr>
                <a:xfrm rot="5400000">
                  <a:off x="1258975" y="2468513"/>
                  <a:ext cx="154200" cy="133500"/>
                </a:xfrm>
                <a:prstGeom prst="triangle">
                  <a:avLst>
                    <a:gd fmla="val 50000" name="adj"/>
                  </a:avLst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85" name="Google Shape;585;p72"/>
              <p:cNvGrpSpPr/>
              <p:nvPr/>
            </p:nvGrpSpPr>
            <p:grpSpPr>
              <a:xfrm>
                <a:off x="964525" y="2609288"/>
                <a:ext cx="438300" cy="154200"/>
                <a:chOff x="964525" y="2609288"/>
                <a:chExt cx="438300" cy="154200"/>
              </a:xfrm>
            </p:grpSpPr>
            <p:cxnSp>
              <p:nvCxnSpPr>
                <p:cNvPr id="586" name="Google Shape;586;p72"/>
                <p:cNvCxnSpPr/>
                <p:nvPr/>
              </p:nvCxnSpPr>
              <p:spPr>
                <a:xfrm rot="10800000">
                  <a:off x="1098025" y="2686388"/>
                  <a:ext cx="3048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7" name="Google Shape;587;p72"/>
                <p:cNvSpPr/>
                <p:nvPr/>
              </p:nvSpPr>
              <p:spPr>
                <a:xfrm rot="-5400000">
                  <a:off x="954175" y="2619638"/>
                  <a:ext cx="154200" cy="133500"/>
                </a:xfrm>
                <a:prstGeom prst="triangle">
                  <a:avLst>
                    <a:gd fmla="val 50000" name="adj"/>
                  </a:avLst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588" name="Google Shape;588;p72"/>
            <p:cNvGrpSpPr/>
            <p:nvPr/>
          </p:nvGrpSpPr>
          <p:grpSpPr>
            <a:xfrm>
              <a:off x="405875" y="2363109"/>
              <a:ext cx="622200" cy="928129"/>
              <a:chOff x="7350525" y="918771"/>
              <a:chExt cx="622200" cy="928129"/>
            </a:xfrm>
          </p:grpSpPr>
          <p:sp>
            <p:nvSpPr>
              <p:cNvPr id="589" name="Google Shape;589;p72"/>
              <p:cNvSpPr/>
              <p:nvPr/>
            </p:nvSpPr>
            <p:spPr>
              <a:xfrm rot="5400000">
                <a:off x="7350525" y="1224700"/>
                <a:ext cx="622200" cy="622200"/>
              </a:xfrm>
              <a:prstGeom prst="pie">
                <a:avLst>
                  <a:gd fmla="val 5399541" name="adj1"/>
                  <a:gd fmla="val 1620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90" name="Google Shape;590;p72"/>
              <p:cNvSpPr/>
              <p:nvPr/>
            </p:nvSpPr>
            <p:spPr>
              <a:xfrm>
                <a:off x="7527375" y="918771"/>
                <a:ext cx="268500" cy="2685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591" name="Google Shape;591;p72"/>
            <p:cNvGrpSpPr/>
            <p:nvPr/>
          </p:nvGrpSpPr>
          <p:grpSpPr>
            <a:xfrm>
              <a:off x="1321525" y="2363109"/>
              <a:ext cx="622200" cy="928129"/>
              <a:chOff x="7350525" y="918771"/>
              <a:chExt cx="622200" cy="928129"/>
            </a:xfrm>
          </p:grpSpPr>
          <p:sp>
            <p:nvSpPr>
              <p:cNvPr id="592" name="Google Shape;592;p72"/>
              <p:cNvSpPr/>
              <p:nvPr/>
            </p:nvSpPr>
            <p:spPr>
              <a:xfrm rot="5400000">
                <a:off x="7350525" y="1224700"/>
                <a:ext cx="622200" cy="622200"/>
              </a:xfrm>
              <a:prstGeom prst="pie">
                <a:avLst>
                  <a:gd fmla="val 5399541" name="adj1"/>
                  <a:gd fmla="val 1620000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93" name="Google Shape;593;p72"/>
              <p:cNvSpPr/>
              <p:nvPr/>
            </p:nvSpPr>
            <p:spPr>
              <a:xfrm>
                <a:off x="7527375" y="918771"/>
                <a:ext cx="268500" cy="2685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594" name="Google Shape;594;p72"/>
          <p:cNvGrpSpPr/>
          <p:nvPr/>
        </p:nvGrpSpPr>
        <p:grpSpPr>
          <a:xfrm>
            <a:off x="7144213" y="263514"/>
            <a:ext cx="939750" cy="871774"/>
            <a:chOff x="2545513" y="2082614"/>
            <a:chExt cx="939750" cy="871774"/>
          </a:xfrm>
        </p:grpSpPr>
        <p:grpSp>
          <p:nvGrpSpPr>
            <p:cNvPr id="595" name="Google Shape;595;p72"/>
            <p:cNvGrpSpPr/>
            <p:nvPr/>
          </p:nvGrpSpPr>
          <p:grpSpPr>
            <a:xfrm>
              <a:off x="2545513" y="2354613"/>
              <a:ext cx="939750" cy="599775"/>
              <a:chOff x="2545513" y="2354613"/>
              <a:chExt cx="939750" cy="599775"/>
            </a:xfrm>
          </p:grpSpPr>
          <p:sp>
            <p:nvSpPr>
              <p:cNvPr id="596" name="Google Shape;596;p72"/>
              <p:cNvSpPr/>
              <p:nvPr/>
            </p:nvSpPr>
            <p:spPr>
              <a:xfrm>
                <a:off x="2545513" y="2757288"/>
                <a:ext cx="196800" cy="19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97" name="Google Shape;597;p72"/>
              <p:cNvSpPr/>
              <p:nvPr/>
            </p:nvSpPr>
            <p:spPr>
              <a:xfrm>
                <a:off x="2793175" y="2575351"/>
                <a:ext cx="196800" cy="37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98" name="Google Shape;598;p72"/>
              <p:cNvSpPr/>
              <p:nvPr/>
            </p:nvSpPr>
            <p:spPr>
              <a:xfrm>
                <a:off x="3040813" y="2490813"/>
                <a:ext cx="196800" cy="46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99" name="Google Shape;599;p72"/>
              <p:cNvSpPr/>
              <p:nvPr/>
            </p:nvSpPr>
            <p:spPr>
              <a:xfrm>
                <a:off x="3288463" y="2354613"/>
                <a:ext cx="196800" cy="599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600" name="Google Shape;600;p72"/>
            <p:cNvGrpSpPr/>
            <p:nvPr/>
          </p:nvGrpSpPr>
          <p:grpSpPr>
            <a:xfrm>
              <a:off x="2615263" y="2082614"/>
              <a:ext cx="800263" cy="460438"/>
              <a:chOff x="2615263" y="2206150"/>
              <a:chExt cx="800263" cy="460438"/>
            </a:xfrm>
          </p:grpSpPr>
          <p:sp>
            <p:nvSpPr>
              <p:cNvPr id="601" name="Google Shape;601;p72"/>
              <p:cNvSpPr/>
              <p:nvPr/>
            </p:nvSpPr>
            <p:spPr>
              <a:xfrm>
                <a:off x="2615263" y="2609288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02" name="Google Shape;602;p72"/>
              <p:cNvSpPr/>
              <p:nvPr/>
            </p:nvSpPr>
            <p:spPr>
              <a:xfrm>
                <a:off x="2862925" y="238667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03" name="Google Shape;603;p72"/>
              <p:cNvSpPr/>
              <p:nvPr/>
            </p:nvSpPr>
            <p:spPr>
              <a:xfrm>
                <a:off x="3110575" y="2386663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04" name="Google Shape;604;p72"/>
              <p:cNvSpPr/>
              <p:nvPr/>
            </p:nvSpPr>
            <p:spPr>
              <a:xfrm>
                <a:off x="3358225" y="220615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605" name="Google Shape;605;p72"/>
              <p:cNvCxnSpPr/>
              <p:nvPr/>
            </p:nvCxnSpPr>
            <p:spPr>
              <a:xfrm flipH="1" rot="10800000">
                <a:off x="2642416" y="2414884"/>
                <a:ext cx="250800" cy="22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6" name="Google Shape;606;p72"/>
              <p:cNvCxnSpPr/>
              <p:nvPr/>
            </p:nvCxnSpPr>
            <p:spPr>
              <a:xfrm>
                <a:off x="2891275" y="2415613"/>
                <a:ext cx="249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7" name="Google Shape;607;p72"/>
              <p:cNvCxnSpPr/>
              <p:nvPr/>
            </p:nvCxnSpPr>
            <p:spPr>
              <a:xfrm flipH="1" rot="10800000">
                <a:off x="3140375" y="2233825"/>
                <a:ext cx="255000" cy="18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08" name="Google Shape;608;p72"/>
          <p:cNvGrpSpPr/>
          <p:nvPr/>
        </p:nvGrpSpPr>
        <p:grpSpPr>
          <a:xfrm>
            <a:off x="4647575" y="2652423"/>
            <a:ext cx="1178150" cy="656596"/>
            <a:chOff x="7416125" y="3551942"/>
            <a:chExt cx="1178150" cy="656596"/>
          </a:xfrm>
        </p:grpSpPr>
        <p:sp>
          <p:nvSpPr>
            <p:cNvPr id="609" name="Google Shape;609;p72"/>
            <p:cNvSpPr/>
            <p:nvPr/>
          </p:nvSpPr>
          <p:spPr>
            <a:xfrm>
              <a:off x="7416125" y="3649638"/>
              <a:ext cx="718200" cy="558900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72"/>
            <p:cNvSpPr/>
            <p:nvPr/>
          </p:nvSpPr>
          <p:spPr>
            <a:xfrm flipH="1">
              <a:off x="7972075" y="3551942"/>
              <a:ext cx="622200" cy="447000"/>
            </a:xfrm>
            <a:prstGeom prst="wedgeEllipseCallout">
              <a:avLst>
                <a:gd fmla="val -20833" name="adj1"/>
                <a:gd fmla="val 625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1" name="Google Shape;611;p72"/>
          <p:cNvGrpSpPr/>
          <p:nvPr/>
        </p:nvGrpSpPr>
        <p:grpSpPr>
          <a:xfrm>
            <a:off x="7025488" y="2552263"/>
            <a:ext cx="1177205" cy="932326"/>
            <a:chOff x="3563063" y="628225"/>
            <a:chExt cx="1177205" cy="932326"/>
          </a:xfrm>
        </p:grpSpPr>
        <p:grpSp>
          <p:nvGrpSpPr>
            <p:cNvPr id="612" name="Google Shape;612;p72"/>
            <p:cNvGrpSpPr/>
            <p:nvPr/>
          </p:nvGrpSpPr>
          <p:grpSpPr>
            <a:xfrm>
              <a:off x="3563063" y="921225"/>
              <a:ext cx="199200" cy="255900"/>
              <a:chOff x="3558050" y="845025"/>
              <a:chExt cx="199200" cy="255900"/>
            </a:xfrm>
          </p:grpSpPr>
          <p:sp>
            <p:nvSpPr>
              <p:cNvPr id="613" name="Google Shape;613;p72"/>
              <p:cNvSpPr/>
              <p:nvPr/>
            </p:nvSpPr>
            <p:spPr>
              <a:xfrm>
                <a:off x="3558050" y="845025"/>
                <a:ext cx="54900" cy="2559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cxnSp>
            <p:nvCxnSpPr>
              <p:cNvPr id="614" name="Google Shape;614;p72"/>
              <p:cNvCxnSpPr/>
              <p:nvPr/>
            </p:nvCxnSpPr>
            <p:spPr>
              <a:xfrm>
                <a:off x="3612950" y="972975"/>
                <a:ext cx="144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15" name="Google Shape;615;p72"/>
            <p:cNvGrpSpPr/>
            <p:nvPr/>
          </p:nvGrpSpPr>
          <p:grpSpPr>
            <a:xfrm flipH="1">
              <a:off x="4541068" y="921225"/>
              <a:ext cx="199200" cy="255900"/>
              <a:chOff x="3558050" y="845025"/>
              <a:chExt cx="199200" cy="255900"/>
            </a:xfrm>
          </p:grpSpPr>
          <p:sp>
            <p:nvSpPr>
              <p:cNvPr id="616" name="Google Shape;616;p72"/>
              <p:cNvSpPr/>
              <p:nvPr/>
            </p:nvSpPr>
            <p:spPr>
              <a:xfrm>
                <a:off x="3558050" y="845025"/>
                <a:ext cx="54900" cy="2559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cxnSp>
            <p:nvCxnSpPr>
              <p:cNvPr id="617" name="Google Shape;617;p72"/>
              <p:cNvCxnSpPr/>
              <p:nvPr/>
            </p:nvCxnSpPr>
            <p:spPr>
              <a:xfrm>
                <a:off x="3612950" y="972975"/>
                <a:ext cx="144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18" name="Google Shape;618;p72"/>
            <p:cNvGrpSpPr/>
            <p:nvPr/>
          </p:nvGrpSpPr>
          <p:grpSpPr>
            <a:xfrm>
              <a:off x="3773500" y="1268051"/>
              <a:ext cx="753800" cy="292500"/>
              <a:chOff x="3769050" y="1268051"/>
              <a:chExt cx="753800" cy="292500"/>
            </a:xfrm>
          </p:grpSpPr>
          <p:sp>
            <p:nvSpPr>
              <p:cNvPr id="619" name="Google Shape;619;p72"/>
              <p:cNvSpPr/>
              <p:nvPr/>
            </p:nvSpPr>
            <p:spPr>
              <a:xfrm>
                <a:off x="3769050" y="1268051"/>
                <a:ext cx="118800" cy="2925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20" name="Google Shape;620;p72"/>
              <p:cNvSpPr/>
              <p:nvPr/>
            </p:nvSpPr>
            <p:spPr>
              <a:xfrm>
                <a:off x="4404050" y="1268051"/>
                <a:ext cx="118800" cy="2925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sp>
          <p:nvSpPr>
            <p:cNvPr id="621" name="Google Shape;621;p72"/>
            <p:cNvSpPr/>
            <p:nvPr/>
          </p:nvSpPr>
          <p:spPr>
            <a:xfrm>
              <a:off x="3706850" y="628225"/>
              <a:ext cx="887100" cy="786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622" name="Google Shape;622;p72"/>
            <p:cNvCxnSpPr/>
            <p:nvPr/>
          </p:nvCxnSpPr>
          <p:spPr>
            <a:xfrm>
              <a:off x="3706250" y="806175"/>
              <a:ext cx="888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72"/>
            <p:cNvCxnSpPr/>
            <p:nvPr/>
          </p:nvCxnSpPr>
          <p:spPr>
            <a:xfrm>
              <a:off x="3706250" y="1139795"/>
              <a:ext cx="888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24" name="Google Shape;624;p72"/>
            <p:cNvGrpSpPr/>
            <p:nvPr/>
          </p:nvGrpSpPr>
          <p:grpSpPr>
            <a:xfrm>
              <a:off x="3979925" y="1234325"/>
              <a:ext cx="341100" cy="95250"/>
              <a:chOff x="3979925" y="1240825"/>
              <a:chExt cx="341100" cy="95250"/>
            </a:xfrm>
          </p:grpSpPr>
          <p:cxnSp>
            <p:nvCxnSpPr>
              <p:cNvPr id="625" name="Google Shape;625;p72"/>
              <p:cNvCxnSpPr/>
              <p:nvPr/>
            </p:nvCxnSpPr>
            <p:spPr>
              <a:xfrm>
                <a:off x="3979925" y="1240825"/>
                <a:ext cx="341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6" name="Google Shape;626;p72"/>
              <p:cNvCxnSpPr/>
              <p:nvPr/>
            </p:nvCxnSpPr>
            <p:spPr>
              <a:xfrm>
                <a:off x="3979925" y="1288450"/>
                <a:ext cx="341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" name="Google Shape;627;p72"/>
              <p:cNvCxnSpPr/>
              <p:nvPr/>
            </p:nvCxnSpPr>
            <p:spPr>
              <a:xfrm>
                <a:off x="3979925" y="1336075"/>
                <a:ext cx="341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28" name="Google Shape;628;p72"/>
            <p:cNvCxnSpPr/>
            <p:nvPr/>
          </p:nvCxnSpPr>
          <p:spPr>
            <a:xfrm>
              <a:off x="4150400" y="811735"/>
              <a:ext cx="0" cy="322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9" name="Google Shape;629;p72"/>
            <p:cNvSpPr/>
            <p:nvPr/>
          </p:nvSpPr>
          <p:spPr>
            <a:xfrm>
              <a:off x="3870800" y="685375"/>
              <a:ext cx="57900" cy="57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0" name="Google Shape;630;p72"/>
            <p:cNvSpPr/>
            <p:nvPr/>
          </p:nvSpPr>
          <p:spPr>
            <a:xfrm>
              <a:off x="4401775" y="685375"/>
              <a:ext cx="57900" cy="57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1" name="Google Shape;631;p72"/>
            <p:cNvSpPr/>
            <p:nvPr/>
          </p:nvSpPr>
          <p:spPr>
            <a:xfrm>
              <a:off x="3773500" y="1227050"/>
              <a:ext cx="109800" cy="109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32" name="Google Shape;632;p72"/>
            <p:cNvSpPr/>
            <p:nvPr/>
          </p:nvSpPr>
          <p:spPr>
            <a:xfrm>
              <a:off x="4417650" y="1227050"/>
              <a:ext cx="109800" cy="109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633" name="Google Shape;633;p72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3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73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640" name="Google Shape;640;p73"/>
          <p:cNvSpPr txBox="1"/>
          <p:nvPr>
            <p:ph idx="3" type="body"/>
          </p:nvPr>
        </p:nvSpPr>
        <p:spPr>
          <a:xfrm>
            <a:off x="536625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</a:t>
            </a:r>
            <a:endParaRPr/>
          </a:p>
        </p:txBody>
      </p:sp>
      <p:sp>
        <p:nvSpPr>
          <p:cNvPr id="641" name="Google Shape;641;p73"/>
          <p:cNvSpPr txBox="1"/>
          <p:nvPr>
            <p:ph idx="4" type="body"/>
          </p:nvPr>
        </p:nvSpPr>
        <p:spPr>
          <a:xfrm>
            <a:off x="3280200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</a:t>
            </a:r>
            <a:endParaRPr/>
          </a:p>
        </p:txBody>
      </p:sp>
      <p:sp>
        <p:nvSpPr>
          <p:cNvPr id="642" name="Google Shape;642;p73"/>
          <p:cNvSpPr txBox="1"/>
          <p:nvPr>
            <p:ph idx="5" type="body"/>
          </p:nvPr>
        </p:nvSpPr>
        <p:spPr>
          <a:xfrm>
            <a:off x="6025288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</a:t>
            </a:r>
            <a:endParaRPr/>
          </a:p>
        </p:txBody>
      </p:sp>
      <p:sp>
        <p:nvSpPr>
          <p:cNvPr id="643" name="Google Shape;643;p73"/>
          <p:cNvSpPr txBox="1"/>
          <p:nvPr>
            <p:ph idx="6" type="subTitle"/>
          </p:nvPr>
        </p:nvSpPr>
        <p:spPr>
          <a:xfrm>
            <a:off x="535125" y="216218"/>
            <a:ext cx="2586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644" name="Google Shape;644;p73"/>
          <p:cNvSpPr txBox="1"/>
          <p:nvPr>
            <p:ph idx="7" type="subTitle"/>
          </p:nvPr>
        </p:nvSpPr>
        <p:spPr>
          <a:xfrm>
            <a:off x="3280200" y="216228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45" name="Google Shape;645;p73"/>
          <p:cNvSpPr txBox="1"/>
          <p:nvPr>
            <p:ph idx="8" type="subTitle"/>
          </p:nvPr>
        </p:nvSpPr>
        <p:spPr>
          <a:xfrm>
            <a:off x="6025288" y="216228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3</a:t>
            </a:r>
            <a:endParaRPr/>
          </a:p>
        </p:txBody>
      </p:sp>
      <p:grpSp>
        <p:nvGrpSpPr>
          <p:cNvPr id="646" name="Google Shape;646;p73"/>
          <p:cNvGrpSpPr/>
          <p:nvPr/>
        </p:nvGrpSpPr>
        <p:grpSpPr>
          <a:xfrm>
            <a:off x="2968035" y="2765657"/>
            <a:ext cx="388158" cy="136560"/>
            <a:chOff x="993425" y="2458163"/>
            <a:chExt cx="438300" cy="154200"/>
          </a:xfrm>
        </p:grpSpPr>
        <p:cxnSp>
          <p:nvCxnSpPr>
            <p:cNvPr id="647" name="Google Shape;647;p73"/>
            <p:cNvCxnSpPr/>
            <p:nvPr/>
          </p:nvCxnSpPr>
          <p:spPr>
            <a:xfrm>
              <a:off x="993425" y="2535263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8" name="Google Shape;648;p73"/>
            <p:cNvSpPr/>
            <p:nvPr/>
          </p:nvSpPr>
          <p:spPr>
            <a:xfrm rot="5400000">
              <a:off x="1287875" y="2468513"/>
              <a:ext cx="154200" cy="1335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9" name="Google Shape;649;p73"/>
          <p:cNvGrpSpPr/>
          <p:nvPr/>
        </p:nvGrpSpPr>
        <p:grpSpPr>
          <a:xfrm>
            <a:off x="5788573" y="2765657"/>
            <a:ext cx="388158" cy="136560"/>
            <a:chOff x="993425" y="2458163"/>
            <a:chExt cx="438300" cy="154200"/>
          </a:xfrm>
        </p:grpSpPr>
        <p:cxnSp>
          <p:nvCxnSpPr>
            <p:cNvPr id="650" name="Google Shape;650;p73"/>
            <p:cNvCxnSpPr/>
            <p:nvPr/>
          </p:nvCxnSpPr>
          <p:spPr>
            <a:xfrm>
              <a:off x="993425" y="2535263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1" name="Google Shape;651;p73"/>
            <p:cNvSpPr/>
            <p:nvPr/>
          </p:nvSpPr>
          <p:spPr>
            <a:xfrm rot="5400000">
              <a:off x="1287875" y="2468513"/>
              <a:ext cx="154200" cy="1335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52" name="Google Shape;652;p73"/>
          <p:cNvSpPr/>
          <p:nvPr>
            <p:ph idx="2" type="pic"/>
          </p:nvPr>
        </p:nvSpPr>
        <p:spPr>
          <a:xfrm>
            <a:off x="1070325" y="1316163"/>
            <a:ext cx="1516200" cy="3162300"/>
          </a:xfrm>
          <a:prstGeom prst="roundRect">
            <a:avLst>
              <a:gd fmla="val 1589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73"/>
          <p:cNvSpPr/>
          <p:nvPr>
            <p:ph idx="3" type="pic"/>
          </p:nvPr>
        </p:nvSpPr>
        <p:spPr>
          <a:xfrm>
            <a:off x="3813900" y="1316163"/>
            <a:ext cx="1516200" cy="3162300"/>
          </a:xfrm>
          <a:prstGeom prst="roundRect">
            <a:avLst>
              <a:gd fmla="val 1589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73"/>
          <p:cNvSpPr/>
          <p:nvPr>
            <p:ph idx="4" type="pic"/>
          </p:nvPr>
        </p:nvSpPr>
        <p:spPr>
          <a:xfrm>
            <a:off x="6558988" y="1316163"/>
            <a:ext cx="1516200" cy="3162300"/>
          </a:xfrm>
          <a:prstGeom prst="roundRect">
            <a:avLst>
              <a:gd fmla="val 1589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73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4"/>
          <p:cNvSpPr/>
          <p:nvPr>
            <p:ph idx="2" type="pic"/>
          </p:nvPr>
        </p:nvSpPr>
        <p:spPr>
          <a:xfrm>
            <a:off x="6862975" y="300150"/>
            <a:ext cx="1957800" cy="4106700"/>
          </a:xfrm>
          <a:prstGeom prst="roundRect">
            <a:avLst>
              <a:gd fmla="val 16822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p74"/>
          <p:cNvSpPr/>
          <p:nvPr>
            <p:ph idx="3" type="pic"/>
          </p:nvPr>
        </p:nvSpPr>
        <p:spPr>
          <a:xfrm>
            <a:off x="4723325" y="300150"/>
            <a:ext cx="1957800" cy="4106700"/>
          </a:xfrm>
          <a:prstGeom prst="roundRect">
            <a:avLst>
              <a:gd fmla="val 16822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74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3" name="Google Shape;663;p74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664" name="Google Shape;664;p74"/>
          <p:cNvSpPr txBox="1"/>
          <p:nvPr>
            <p:ph type="title"/>
          </p:nvPr>
        </p:nvSpPr>
        <p:spPr>
          <a:xfrm>
            <a:off x="708600" y="1371600"/>
            <a:ext cx="32943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 Title Here</a:t>
            </a:r>
            <a:endParaRPr/>
          </a:p>
        </p:txBody>
      </p:sp>
      <p:sp>
        <p:nvSpPr>
          <p:cNvPr id="665" name="Google Shape;665;p74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 Nam convallis, dolor non ornare rutrum, leo metus varius orci, ac sodales enim nibh in nibh.</a:t>
            </a:r>
            <a:endParaRPr/>
          </a:p>
        </p:txBody>
      </p:sp>
      <p:sp>
        <p:nvSpPr>
          <p:cNvPr id="666" name="Google Shape;666;p74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75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673" name="Google Shape;673;p75"/>
          <p:cNvSpPr txBox="1"/>
          <p:nvPr>
            <p:ph type="title"/>
          </p:nvPr>
        </p:nvSpPr>
        <p:spPr>
          <a:xfrm>
            <a:off x="708600" y="1371600"/>
            <a:ext cx="32943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 Title Here</a:t>
            </a:r>
            <a:endParaRPr/>
          </a:p>
        </p:txBody>
      </p:sp>
      <p:sp>
        <p:nvSpPr>
          <p:cNvPr id="674" name="Google Shape;674;p75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 Nam convallis, dolor non ornare rutrum, leo metus varius orci, ac sodales enim nibh in nibh.</a:t>
            </a:r>
            <a:endParaRPr/>
          </a:p>
        </p:txBody>
      </p:sp>
      <p:sp>
        <p:nvSpPr>
          <p:cNvPr id="675" name="Google Shape;675;p75"/>
          <p:cNvSpPr/>
          <p:nvPr/>
        </p:nvSpPr>
        <p:spPr>
          <a:xfrm>
            <a:off x="6853075" y="290675"/>
            <a:ext cx="1977600" cy="412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p75"/>
          <p:cNvSpPr/>
          <p:nvPr/>
        </p:nvSpPr>
        <p:spPr>
          <a:xfrm>
            <a:off x="4713725" y="290675"/>
            <a:ext cx="1977600" cy="412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75"/>
          <p:cNvSpPr/>
          <p:nvPr/>
        </p:nvSpPr>
        <p:spPr>
          <a:xfrm>
            <a:off x="4914688" y="706788"/>
            <a:ext cx="337200" cy="337200"/>
          </a:xfrm>
          <a:prstGeom prst="roundRect">
            <a:avLst>
              <a:gd fmla="val 18018" name="adj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8" name="Google Shape;678;p75"/>
          <p:cNvSpPr/>
          <p:nvPr/>
        </p:nvSpPr>
        <p:spPr>
          <a:xfrm>
            <a:off x="4980065" y="772154"/>
            <a:ext cx="206400" cy="206400"/>
          </a:xfrm>
          <a:prstGeom prst="flowChartConnector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79" name="Google Shape;679;p75"/>
          <p:cNvGrpSpPr/>
          <p:nvPr/>
        </p:nvGrpSpPr>
        <p:grpSpPr>
          <a:xfrm>
            <a:off x="4914700" y="706788"/>
            <a:ext cx="1575661" cy="1206350"/>
            <a:chOff x="4914700" y="706788"/>
            <a:chExt cx="1575661" cy="1206350"/>
          </a:xfrm>
        </p:grpSpPr>
        <p:sp>
          <p:nvSpPr>
            <p:cNvPr id="680" name="Google Shape;680;p75"/>
            <p:cNvSpPr/>
            <p:nvPr/>
          </p:nvSpPr>
          <p:spPr>
            <a:xfrm>
              <a:off x="5327525" y="706788"/>
              <a:ext cx="337200" cy="337200"/>
            </a:xfrm>
            <a:prstGeom prst="roundRect">
              <a:avLst>
                <a:gd fmla="val 18018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1" name="Google Shape;681;p75"/>
            <p:cNvSpPr/>
            <p:nvPr/>
          </p:nvSpPr>
          <p:spPr>
            <a:xfrm>
              <a:off x="5740336" y="706788"/>
              <a:ext cx="337200" cy="337200"/>
            </a:xfrm>
            <a:prstGeom prst="roundRect">
              <a:avLst>
                <a:gd fmla="val 18018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2" name="Google Shape;682;p75"/>
            <p:cNvSpPr/>
            <p:nvPr/>
          </p:nvSpPr>
          <p:spPr>
            <a:xfrm>
              <a:off x="6153162" y="706788"/>
              <a:ext cx="337200" cy="337200"/>
            </a:xfrm>
            <a:prstGeom prst="roundRect">
              <a:avLst>
                <a:gd fmla="val 18018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3" name="Google Shape;683;p75"/>
            <p:cNvSpPr/>
            <p:nvPr/>
          </p:nvSpPr>
          <p:spPr>
            <a:xfrm>
              <a:off x="5327521" y="1141363"/>
              <a:ext cx="337200" cy="337200"/>
            </a:xfrm>
            <a:prstGeom prst="roundRect">
              <a:avLst>
                <a:gd fmla="val 18018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4" name="Google Shape;684;p75"/>
            <p:cNvSpPr/>
            <p:nvPr/>
          </p:nvSpPr>
          <p:spPr>
            <a:xfrm>
              <a:off x="5740341" y="1141363"/>
              <a:ext cx="337200" cy="337200"/>
            </a:xfrm>
            <a:prstGeom prst="roundRect">
              <a:avLst>
                <a:gd fmla="val 18018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75"/>
            <p:cNvSpPr/>
            <p:nvPr/>
          </p:nvSpPr>
          <p:spPr>
            <a:xfrm>
              <a:off x="6153162" y="1141363"/>
              <a:ext cx="337200" cy="337200"/>
            </a:xfrm>
            <a:prstGeom prst="roundRect">
              <a:avLst>
                <a:gd fmla="val 18018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75"/>
            <p:cNvSpPr/>
            <p:nvPr/>
          </p:nvSpPr>
          <p:spPr>
            <a:xfrm>
              <a:off x="4914700" y="1141363"/>
              <a:ext cx="337200" cy="337200"/>
            </a:xfrm>
            <a:prstGeom prst="roundRect">
              <a:avLst>
                <a:gd fmla="val 18018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7" name="Google Shape;687;p75"/>
            <p:cNvSpPr/>
            <p:nvPr/>
          </p:nvSpPr>
          <p:spPr>
            <a:xfrm>
              <a:off x="5327521" y="1575938"/>
              <a:ext cx="337200" cy="337200"/>
            </a:xfrm>
            <a:prstGeom prst="roundRect">
              <a:avLst>
                <a:gd fmla="val 18018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8" name="Google Shape;688;p75"/>
            <p:cNvSpPr/>
            <p:nvPr/>
          </p:nvSpPr>
          <p:spPr>
            <a:xfrm>
              <a:off x="5740341" y="1575938"/>
              <a:ext cx="337200" cy="337200"/>
            </a:xfrm>
            <a:prstGeom prst="roundRect">
              <a:avLst>
                <a:gd fmla="val 18018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75"/>
            <p:cNvSpPr/>
            <p:nvPr/>
          </p:nvSpPr>
          <p:spPr>
            <a:xfrm>
              <a:off x="6153162" y="1575938"/>
              <a:ext cx="337200" cy="337200"/>
            </a:xfrm>
            <a:prstGeom prst="roundRect">
              <a:avLst>
                <a:gd fmla="val 18018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75"/>
            <p:cNvSpPr/>
            <p:nvPr/>
          </p:nvSpPr>
          <p:spPr>
            <a:xfrm>
              <a:off x="4914700" y="1575938"/>
              <a:ext cx="337200" cy="337200"/>
            </a:xfrm>
            <a:prstGeom prst="roundRect">
              <a:avLst>
                <a:gd fmla="val 18018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91" name="Google Shape;691;p75"/>
          <p:cNvSpPr/>
          <p:nvPr/>
        </p:nvSpPr>
        <p:spPr>
          <a:xfrm>
            <a:off x="7336219" y="3078336"/>
            <a:ext cx="1011312" cy="308394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Sign In</a:t>
            </a:r>
            <a:endParaRPr sz="900">
              <a:solidFill>
                <a:schemeClr val="accent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92" name="Google Shape;692;p75"/>
          <p:cNvSpPr txBox="1"/>
          <p:nvPr/>
        </p:nvSpPr>
        <p:spPr>
          <a:xfrm>
            <a:off x="7137625" y="1823375"/>
            <a:ext cx="1408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User Name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93" name="Google Shape;693;p75"/>
          <p:cNvSpPr/>
          <p:nvPr/>
        </p:nvSpPr>
        <p:spPr>
          <a:xfrm>
            <a:off x="7137625" y="2229875"/>
            <a:ext cx="1408500" cy="239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email@school.edu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94" name="Google Shape;694;p75"/>
          <p:cNvSpPr/>
          <p:nvPr/>
        </p:nvSpPr>
        <p:spPr>
          <a:xfrm>
            <a:off x="7137625" y="2609650"/>
            <a:ext cx="1408500" cy="239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5" name="Google Shape;695;p75"/>
          <p:cNvSpPr/>
          <p:nvPr/>
        </p:nvSpPr>
        <p:spPr>
          <a:xfrm>
            <a:off x="7223150" y="2689300"/>
            <a:ext cx="80100" cy="8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6" name="Google Shape;696;p75"/>
          <p:cNvSpPr/>
          <p:nvPr/>
        </p:nvSpPr>
        <p:spPr>
          <a:xfrm>
            <a:off x="7335372" y="2689300"/>
            <a:ext cx="80100" cy="8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7" name="Google Shape;697;p75"/>
          <p:cNvSpPr/>
          <p:nvPr/>
        </p:nvSpPr>
        <p:spPr>
          <a:xfrm>
            <a:off x="7447594" y="2689300"/>
            <a:ext cx="80100" cy="8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8" name="Google Shape;698;p75"/>
          <p:cNvSpPr/>
          <p:nvPr/>
        </p:nvSpPr>
        <p:spPr>
          <a:xfrm>
            <a:off x="7559816" y="2689300"/>
            <a:ext cx="80100" cy="8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9" name="Google Shape;699;p75"/>
          <p:cNvSpPr/>
          <p:nvPr/>
        </p:nvSpPr>
        <p:spPr>
          <a:xfrm>
            <a:off x="7672038" y="2689300"/>
            <a:ext cx="80100" cy="8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0" name="Google Shape;700;p75"/>
          <p:cNvSpPr/>
          <p:nvPr/>
        </p:nvSpPr>
        <p:spPr>
          <a:xfrm>
            <a:off x="7784259" y="2689300"/>
            <a:ext cx="80100" cy="8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1" name="Google Shape;701;p75"/>
          <p:cNvSpPr/>
          <p:nvPr/>
        </p:nvSpPr>
        <p:spPr>
          <a:xfrm>
            <a:off x="7896481" y="2689300"/>
            <a:ext cx="80100" cy="8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2" name="Google Shape;702;p75"/>
          <p:cNvSpPr/>
          <p:nvPr/>
        </p:nvSpPr>
        <p:spPr>
          <a:xfrm>
            <a:off x="8008703" y="2689300"/>
            <a:ext cx="80100" cy="8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3" name="Google Shape;703;p75"/>
          <p:cNvSpPr/>
          <p:nvPr/>
        </p:nvSpPr>
        <p:spPr>
          <a:xfrm>
            <a:off x="8120925" y="2689300"/>
            <a:ext cx="80100" cy="8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Teacher standing in well-lit classroom with students." id="704" name="Google Shape;704;p75"/>
          <p:cNvPicPr preferRelativeResize="0"/>
          <p:nvPr/>
        </p:nvPicPr>
        <p:blipFill rotWithShape="1">
          <a:blip r:embed="rId3">
            <a:alphaModFix/>
          </a:blip>
          <a:srcRect b="32130" l="33232" r="33232" t="17554"/>
          <a:stretch/>
        </p:blipFill>
        <p:spPr>
          <a:xfrm>
            <a:off x="7438675" y="947675"/>
            <a:ext cx="806400" cy="8064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5" name="Google Shape;705;p75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1" name="Google Shape;711;p76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712" name="Google Shape;712;p76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Classroom Settings</a:t>
            </a:r>
            <a:endParaRPr/>
          </a:p>
        </p:txBody>
      </p:sp>
      <p:sp>
        <p:nvSpPr>
          <p:cNvPr id="713" name="Google Shape;713;p76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 Nam convallis, dolor non ornare rutrum, leo metus varius orci, ac sodales enim nibh in nibh.</a:t>
            </a:r>
            <a:endParaRPr/>
          </a:p>
        </p:txBody>
      </p:sp>
      <p:sp>
        <p:nvSpPr>
          <p:cNvPr id="714" name="Google Shape;714;p76"/>
          <p:cNvSpPr/>
          <p:nvPr/>
        </p:nvSpPr>
        <p:spPr>
          <a:xfrm>
            <a:off x="5412502" y="1194763"/>
            <a:ext cx="1975374" cy="628182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Classroom Name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715" name="Google Shape;715;p76"/>
          <p:cNvGrpSpPr/>
          <p:nvPr/>
        </p:nvGrpSpPr>
        <p:grpSpPr>
          <a:xfrm>
            <a:off x="7045515" y="3562098"/>
            <a:ext cx="694402" cy="386998"/>
            <a:chOff x="7416125" y="3551942"/>
            <a:chExt cx="1178150" cy="656596"/>
          </a:xfrm>
        </p:grpSpPr>
        <p:sp>
          <p:nvSpPr>
            <p:cNvPr id="716" name="Google Shape;716;p76"/>
            <p:cNvSpPr/>
            <p:nvPr/>
          </p:nvSpPr>
          <p:spPr>
            <a:xfrm>
              <a:off x="7416125" y="3649638"/>
              <a:ext cx="718200" cy="558900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7" name="Google Shape;717;p76"/>
            <p:cNvSpPr/>
            <p:nvPr/>
          </p:nvSpPr>
          <p:spPr>
            <a:xfrm flipH="1">
              <a:off x="7972075" y="3551942"/>
              <a:ext cx="622200" cy="447000"/>
            </a:xfrm>
            <a:prstGeom prst="wedgeEllipseCallout">
              <a:avLst>
                <a:gd fmla="val -20833" name="adj1"/>
                <a:gd fmla="val 625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18" name="Google Shape;718;p76"/>
          <p:cNvSpPr txBox="1"/>
          <p:nvPr/>
        </p:nvSpPr>
        <p:spPr>
          <a:xfrm>
            <a:off x="4928620" y="2865655"/>
            <a:ext cx="108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Parent Portal 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19" name="Google Shape;719;p76"/>
          <p:cNvSpPr txBox="1"/>
          <p:nvPr/>
        </p:nvSpPr>
        <p:spPr>
          <a:xfrm>
            <a:off x="5889401" y="2865655"/>
            <a:ext cx="108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Calendar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0" name="Google Shape;720;p76"/>
          <p:cNvSpPr txBox="1"/>
          <p:nvPr/>
        </p:nvSpPr>
        <p:spPr>
          <a:xfrm>
            <a:off x="6850182" y="2865655"/>
            <a:ext cx="108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Documents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1" name="Google Shape;721;p76"/>
          <p:cNvSpPr txBox="1"/>
          <p:nvPr/>
        </p:nvSpPr>
        <p:spPr>
          <a:xfrm>
            <a:off x="4928620" y="4068130"/>
            <a:ext cx="108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Attendance 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2" name="Google Shape;722;p76"/>
          <p:cNvSpPr txBox="1"/>
          <p:nvPr/>
        </p:nvSpPr>
        <p:spPr>
          <a:xfrm>
            <a:off x="5889401" y="4068130"/>
            <a:ext cx="108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Reports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3" name="Google Shape;723;p76"/>
          <p:cNvSpPr txBox="1"/>
          <p:nvPr/>
        </p:nvSpPr>
        <p:spPr>
          <a:xfrm>
            <a:off x="6850182" y="4068130"/>
            <a:ext cx="108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Messaging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724" name="Google Shape;724;p76"/>
          <p:cNvGrpSpPr/>
          <p:nvPr/>
        </p:nvGrpSpPr>
        <p:grpSpPr>
          <a:xfrm>
            <a:off x="5185831" y="3463769"/>
            <a:ext cx="570618" cy="783095"/>
            <a:chOff x="2528574" y="3400224"/>
            <a:chExt cx="881400" cy="1185790"/>
          </a:xfrm>
        </p:grpSpPr>
        <p:sp>
          <p:nvSpPr>
            <p:cNvPr id="725" name="Google Shape;725;p76"/>
            <p:cNvSpPr/>
            <p:nvPr/>
          </p:nvSpPr>
          <p:spPr>
            <a:xfrm rot="-5400000">
              <a:off x="2669424" y="3495417"/>
              <a:ext cx="599700" cy="5997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6" name="Google Shape;726;p76"/>
            <p:cNvSpPr/>
            <p:nvPr/>
          </p:nvSpPr>
          <p:spPr>
            <a:xfrm>
              <a:off x="2926674" y="3400224"/>
              <a:ext cx="85200" cy="85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7" name="Google Shape;727;p76"/>
            <p:cNvSpPr/>
            <p:nvPr/>
          </p:nvSpPr>
          <p:spPr>
            <a:xfrm>
              <a:off x="2889624" y="4065673"/>
              <a:ext cx="159300" cy="159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8" name="Google Shape;728;p76"/>
            <p:cNvSpPr/>
            <p:nvPr/>
          </p:nvSpPr>
          <p:spPr>
            <a:xfrm rot="8100000">
              <a:off x="2659349" y="3831994"/>
              <a:ext cx="619850" cy="62663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729" name="Google Shape;729;p76"/>
            <p:cNvCxnSpPr/>
            <p:nvPr/>
          </p:nvCxnSpPr>
          <p:spPr>
            <a:xfrm>
              <a:off x="2638224" y="3985800"/>
              <a:ext cx="66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0" name="Google Shape;730;p76"/>
          <p:cNvGrpSpPr/>
          <p:nvPr/>
        </p:nvGrpSpPr>
        <p:grpSpPr>
          <a:xfrm>
            <a:off x="6119767" y="3449819"/>
            <a:ext cx="624370" cy="579207"/>
            <a:chOff x="2545513" y="2082614"/>
            <a:chExt cx="939750" cy="871774"/>
          </a:xfrm>
        </p:grpSpPr>
        <p:grpSp>
          <p:nvGrpSpPr>
            <p:cNvPr id="731" name="Google Shape;731;p76"/>
            <p:cNvGrpSpPr/>
            <p:nvPr/>
          </p:nvGrpSpPr>
          <p:grpSpPr>
            <a:xfrm>
              <a:off x="2545513" y="2354613"/>
              <a:ext cx="939750" cy="599775"/>
              <a:chOff x="2545513" y="2354613"/>
              <a:chExt cx="939750" cy="599775"/>
            </a:xfrm>
          </p:grpSpPr>
          <p:sp>
            <p:nvSpPr>
              <p:cNvPr id="732" name="Google Shape;732;p76"/>
              <p:cNvSpPr/>
              <p:nvPr/>
            </p:nvSpPr>
            <p:spPr>
              <a:xfrm>
                <a:off x="2545513" y="2757288"/>
                <a:ext cx="196800" cy="19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33" name="Google Shape;733;p76"/>
              <p:cNvSpPr/>
              <p:nvPr/>
            </p:nvSpPr>
            <p:spPr>
              <a:xfrm>
                <a:off x="2793175" y="2575351"/>
                <a:ext cx="196800" cy="37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34" name="Google Shape;734;p76"/>
              <p:cNvSpPr/>
              <p:nvPr/>
            </p:nvSpPr>
            <p:spPr>
              <a:xfrm>
                <a:off x="3040813" y="2490813"/>
                <a:ext cx="196800" cy="46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35" name="Google Shape;735;p76"/>
              <p:cNvSpPr/>
              <p:nvPr/>
            </p:nvSpPr>
            <p:spPr>
              <a:xfrm>
                <a:off x="3288463" y="2354613"/>
                <a:ext cx="196800" cy="599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36" name="Google Shape;736;p76"/>
            <p:cNvGrpSpPr/>
            <p:nvPr/>
          </p:nvGrpSpPr>
          <p:grpSpPr>
            <a:xfrm>
              <a:off x="2615263" y="2082614"/>
              <a:ext cx="800263" cy="460438"/>
              <a:chOff x="2615263" y="2206150"/>
              <a:chExt cx="800263" cy="460438"/>
            </a:xfrm>
          </p:grpSpPr>
          <p:sp>
            <p:nvSpPr>
              <p:cNvPr id="737" name="Google Shape;737;p76"/>
              <p:cNvSpPr/>
              <p:nvPr/>
            </p:nvSpPr>
            <p:spPr>
              <a:xfrm>
                <a:off x="2615263" y="2609288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38" name="Google Shape;738;p76"/>
              <p:cNvSpPr/>
              <p:nvPr/>
            </p:nvSpPr>
            <p:spPr>
              <a:xfrm>
                <a:off x="2862925" y="238667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39" name="Google Shape;739;p76"/>
              <p:cNvSpPr/>
              <p:nvPr/>
            </p:nvSpPr>
            <p:spPr>
              <a:xfrm>
                <a:off x="3110575" y="2386663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40" name="Google Shape;740;p76"/>
              <p:cNvSpPr/>
              <p:nvPr/>
            </p:nvSpPr>
            <p:spPr>
              <a:xfrm>
                <a:off x="3358225" y="220615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741" name="Google Shape;741;p76"/>
              <p:cNvCxnSpPr/>
              <p:nvPr/>
            </p:nvCxnSpPr>
            <p:spPr>
              <a:xfrm flipH="1" rot="10800000">
                <a:off x="2642416" y="2414884"/>
                <a:ext cx="250800" cy="22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2" name="Google Shape;742;p76"/>
              <p:cNvCxnSpPr/>
              <p:nvPr/>
            </p:nvCxnSpPr>
            <p:spPr>
              <a:xfrm>
                <a:off x="2891275" y="2415613"/>
                <a:ext cx="249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3" name="Google Shape;743;p76"/>
              <p:cNvCxnSpPr/>
              <p:nvPr/>
            </p:nvCxnSpPr>
            <p:spPr>
              <a:xfrm flipH="1" rot="10800000">
                <a:off x="3140375" y="2233825"/>
                <a:ext cx="255000" cy="18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44" name="Google Shape;744;p76"/>
          <p:cNvGrpSpPr/>
          <p:nvPr/>
        </p:nvGrpSpPr>
        <p:grpSpPr>
          <a:xfrm>
            <a:off x="6176207" y="2278621"/>
            <a:ext cx="511470" cy="536596"/>
            <a:chOff x="5778650" y="825188"/>
            <a:chExt cx="745800" cy="782438"/>
          </a:xfrm>
        </p:grpSpPr>
        <p:grpSp>
          <p:nvGrpSpPr>
            <p:cNvPr id="745" name="Google Shape;745;p76"/>
            <p:cNvGrpSpPr/>
            <p:nvPr/>
          </p:nvGrpSpPr>
          <p:grpSpPr>
            <a:xfrm>
              <a:off x="5778650" y="825188"/>
              <a:ext cx="745800" cy="782438"/>
              <a:chOff x="5778650" y="825188"/>
              <a:chExt cx="745800" cy="782438"/>
            </a:xfrm>
          </p:grpSpPr>
          <p:sp>
            <p:nvSpPr>
              <p:cNvPr id="746" name="Google Shape;746;p76"/>
              <p:cNvSpPr/>
              <p:nvPr/>
            </p:nvSpPr>
            <p:spPr>
              <a:xfrm>
                <a:off x="5784200" y="872925"/>
                <a:ext cx="734700" cy="7347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747" name="Google Shape;747;p76"/>
              <p:cNvCxnSpPr/>
              <p:nvPr/>
            </p:nvCxnSpPr>
            <p:spPr>
              <a:xfrm>
                <a:off x="5778650" y="1027424"/>
                <a:ext cx="745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748" name="Google Shape;748;p76"/>
              <p:cNvGrpSpPr/>
              <p:nvPr/>
            </p:nvGrpSpPr>
            <p:grpSpPr>
              <a:xfrm>
                <a:off x="5917500" y="825188"/>
                <a:ext cx="468100" cy="98700"/>
                <a:chOff x="5919275" y="825188"/>
                <a:chExt cx="468100" cy="98700"/>
              </a:xfrm>
            </p:grpSpPr>
            <p:cxnSp>
              <p:nvCxnSpPr>
                <p:cNvPr id="749" name="Google Shape;749;p76"/>
                <p:cNvCxnSpPr/>
                <p:nvPr/>
              </p:nvCxnSpPr>
              <p:spPr>
                <a:xfrm>
                  <a:off x="6036300" y="825188"/>
                  <a:ext cx="0" cy="98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0" name="Google Shape;750;p76"/>
                <p:cNvCxnSpPr/>
                <p:nvPr/>
              </p:nvCxnSpPr>
              <p:spPr>
                <a:xfrm>
                  <a:off x="6153325" y="825188"/>
                  <a:ext cx="0" cy="98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1" name="Google Shape;751;p76"/>
                <p:cNvCxnSpPr/>
                <p:nvPr/>
              </p:nvCxnSpPr>
              <p:spPr>
                <a:xfrm>
                  <a:off x="6270350" y="825188"/>
                  <a:ext cx="0" cy="98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2" name="Google Shape;752;p76"/>
                <p:cNvCxnSpPr/>
                <p:nvPr/>
              </p:nvCxnSpPr>
              <p:spPr>
                <a:xfrm>
                  <a:off x="6387375" y="825188"/>
                  <a:ext cx="0" cy="98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3" name="Google Shape;753;p76"/>
                <p:cNvCxnSpPr/>
                <p:nvPr/>
              </p:nvCxnSpPr>
              <p:spPr>
                <a:xfrm>
                  <a:off x="5919275" y="825188"/>
                  <a:ext cx="0" cy="98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54" name="Google Shape;754;p76"/>
            <p:cNvGrpSpPr/>
            <p:nvPr/>
          </p:nvGrpSpPr>
          <p:grpSpPr>
            <a:xfrm>
              <a:off x="5872069" y="1111600"/>
              <a:ext cx="558962" cy="395668"/>
              <a:chOff x="5870947" y="1111600"/>
              <a:chExt cx="558962" cy="395668"/>
            </a:xfrm>
          </p:grpSpPr>
          <p:sp>
            <p:nvSpPr>
              <p:cNvPr id="755" name="Google Shape;755;p76"/>
              <p:cNvSpPr/>
              <p:nvPr/>
            </p:nvSpPr>
            <p:spPr>
              <a:xfrm>
                <a:off x="5870947" y="1111600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6" name="Google Shape;756;p76"/>
              <p:cNvSpPr/>
              <p:nvPr/>
            </p:nvSpPr>
            <p:spPr>
              <a:xfrm>
                <a:off x="6019568" y="1111600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7" name="Google Shape;757;p76"/>
              <p:cNvSpPr/>
              <p:nvPr/>
            </p:nvSpPr>
            <p:spPr>
              <a:xfrm>
                <a:off x="6168189" y="1111600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8" name="Google Shape;758;p76"/>
              <p:cNvSpPr/>
              <p:nvPr/>
            </p:nvSpPr>
            <p:spPr>
              <a:xfrm>
                <a:off x="6316809" y="1111600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9" name="Google Shape;759;p76"/>
              <p:cNvSpPr/>
              <p:nvPr/>
            </p:nvSpPr>
            <p:spPr>
              <a:xfrm>
                <a:off x="5870947" y="1252887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60" name="Google Shape;760;p76"/>
              <p:cNvSpPr/>
              <p:nvPr/>
            </p:nvSpPr>
            <p:spPr>
              <a:xfrm>
                <a:off x="6019568" y="1252887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61" name="Google Shape;761;p76"/>
              <p:cNvSpPr/>
              <p:nvPr/>
            </p:nvSpPr>
            <p:spPr>
              <a:xfrm>
                <a:off x="6168189" y="1252887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62" name="Google Shape;762;p76"/>
              <p:cNvSpPr/>
              <p:nvPr/>
            </p:nvSpPr>
            <p:spPr>
              <a:xfrm>
                <a:off x="6316809" y="1252887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63" name="Google Shape;763;p76"/>
              <p:cNvSpPr/>
              <p:nvPr/>
            </p:nvSpPr>
            <p:spPr>
              <a:xfrm>
                <a:off x="5870947" y="1394168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64" name="Google Shape;764;p76"/>
              <p:cNvSpPr/>
              <p:nvPr/>
            </p:nvSpPr>
            <p:spPr>
              <a:xfrm>
                <a:off x="6019572" y="1394168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65" name="Google Shape;765;p76"/>
              <p:cNvSpPr/>
              <p:nvPr/>
            </p:nvSpPr>
            <p:spPr>
              <a:xfrm>
                <a:off x="6168196" y="1394168"/>
                <a:ext cx="113100" cy="11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766" name="Google Shape;766;p76"/>
          <p:cNvGrpSpPr/>
          <p:nvPr/>
        </p:nvGrpSpPr>
        <p:grpSpPr>
          <a:xfrm>
            <a:off x="7171571" y="2268294"/>
            <a:ext cx="451641" cy="547009"/>
            <a:chOff x="7558725" y="2127799"/>
            <a:chExt cx="696225" cy="843239"/>
          </a:xfrm>
        </p:grpSpPr>
        <p:grpSp>
          <p:nvGrpSpPr>
            <p:cNvPr id="767" name="Google Shape;767;p76"/>
            <p:cNvGrpSpPr/>
            <p:nvPr/>
          </p:nvGrpSpPr>
          <p:grpSpPr>
            <a:xfrm>
              <a:off x="7558725" y="2222838"/>
              <a:ext cx="599700" cy="748200"/>
              <a:chOff x="7558725" y="2222838"/>
              <a:chExt cx="599700" cy="748200"/>
            </a:xfrm>
          </p:grpSpPr>
          <p:sp>
            <p:nvSpPr>
              <p:cNvPr id="768" name="Google Shape;768;p76"/>
              <p:cNvSpPr/>
              <p:nvPr/>
            </p:nvSpPr>
            <p:spPr>
              <a:xfrm>
                <a:off x="7558725" y="2222838"/>
                <a:ext cx="599700" cy="748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769" name="Google Shape;769;p76"/>
              <p:cNvGrpSpPr/>
              <p:nvPr/>
            </p:nvGrpSpPr>
            <p:grpSpPr>
              <a:xfrm>
                <a:off x="7635375" y="2384363"/>
                <a:ext cx="446400" cy="301800"/>
                <a:chOff x="7635375" y="2384363"/>
                <a:chExt cx="446400" cy="301800"/>
              </a:xfrm>
            </p:grpSpPr>
            <p:cxnSp>
              <p:nvCxnSpPr>
                <p:cNvPr id="770" name="Google Shape;770;p76"/>
                <p:cNvCxnSpPr/>
                <p:nvPr/>
              </p:nvCxnSpPr>
              <p:spPr>
                <a:xfrm>
                  <a:off x="7635375" y="2484963"/>
                  <a:ext cx="446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1" name="Google Shape;771;p76"/>
                <p:cNvCxnSpPr/>
                <p:nvPr/>
              </p:nvCxnSpPr>
              <p:spPr>
                <a:xfrm>
                  <a:off x="7635375" y="2585563"/>
                  <a:ext cx="446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2" name="Google Shape;772;p76"/>
                <p:cNvCxnSpPr/>
                <p:nvPr/>
              </p:nvCxnSpPr>
              <p:spPr>
                <a:xfrm>
                  <a:off x="7635375" y="2686163"/>
                  <a:ext cx="293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3" name="Google Shape;773;p76"/>
                <p:cNvCxnSpPr/>
                <p:nvPr/>
              </p:nvCxnSpPr>
              <p:spPr>
                <a:xfrm>
                  <a:off x="7635375" y="2384363"/>
                  <a:ext cx="446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74" name="Google Shape;774;p76"/>
            <p:cNvGrpSpPr/>
            <p:nvPr/>
          </p:nvGrpSpPr>
          <p:grpSpPr>
            <a:xfrm>
              <a:off x="7661833" y="2172667"/>
              <a:ext cx="546300" cy="695100"/>
              <a:chOff x="7635375" y="2199125"/>
              <a:chExt cx="546300" cy="695100"/>
            </a:xfrm>
          </p:grpSpPr>
          <p:cxnSp>
            <p:nvCxnSpPr>
              <p:cNvPr id="775" name="Google Shape;775;p76"/>
              <p:cNvCxnSpPr/>
              <p:nvPr/>
            </p:nvCxnSpPr>
            <p:spPr>
              <a:xfrm>
                <a:off x="7635375" y="2213511"/>
                <a:ext cx="546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76"/>
              <p:cNvCxnSpPr/>
              <p:nvPr/>
            </p:nvCxnSpPr>
            <p:spPr>
              <a:xfrm rot="10800000">
                <a:off x="8167575" y="2199125"/>
                <a:ext cx="0" cy="69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77" name="Google Shape;777;p76"/>
            <p:cNvGrpSpPr/>
            <p:nvPr/>
          </p:nvGrpSpPr>
          <p:grpSpPr>
            <a:xfrm>
              <a:off x="7687050" y="2127799"/>
              <a:ext cx="567900" cy="695100"/>
              <a:chOff x="7614086" y="2199125"/>
              <a:chExt cx="567900" cy="695100"/>
            </a:xfrm>
          </p:grpSpPr>
          <p:cxnSp>
            <p:nvCxnSpPr>
              <p:cNvPr id="778" name="Google Shape;778;p76"/>
              <p:cNvCxnSpPr/>
              <p:nvPr/>
            </p:nvCxnSpPr>
            <p:spPr>
              <a:xfrm>
                <a:off x="7614086" y="2213501"/>
                <a:ext cx="567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76"/>
              <p:cNvCxnSpPr/>
              <p:nvPr/>
            </p:nvCxnSpPr>
            <p:spPr>
              <a:xfrm rot="10800000">
                <a:off x="8167575" y="2199125"/>
                <a:ext cx="0" cy="69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80" name="Google Shape;780;p76"/>
          <p:cNvGrpSpPr/>
          <p:nvPr/>
        </p:nvGrpSpPr>
        <p:grpSpPr>
          <a:xfrm>
            <a:off x="5096632" y="2368002"/>
            <a:ext cx="748983" cy="628158"/>
            <a:chOff x="7350525" y="918771"/>
            <a:chExt cx="1106654" cy="928129"/>
          </a:xfrm>
        </p:grpSpPr>
        <p:grpSp>
          <p:nvGrpSpPr>
            <p:cNvPr id="781" name="Google Shape;781;p76"/>
            <p:cNvGrpSpPr/>
            <p:nvPr/>
          </p:nvGrpSpPr>
          <p:grpSpPr>
            <a:xfrm>
              <a:off x="7350525" y="918771"/>
              <a:ext cx="622200" cy="928129"/>
              <a:chOff x="7350525" y="918771"/>
              <a:chExt cx="622200" cy="928129"/>
            </a:xfrm>
          </p:grpSpPr>
          <p:sp>
            <p:nvSpPr>
              <p:cNvPr id="782" name="Google Shape;782;p76"/>
              <p:cNvSpPr/>
              <p:nvPr/>
            </p:nvSpPr>
            <p:spPr>
              <a:xfrm rot="5400000">
                <a:off x="7350525" y="1224700"/>
                <a:ext cx="622200" cy="622200"/>
              </a:xfrm>
              <a:prstGeom prst="pie">
                <a:avLst>
                  <a:gd fmla="val 5399541" name="adj1"/>
                  <a:gd fmla="val 1620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83" name="Google Shape;783;p76"/>
              <p:cNvSpPr/>
              <p:nvPr/>
            </p:nvSpPr>
            <p:spPr>
              <a:xfrm>
                <a:off x="7527375" y="918771"/>
                <a:ext cx="268500" cy="2685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84" name="Google Shape;784;p76"/>
            <p:cNvGrpSpPr/>
            <p:nvPr/>
          </p:nvGrpSpPr>
          <p:grpSpPr>
            <a:xfrm>
              <a:off x="8037779" y="1104259"/>
              <a:ext cx="419400" cy="639168"/>
              <a:chOff x="8037779" y="1104259"/>
              <a:chExt cx="419400" cy="639168"/>
            </a:xfrm>
          </p:grpSpPr>
          <p:sp>
            <p:nvSpPr>
              <p:cNvPr id="785" name="Google Shape;785;p76"/>
              <p:cNvSpPr/>
              <p:nvPr/>
            </p:nvSpPr>
            <p:spPr>
              <a:xfrm rot="5400000">
                <a:off x="8037779" y="1324026"/>
                <a:ext cx="419400" cy="419400"/>
              </a:xfrm>
              <a:prstGeom prst="pie">
                <a:avLst>
                  <a:gd fmla="val 5399541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86" name="Google Shape;786;p76"/>
              <p:cNvSpPr/>
              <p:nvPr/>
            </p:nvSpPr>
            <p:spPr>
              <a:xfrm>
                <a:off x="8157029" y="1104259"/>
                <a:ext cx="180900" cy="1809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787" name="Google Shape;787;p76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7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3" name="Google Shape;793;p77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794" name="Google Shape;794;p77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 Title Here</a:t>
            </a:r>
            <a:endParaRPr/>
          </a:p>
        </p:txBody>
      </p:sp>
      <p:sp>
        <p:nvSpPr>
          <p:cNvPr id="795" name="Google Shape;795;p77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consectetur adipiscing elit. Nam convallis, dolor non ornare rutrum, leo metus varius orci, ac sodales enim nibh in nibh</a:t>
            </a:r>
            <a:r>
              <a:rPr lang="en"/>
              <a:t>.</a:t>
            </a:r>
            <a:endParaRPr/>
          </a:p>
        </p:txBody>
      </p:sp>
      <p:grpSp>
        <p:nvGrpSpPr>
          <p:cNvPr id="796" name="Google Shape;796;p77"/>
          <p:cNvGrpSpPr/>
          <p:nvPr/>
        </p:nvGrpSpPr>
        <p:grpSpPr>
          <a:xfrm>
            <a:off x="5038522" y="1316771"/>
            <a:ext cx="2357700" cy="1547254"/>
            <a:chOff x="5022135" y="1316771"/>
            <a:chExt cx="2357700" cy="1547254"/>
          </a:xfrm>
        </p:grpSpPr>
        <p:sp>
          <p:nvSpPr>
            <p:cNvPr id="797" name="Google Shape;797;p77"/>
            <p:cNvSpPr/>
            <p:nvPr/>
          </p:nvSpPr>
          <p:spPr>
            <a:xfrm>
              <a:off x="5022135" y="1316771"/>
              <a:ext cx="2357700" cy="1345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2"/>
                  </a:solidFill>
                  <a:latin typeface="Lexend Medium"/>
                  <a:ea typeface="Lexend Medium"/>
                  <a:cs typeface="Lexend Medium"/>
                  <a:sym typeface="Lexend Medium"/>
                </a:rPr>
                <a:t>[Teacher]</a:t>
              </a:r>
              <a:endParaRPr sz="900">
                <a:solidFill>
                  <a:schemeClr val="accent3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Hello! Your child left their water bottle in class today. I’ll keep it here for them to pick up tomorrow.</a:t>
              </a:r>
              <a:endParaRPr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798" name="Google Shape;798;p77"/>
            <p:cNvSpPr/>
            <p:nvPr/>
          </p:nvSpPr>
          <p:spPr>
            <a:xfrm flipH="1" rot="10800000">
              <a:off x="5338081" y="2612624"/>
              <a:ext cx="341700" cy="25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>
                <a:solidFill>
                  <a:schemeClr val="dk1"/>
                </a:solidFill>
              </a:endParaRPr>
            </a:p>
          </p:txBody>
        </p:sp>
      </p:grpSp>
      <p:grpSp>
        <p:nvGrpSpPr>
          <p:cNvPr id="799" name="Google Shape;799;p77"/>
          <p:cNvGrpSpPr/>
          <p:nvPr/>
        </p:nvGrpSpPr>
        <p:grpSpPr>
          <a:xfrm>
            <a:off x="5556797" y="2832570"/>
            <a:ext cx="2266500" cy="1437492"/>
            <a:chOff x="5540410" y="2832570"/>
            <a:chExt cx="2266500" cy="1437492"/>
          </a:xfrm>
        </p:grpSpPr>
        <p:sp>
          <p:nvSpPr>
            <p:cNvPr id="800" name="Google Shape;800;p77"/>
            <p:cNvSpPr/>
            <p:nvPr/>
          </p:nvSpPr>
          <p:spPr>
            <a:xfrm flipH="1">
              <a:off x="5540410" y="2832570"/>
              <a:ext cx="2266500" cy="125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accent4"/>
                  </a:solidFill>
                  <a:latin typeface="Lexend Medium"/>
                  <a:ea typeface="Lexend Medium"/>
                  <a:cs typeface="Lexend Medium"/>
                  <a:sym typeface="Lexend Medium"/>
                </a:rPr>
                <a:t>[Parent]</a:t>
              </a:r>
              <a:endParaRPr sz="900">
                <a:solidFill>
                  <a:schemeClr val="accent4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4"/>
                  </a:solidFill>
                  <a:latin typeface="Lexend"/>
                  <a:ea typeface="Lexend"/>
                  <a:cs typeface="Lexend"/>
                  <a:sym typeface="Lexend"/>
                </a:rPr>
                <a:t>Thanks for letting me know!</a:t>
              </a:r>
              <a:endParaRPr sz="1100" u="sng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801" name="Google Shape;801;p77"/>
            <p:cNvSpPr/>
            <p:nvPr/>
          </p:nvSpPr>
          <p:spPr>
            <a:xfrm rot="10800000">
              <a:off x="7315306" y="4074463"/>
              <a:ext cx="255300" cy="1956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>
                <a:solidFill>
                  <a:schemeClr val="dk1"/>
                </a:solidFill>
              </a:endParaRPr>
            </a:p>
          </p:txBody>
        </p:sp>
      </p:grpSp>
      <p:grpSp>
        <p:nvGrpSpPr>
          <p:cNvPr id="802" name="Google Shape;802;p77"/>
          <p:cNvGrpSpPr/>
          <p:nvPr/>
        </p:nvGrpSpPr>
        <p:grpSpPr>
          <a:xfrm>
            <a:off x="7636584" y="386450"/>
            <a:ext cx="930301" cy="1060700"/>
            <a:chOff x="3791999" y="360300"/>
            <a:chExt cx="930301" cy="1060700"/>
          </a:xfrm>
        </p:grpSpPr>
        <p:sp>
          <p:nvSpPr>
            <p:cNvPr id="803" name="Google Shape;803;p77"/>
            <p:cNvSpPr/>
            <p:nvPr/>
          </p:nvSpPr>
          <p:spPr>
            <a:xfrm>
              <a:off x="3792000" y="825200"/>
              <a:ext cx="930300" cy="5958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4" name="Google Shape;804;p77"/>
            <p:cNvSpPr/>
            <p:nvPr/>
          </p:nvSpPr>
          <p:spPr>
            <a:xfrm rot="-2700000">
              <a:off x="3928344" y="496433"/>
              <a:ext cx="657609" cy="658034"/>
            </a:xfrm>
            <a:prstGeom prst="rtTriangle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05" name="Google Shape;805;p77"/>
          <p:cNvSpPr/>
          <p:nvPr/>
        </p:nvSpPr>
        <p:spPr>
          <a:xfrm>
            <a:off x="8427485" y="737025"/>
            <a:ext cx="255300" cy="25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6" name="Google Shape;806;p77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essional Development #2">
  <a:themeElements>
    <a:clrScheme name="Simple Light">
      <a:dk1>
        <a:srgbClr val="000000"/>
      </a:dk1>
      <a:lt1>
        <a:srgbClr val="FCEFE5"/>
      </a:lt1>
      <a:dk2>
        <a:srgbClr val="A47FA7"/>
      </a:dk2>
      <a:lt2>
        <a:srgbClr val="2170F2"/>
      </a:lt2>
      <a:accent1>
        <a:srgbClr val="FFD966"/>
      </a:accent1>
      <a:accent2>
        <a:srgbClr val="CC0000"/>
      </a:accent2>
      <a:accent3>
        <a:srgbClr val="646464"/>
      </a:accent3>
      <a:accent4>
        <a:srgbClr val="FFFFFF"/>
      </a:accent4>
      <a:accent5>
        <a:srgbClr val="3D0B37"/>
      </a:accent5>
      <a:accent6>
        <a:srgbClr val="63264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