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312" r:id="rId4"/>
    <p:sldId id="308" r:id="rId5"/>
    <p:sldId id="310" r:id="rId6"/>
    <p:sldId id="267" r:id="rId7"/>
    <p:sldId id="311" r:id="rId8"/>
  </p:sldIdLst>
  <p:sldSz cx="16256000" cy="9753600"/>
  <p:notesSz cx="162560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>
      <p:cViewPr>
        <p:scale>
          <a:sx n="50" d="100"/>
          <a:sy n="50" d="100"/>
        </p:scale>
        <p:origin x="-1574" y="-3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1A9E7-A3F9-4E98-B6BC-6192E5B9857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731838"/>
            <a:ext cx="60960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625600" y="4632325"/>
            <a:ext cx="13004800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7043738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9207500" y="9264650"/>
            <a:ext cx="70453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9C6EC-68A3-465A-9D2E-EBFD64698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0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90784" y="2095898"/>
            <a:ext cx="72745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4224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462016"/>
            <a:ext cx="1137920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24224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24224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243328"/>
            <a:ext cx="707136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243328"/>
            <a:ext cx="707136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24224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753600"/>
          </a:xfrm>
          <a:custGeom>
            <a:avLst/>
            <a:gdLst/>
            <a:ahLst/>
            <a:cxnLst/>
            <a:rect l="l" t="t" r="r" b="b"/>
            <a:pathLst>
              <a:path w="16256000" h="9753600">
                <a:moveTo>
                  <a:pt x="0" y="9753600"/>
                </a:moveTo>
                <a:lnTo>
                  <a:pt x="16256000" y="9753600"/>
                </a:lnTo>
                <a:lnTo>
                  <a:pt x="162560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6256000" cy="9753600"/>
          </a:xfrm>
          <a:custGeom>
            <a:avLst/>
            <a:gdLst/>
            <a:ahLst/>
            <a:cxnLst/>
            <a:rect l="l" t="t" r="r" b="b"/>
            <a:pathLst>
              <a:path w="16256000" h="9753600">
                <a:moveTo>
                  <a:pt x="0" y="9753600"/>
                </a:moveTo>
                <a:lnTo>
                  <a:pt x="16256000" y="9753600"/>
                </a:lnTo>
                <a:lnTo>
                  <a:pt x="162560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CECE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1139" y="1790697"/>
            <a:ext cx="743372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24224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0310" y="2903570"/>
            <a:ext cx="10455379" cy="2972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9070848"/>
            <a:ext cx="5201920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9070848"/>
            <a:ext cx="3738880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9070848"/>
            <a:ext cx="3738880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7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5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0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5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2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0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7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5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2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0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7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45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2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97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15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32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0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67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85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2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20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37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55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72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90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07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25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642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60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277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595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12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230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47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865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82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500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17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35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452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770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087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405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7226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040100" y="12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5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2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0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17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35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52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70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87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05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22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40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57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75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2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10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27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45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62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80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97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15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32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50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55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372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690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007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325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642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960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277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595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912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230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547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865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182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500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817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135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452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770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087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405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7226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040100" y="44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5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2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00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17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35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752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70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87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05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22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40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57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975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92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10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27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45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62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880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97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15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832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150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55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372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690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007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325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642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960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277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595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912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230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547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865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3182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3500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3817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135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452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4770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087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5405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57226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040100" y="76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5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82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00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17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35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52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70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387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705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022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40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657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975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292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610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927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45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62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880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197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515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832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150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55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372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9690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007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325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642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960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277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595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912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2230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547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2865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3182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3500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3817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4135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4452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4770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5087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5405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57226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6040100" y="107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65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2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00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17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435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52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070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387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705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022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340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57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975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292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610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927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45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562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80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197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515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832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150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055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372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690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007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325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642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960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277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1595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912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2230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2547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2865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3182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3500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3817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4135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4452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770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5087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5405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57226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6040100" y="139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65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2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00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117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435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752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070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387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705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022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340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657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975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292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610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27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245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562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880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197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515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832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150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9055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372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690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007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325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0642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0960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1277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1595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1912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2230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547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865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182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3500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3817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4135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4452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4770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5087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5405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57226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6040100" y="171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65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82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00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117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435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752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070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387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705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022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340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657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975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92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610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927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245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562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880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197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515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832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150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467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785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102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420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737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055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372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690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0007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0325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0642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960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1277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1595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1912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2230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2547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2865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3182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3500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3817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4135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4452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4770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5087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5405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57226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6040100" y="203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651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826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001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1176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4351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526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701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3876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7051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0226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3401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6576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25476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28651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31826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35001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176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41351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44526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47701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50876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54051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57226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6040100" y="234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651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826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001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1176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4351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7526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701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3876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7051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0226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3401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6576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25476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28651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31826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35001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38176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41351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44526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47701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50876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54051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57226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6040100" y="266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651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826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001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1176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4351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7526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0701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3876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7051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0226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3401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6576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25476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28651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31826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35001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38176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41351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44526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47701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50876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54051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57226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6040100" y="298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651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826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001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1176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4351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7526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0701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3876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7051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0226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3401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6576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25476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28651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31826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35001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38176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41351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44526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47701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50876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54051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57226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6040100" y="330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651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826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001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1176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4351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7526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0701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3876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7051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0226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3401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6576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25476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8651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31826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35001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38176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41351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44526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47701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50876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54051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57226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6040100" y="361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651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826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001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1176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4351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7526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20701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23876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27051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0226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3401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6576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25476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28651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31826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35001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38176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41351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44526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47701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50876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54051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57226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6040100" y="393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651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826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8001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1176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4351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7526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20701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3876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7051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0226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3401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6576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25476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28651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31826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35001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38176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41351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44526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47701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50876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54051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57226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6040100" y="425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651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826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8001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1176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4351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7526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0701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3876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7051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0226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3401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6576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25476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28651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31826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35001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38176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41351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144526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47701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50876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54051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57226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6040100" y="457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651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826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8001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1176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4351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7526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0701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23876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27051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0226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3401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36576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25476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28651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31826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35001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38176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41351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44526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47701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50876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54051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57226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6040100" y="488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651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826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8001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1176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4351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7526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0701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3876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27051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0226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3401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6576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125476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128651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31826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35001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38176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41351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144526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47701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50876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54051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157226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6040100" y="520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651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826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8001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1176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4351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7526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20701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23876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27051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30226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3401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36576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125476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28651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131826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135001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38176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41351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44526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47701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50876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54051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57226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6040100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651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4826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8001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1176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4351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7526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20701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3876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27051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0226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3401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6576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25476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28651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31826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35001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38176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41351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44526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47701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50876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54051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57226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6040100" y="584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1651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4826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8001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11176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14351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17526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20701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23876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7051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30226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33401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36576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125476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128651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131826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135001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138176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41351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144526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47701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150876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54051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57226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6040100" y="615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651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4826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8001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1176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14351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17526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20701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23876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27051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30226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33401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36576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25476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28651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31826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35001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38176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41351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144526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147701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150876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154051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157226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16040100" y="647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1651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4826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8001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11176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14351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17526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0701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23876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7051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30226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33401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36576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25476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128651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31826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135001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38176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141351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44526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147701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150876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154051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157226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16040100" y="679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1651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4826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8001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1176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14351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7526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20701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23876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27051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30226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33401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36576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125476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128651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131826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135001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138176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141351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144526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147701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150876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154051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157226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16040100" y="711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1651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4826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8001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11176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14351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17526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20701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23876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27051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30226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33401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36576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25476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128651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131826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135001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138176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141351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144526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147701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150876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154051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157226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16040100" y="742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165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482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800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1117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1435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1752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2070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2387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2705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3022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340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3657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975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292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610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4927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5245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5562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5880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6197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6515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6832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7150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7467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7785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8102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8420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8737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9055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9372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9690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10007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10325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10642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10960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11277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11595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11912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12230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12547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12865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13182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13500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13817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14135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14452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14770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15087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15405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157226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16040100" y="774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165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82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800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1117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1435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1752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2070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2387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2705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3022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3340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3657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3975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4292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4610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4927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5245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5562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5880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197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6515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6832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7150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7467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7785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8102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8420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8737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9055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9372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9690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10007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10325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10642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10960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11277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11595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11912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12230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12547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12865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13182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13500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13817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14135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14452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14770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15087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15405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157226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16040100" y="806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165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482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800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1117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1435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1752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2070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2387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2705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3022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3340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3657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3975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4292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4610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927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5245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5562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5880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6197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6515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6832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7150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467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7785100" y="8382000"/>
            <a:ext cx="16510" cy="38100"/>
          </a:xfrm>
          <a:custGeom>
            <a:avLst/>
            <a:gdLst/>
            <a:ahLst/>
            <a:cxnLst/>
            <a:rect l="l" t="t" r="r" b="b"/>
            <a:pathLst>
              <a:path w="16509" h="38100">
                <a:moveTo>
                  <a:pt x="0" y="38100"/>
                </a:moveTo>
                <a:lnTo>
                  <a:pt x="16078" y="38100"/>
                </a:lnTo>
                <a:lnTo>
                  <a:pt x="1607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8102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8420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8737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9055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9372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9690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10007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10351973" y="8382000"/>
            <a:ext cx="11430" cy="38100"/>
          </a:xfrm>
          <a:custGeom>
            <a:avLst/>
            <a:gdLst/>
            <a:ahLst/>
            <a:cxnLst/>
            <a:rect l="l" t="t" r="r" b="b"/>
            <a:pathLst>
              <a:path w="11429" h="38100">
                <a:moveTo>
                  <a:pt x="0" y="38100"/>
                </a:moveTo>
                <a:lnTo>
                  <a:pt x="11226" y="38100"/>
                </a:lnTo>
                <a:lnTo>
                  <a:pt x="1122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10642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10960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11277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11595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11912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12230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12547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12865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13182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13500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13817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14135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14452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14770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5087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15405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57226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16040100" y="838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65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482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800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1117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1435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1752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2070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387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2705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3022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3340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3657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3975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4292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4610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4927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5245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5562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5880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6197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6515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6832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7150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7467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7785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8102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8420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8737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9055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9372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9690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10007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10325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10642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10960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11277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11595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11912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12230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12547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12865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13182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13500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13817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14135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14452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14770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15087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15405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157226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16040100" y="8699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165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482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800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1117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1435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1752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2070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2387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2705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3022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3340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3657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3975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4292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610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4927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5245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5562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5880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6197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6515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6832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7150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7467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7785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8102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8420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8737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9055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9372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9690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10007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10325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10642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10960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11277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11595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11912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12230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12547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12865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13182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13500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13817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14135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14452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14770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15087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15405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157226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16040100" y="9017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65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482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800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1117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1435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1752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2070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2387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2705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3022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3340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657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3975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4292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4610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4927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5245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5562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5880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6197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6515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6832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7150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467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785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8102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8420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8737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9055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9372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9690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10007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10325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10642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10960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11277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11595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11912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12230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12547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12865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13182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13500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13817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14135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14452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14770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15087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15405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157226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16040100" y="933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165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482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800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1117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1435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1752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2070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2387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2705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3022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3340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3657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3975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4292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4610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4927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5245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5562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5880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6197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6515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6832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7150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7467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7785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8102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8420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8737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9055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9372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9690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10007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10325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10642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10960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11277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11595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11912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12230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12547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12865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13182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13500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13817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14135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14452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14770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15087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15405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157226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16040100" y="96520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12953273" y="8513740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270319" y="0"/>
                </a:moveTo>
                <a:lnTo>
                  <a:pt x="222001" y="4330"/>
                </a:lnTo>
                <a:lnTo>
                  <a:pt x="176491" y="16812"/>
                </a:lnTo>
                <a:lnTo>
                  <a:pt x="134542" y="36682"/>
                </a:lnTo>
                <a:lnTo>
                  <a:pt x="96910" y="63175"/>
                </a:lnTo>
                <a:lnTo>
                  <a:pt x="64350" y="95529"/>
                </a:lnTo>
                <a:lnTo>
                  <a:pt x="39067" y="130530"/>
                </a:lnTo>
                <a:lnTo>
                  <a:pt x="18334" y="172507"/>
                </a:lnTo>
                <a:lnTo>
                  <a:pt x="2125" y="236368"/>
                </a:lnTo>
                <a:lnTo>
                  <a:pt x="0" y="270306"/>
                </a:lnTo>
                <a:lnTo>
                  <a:pt x="4363" y="318835"/>
                </a:lnTo>
                <a:lnTo>
                  <a:pt x="16940" y="364535"/>
                </a:lnTo>
                <a:lnTo>
                  <a:pt x="36961" y="406638"/>
                </a:lnTo>
                <a:lnTo>
                  <a:pt x="63656" y="444374"/>
                </a:lnTo>
                <a:lnTo>
                  <a:pt x="96257" y="476973"/>
                </a:lnTo>
                <a:lnTo>
                  <a:pt x="133993" y="503667"/>
                </a:lnTo>
                <a:lnTo>
                  <a:pt x="176095" y="523687"/>
                </a:lnTo>
                <a:lnTo>
                  <a:pt x="221794" y="536263"/>
                </a:lnTo>
                <a:lnTo>
                  <a:pt x="270319" y="540626"/>
                </a:lnTo>
                <a:lnTo>
                  <a:pt x="302013" y="538769"/>
                </a:lnTo>
                <a:lnTo>
                  <a:pt x="361963" y="524579"/>
                </a:lnTo>
                <a:lnTo>
                  <a:pt x="402559" y="505942"/>
                </a:lnTo>
                <a:lnTo>
                  <a:pt x="438238" y="481914"/>
                </a:lnTo>
                <a:lnTo>
                  <a:pt x="472817" y="449093"/>
                </a:lnTo>
                <a:lnTo>
                  <a:pt x="501201" y="410678"/>
                </a:lnTo>
                <a:lnTo>
                  <a:pt x="507589" y="397751"/>
                </a:lnTo>
                <a:lnTo>
                  <a:pt x="192112" y="397751"/>
                </a:lnTo>
                <a:lnTo>
                  <a:pt x="186296" y="390499"/>
                </a:lnTo>
                <a:lnTo>
                  <a:pt x="186296" y="228955"/>
                </a:lnTo>
                <a:lnTo>
                  <a:pt x="143725" y="228955"/>
                </a:lnTo>
                <a:lnTo>
                  <a:pt x="139763" y="226250"/>
                </a:lnTo>
                <a:lnTo>
                  <a:pt x="139286" y="221781"/>
                </a:lnTo>
                <a:lnTo>
                  <a:pt x="136893" y="200126"/>
                </a:lnTo>
                <a:lnTo>
                  <a:pt x="136461" y="196519"/>
                </a:lnTo>
                <a:lnTo>
                  <a:pt x="137477" y="192481"/>
                </a:lnTo>
                <a:lnTo>
                  <a:pt x="139280" y="190690"/>
                </a:lnTo>
                <a:lnTo>
                  <a:pt x="204292" y="134861"/>
                </a:lnTo>
                <a:lnTo>
                  <a:pt x="504085" y="134861"/>
                </a:lnTo>
                <a:lnTo>
                  <a:pt x="503668" y="133984"/>
                </a:lnTo>
                <a:lnTo>
                  <a:pt x="476974" y="96249"/>
                </a:lnTo>
                <a:lnTo>
                  <a:pt x="444376" y="63651"/>
                </a:lnTo>
                <a:lnTo>
                  <a:pt x="406642" y="36957"/>
                </a:lnTo>
                <a:lnTo>
                  <a:pt x="364541" y="16938"/>
                </a:lnTo>
                <a:lnTo>
                  <a:pt x="318844" y="4362"/>
                </a:lnTo>
                <a:lnTo>
                  <a:pt x="270319" y="0"/>
                </a:lnTo>
                <a:close/>
              </a:path>
              <a:path w="541019" h="541020">
                <a:moveTo>
                  <a:pt x="355168" y="134861"/>
                </a:moveTo>
                <a:lnTo>
                  <a:pt x="240309" y="134861"/>
                </a:lnTo>
                <a:lnTo>
                  <a:pt x="243446" y="141566"/>
                </a:lnTo>
                <a:lnTo>
                  <a:pt x="243446" y="390499"/>
                </a:lnTo>
                <a:lnTo>
                  <a:pt x="240309" y="397751"/>
                </a:lnTo>
                <a:lnTo>
                  <a:pt x="343014" y="397751"/>
                </a:lnTo>
                <a:lnTo>
                  <a:pt x="334886" y="390499"/>
                </a:lnTo>
                <a:lnTo>
                  <a:pt x="334886" y="228955"/>
                </a:lnTo>
                <a:lnTo>
                  <a:pt x="293458" y="228955"/>
                </a:lnTo>
                <a:lnTo>
                  <a:pt x="290080" y="226250"/>
                </a:lnTo>
                <a:lnTo>
                  <a:pt x="289609" y="221781"/>
                </a:lnTo>
                <a:lnTo>
                  <a:pt x="287502" y="200126"/>
                </a:lnTo>
                <a:lnTo>
                  <a:pt x="287058" y="196519"/>
                </a:lnTo>
                <a:lnTo>
                  <a:pt x="288239" y="192481"/>
                </a:lnTo>
                <a:lnTo>
                  <a:pt x="290029" y="190690"/>
                </a:lnTo>
                <a:lnTo>
                  <a:pt x="355168" y="134861"/>
                </a:lnTo>
                <a:close/>
              </a:path>
              <a:path w="541019" h="541020">
                <a:moveTo>
                  <a:pt x="504085" y="134861"/>
                </a:moveTo>
                <a:lnTo>
                  <a:pt x="391210" y="134861"/>
                </a:lnTo>
                <a:lnTo>
                  <a:pt x="392036" y="141566"/>
                </a:lnTo>
                <a:lnTo>
                  <a:pt x="392036" y="390499"/>
                </a:lnTo>
                <a:lnTo>
                  <a:pt x="391210" y="397751"/>
                </a:lnTo>
                <a:lnTo>
                  <a:pt x="507589" y="397751"/>
                </a:lnTo>
                <a:lnTo>
                  <a:pt x="522533" y="367511"/>
                </a:lnTo>
                <a:lnTo>
                  <a:pt x="535960" y="320439"/>
                </a:lnTo>
                <a:lnTo>
                  <a:pt x="540626" y="270306"/>
                </a:lnTo>
                <a:lnTo>
                  <a:pt x="536263" y="221781"/>
                </a:lnTo>
                <a:lnTo>
                  <a:pt x="523687" y="176084"/>
                </a:lnTo>
                <a:lnTo>
                  <a:pt x="504085" y="134861"/>
                </a:lnTo>
                <a:close/>
              </a:path>
              <a:path w="541019" h="541020">
                <a:moveTo>
                  <a:pt x="186296" y="219494"/>
                </a:moveTo>
                <a:lnTo>
                  <a:pt x="143725" y="228955"/>
                </a:lnTo>
                <a:lnTo>
                  <a:pt x="186296" y="228955"/>
                </a:lnTo>
                <a:lnTo>
                  <a:pt x="186296" y="219494"/>
                </a:lnTo>
                <a:close/>
              </a:path>
              <a:path w="541019" h="541020">
                <a:moveTo>
                  <a:pt x="334886" y="219494"/>
                </a:moveTo>
                <a:lnTo>
                  <a:pt x="293458" y="228955"/>
                </a:lnTo>
                <a:lnTo>
                  <a:pt x="334886" y="228955"/>
                </a:lnTo>
                <a:lnTo>
                  <a:pt x="334886" y="219494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12359193" y="9570415"/>
            <a:ext cx="475615" cy="183515"/>
          </a:xfrm>
          <a:custGeom>
            <a:avLst/>
            <a:gdLst/>
            <a:ahLst/>
            <a:cxnLst/>
            <a:rect l="l" t="t" r="r" b="b"/>
            <a:pathLst>
              <a:path w="475615" h="183515">
                <a:moveTo>
                  <a:pt x="109603" y="0"/>
                </a:moveTo>
                <a:lnTo>
                  <a:pt x="105679" y="71196"/>
                </a:lnTo>
                <a:lnTo>
                  <a:pt x="93891" y="116518"/>
                </a:lnTo>
                <a:lnTo>
                  <a:pt x="66445" y="153262"/>
                </a:lnTo>
                <a:lnTo>
                  <a:pt x="27394" y="177897"/>
                </a:lnTo>
                <a:lnTo>
                  <a:pt x="0" y="183184"/>
                </a:lnTo>
                <a:lnTo>
                  <a:pt x="475460" y="183184"/>
                </a:lnTo>
                <a:lnTo>
                  <a:pt x="408855" y="152957"/>
                </a:lnTo>
                <a:lnTo>
                  <a:pt x="381406" y="115896"/>
                </a:lnTo>
                <a:lnTo>
                  <a:pt x="369598" y="70205"/>
                </a:lnTo>
                <a:lnTo>
                  <a:pt x="367019" y="24142"/>
                </a:lnTo>
                <a:lnTo>
                  <a:pt x="237632" y="24142"/>
                </a:lnTo>
                <a:lnTo>
                  <a:pt x="204287" y="22533"/>
                </a:lnTo>
                <a:lnTo>
                  <a:pt x="171751" y="17838"/>
                </a:lnTo>
                <a:lnTo>
                  <a:pt x="140148" y="10260"/>
                </a:lnTo>
                <a:lnTo>
                  <a:pt x="109603" y="0"/>
                </a:lnTo>
                <a:close/>
              </a:path>
              <a:path w="475615" h="183515">
                <a:moveTo>
                  <a:pt x="365699" y="546"/>
                </a:moveTo>
                <a:lnTo>
                  <a:pt x="335144" y="10716"/>
                </a:lnTo>
                <a:lnTo>
                  <a:pt x="303532" y="18107"/>
                </a:lnTo>
                <a:lnTo>
                  <a:pt x="270987" y="22616"/>
                </a:lnTo>
                <a:lnTo>
                  <a:pt x="237632" y="24142"/>
                </a:lnTo>
                <a:lnTo>
                  <a:pt x="367019" y="24142"/>
                </a:lnTo>
                <a:lnTo>
                  <a:pt x="365699" y="5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12161545" y="9338832"/>
            <a:ext cx="252095" cy="372745"/>
          </a:xfrm>
          <a:custGeom>
            <a:avLst/>
            <a:gdLst/>
            <a:ahLst/>
            <a:cxnLst/>
            <a:rect l="l" t="t" r="r" b="b"/>
            <a:pathLst>
              <a:path w="252095" h="372745">
                <a:moveTo>
                  <a:pt x="84518" y="0"/>
                </a:moveTo>
                <a:lnTo>
                  <a:pt x="0" y="372300"/>
                </a:lnTo>
                <a:lnTo>
                  <a:pt x="12657" y="368024"/>
                </a:lnTo>
                <a:lnTo>
                  <a:pt x="25444" y="364537"/>
                </a:lnTo>
                <a:lnTo>
                  <a:pt x="38269" y="362188"/>
                </a:lnTo>
                <a:lnTo>
                  <a:pt x="51041" y="361327"/>
                </a:lnTo>
                <a:lnTo>
                  <a:pt x="178435" y="361327"/>
                </a:lnTo>
                <a:lnTo>
                  <a:pt x="203755" y="356587"/>
                </a:lnTo>
                <a:lnTo>
                  <a:pt x="224966" y="343549"/>
                </a:lnTo>
                <a:lnTo>
                  <a:pt x="239869" y="323989"/>
                </a:lnTo>
                <a:lnTo>
                  <a:pt x="246265" y="299681"/>
                </a:lnTo>
                <a:lnTo>
                  <a:pt x="251498" y="205130"/>
                </a:lnTo>
                <a:lnTo>
                  <a:pt x="207987" y="174774"/>
                </a:lnTo>
                <a:lnTo>
                  <a:pt x="168968" y="138420"/>
                </a:lnTo>
                <a:lnTo>
                  <a:pt x="135007" y="96730"/>
                </a:lnTo>
                <a:lnTo>
                  <a:pt x="106668" y="50368"/>
                </a:lnTo>
                <a:lnTo>
                  <a:pt x="84518" y="0"/>
                </a:lnTo>
                <a:close/>
              </a:path>
            </a:pathLst>
          </a:custGeom>
          <a:solidFill>
            <a:srgbClr val="238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12780632" y="9340837"/>
            <a:ext cx="250825" cy="370205"/>
          </a:xfrm>
          <a:custGeom>
            <a:avLst/>
            <a:gdLst/>
            <a:ahLst/>
            <a:cxnLst/>
            <a:rect l="l" t="t" r="r" b="b"/>
            <a:pathLst>
              <a:path w="250825" h="370204">
                <a:moveTo>
                  <a:pt x="166357" y="0"/>
                </a:moveTo>
                <a:lnTo>
                  <a:pt x="144165" y="49830"/>
                </a:lnTo>
                <a:lnTo>
                  <a:pt x="115879" y="95534"/>
                </a:lnTo>
                <a:lnTo>
                  <a:pt x="82052" y="136564"/>
                </a:lnTo>
                <a:lnTo>
                  <a:pt x="43240" y="172369"/>
                </a:lnTo>
                <a:lnTo>
                  <a:pt x="0" y="202399"/>
                </a:lnTo>
                <a:lnTo>
                  <a:pt x="5219" y="296773"/>
                </a:lnTo>
                <a:lnTo>
                  <a:pt x="11635" y="321430"/>
                </a:lnTo>
                <a:lnTo>
                  <a:pt x="26542" y="341277"/>
                </a:lnTo>
                <a:lnTo>
                  <a:pt x="47746" y="354509"/>
                </a:lnTo>
                <a:lnTo>
                  <a:pt x="73050" y="359321"/>
                </a:lnTo>
                <a:lnTo>
                  <a:pt x="200469" y="359321"/>
                </a:lnTo>
                <a:lnTo>
                  <a:pt x="212962" y="360124"/>
                </a:lnTo>
                <a:lnTo>
                  <a:pt x="225505" y="362329"/>
                </a:lnTo>
                <a:lnTo>
                  <a:pt x="238018" y="365627"/>
                </a:lnTo>
                <a:lnTo>
                  <a:pt x="250418" y="369709"/>
                </a:lnTo>
                <a:lnTo>
                  <a:pt x="166357" y="0"/>
                </a:lnTo>
                <a:close/>
              </a:path>
            </a:pathLst>
          </a:custGeom>
          <a:solidFill>
            <a:srgbClr val="238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12278769" y="9039621"/>
            <a:ext cx="636905" cy="498475"/>
          </a:xfrm>
          <a:custGeom>
            <a:avLst/>
            <a:gdLst/>
            <a:ahLst/>
            <a:cxnLst/>
            <a:rect l="l" t="t" r="r" b="b"/>
            <a:pathLst>
              <a:path w="636904" h="498475">
                <a:moveTo>
                  <a:pt x="197465" y="0"/>
                </a:moveTo>
                <a:lnTo>
                  <a:pt x="137566" y="2174"/>
                </a:lnTo>
                <a:lnTo>
                  <a:pt x="74362" y="40020"/>
                </a:lnTo>
                <a:lnTo>
                  <a:pt x="46795" y="73360"/>
                </a:lnTo>
                <a:lnTo>
                  <a:pt x="22004" y="116210"/>
                </a:lnTo>
                <a:lnTo>
                  <a:pt x="50" y="168493"/>
                </a:lnTo>
                <a:lnTo>
                  <a:pt x="4623" y="217405"/>
                </a:lnTo>
                <a:lnTo>
                  <a:pt x="15543" y="264058"/>
                </a:lnTo>
                <a:lnTo>
                  <a:pt x="32287" y="307925"/>
                </a:lnTo>
                <a:lnTo>
                  <a:pt x="54383" y="348502"/>
                </a:lnTo>
                <a:lnTo>
                  <a:pt x="81358" y="385287"/>
                </a:lnTo>
                <a:lnTo>
                  <a:pt x="112740" y="417776"/>
                </a:lnTo>
                <a:lnTo>
                  <a:pt x="148056" y="445467"/>
                </a:lnTo>
                <a:lnTo>
                  <a:pt x="184650" y="466778"/>
                </a:lnTo>
                <a:lnTo>
                  <a:pt x="226609" y="483797"/>
                </a:lnTo>
                <a:lnTo>
                  <a:pt x="286661" y="496486"/>
                </a:lnTo>
                <a:lnTo>
                  <a:pt x="318058" y="498134"/>
                </a:lnTo>
                <a:lnTo>
                  <a:pt x="349465" y="496484"/>
                </a:lnTo>
                <a:lnTo>
                  <a:pt x="409541" y="483786"/>
                </a:lnTo>
                <a:lnTo>
                  <a:pt x="451308" y="466869"/>
                </a:lnTo>
                <a:lnTo>
                  <a:pt x="488111" y="445442"/>
                </a:lnTo>
                <a:lnTo>
                  <a:pt x="489215" y="445442"/>
                </a:lnTo>
                <a:lnTo>
                  <a:pt x="524089" y="418037"/>
                </a:lnTo>
                <a:lnTo>
                  <a:pt x="555745" y="385151"/>
                </a:lnTo>
                <a:lnTo>
                  <a:pt x="582869" y="347923"/>
                </a:lnTo>
                <a:lnTo>
                  <a:pt x="604971" y="306846"/>
                </a:lnTo>
                <a:lnTo>
                  <a:pt x="621561" y="262411"/>
                </a:lnTo>
                <a:lnTo>
                  <a:pt x="632149" y="215109"/>
                </a:lnTo>
                <a:lnTo>
                  <a:pt x="636244" y="165432"/>
                </a:lnTo>
                <a:lnTo>
                  <a:pt x="636244" y="163718"/>
                </a:lnTo>
                <a:lnTo>
                  <a:pt x="608480" y="101531"/>
                </a:lnTo>
                <a:lnTo>
                  <a:pt x="577392" y="55065"/>
                </a:lnTo>
                <a:lnTo>
                  <a:pt x="320132" y="55065"/>
                </a:lnTo>
                <a:lnTo>
                  <a:pt x="310404" y="53382"/>
                </a:lnTo>
                <a:lnTo>
                  <a:pt x="301612" y="48288"/>
                </a:lnTo>
                <a:lnTo>
                  <a:pt x="287042" y="37679"/>
                </a:lnTo>
                <a:lnTo>
                  <a:pt x="249855" y="16735"/>
                </a:lnTo>
                <a:lnTo>
                  <a:pt x="197465" y="0"/>
                </a:lnTo>
                <a:close/>
              </a:path>
              <a:path w="636904" h="498475">
                <a:moveTo>
                  <a:pt x="489215" y="445442"/>
                </a:moveTo>
                <a:lnTo>
                  <a:pt x="488111" y="445442"/>
                </a:lnTo>
                <a:lnTo>
                  <a:pt x="488226" y="445658"/>
                </a:lnTo>
                <a:lnTo>
                  <a:pt x="488289" y="445887"/>
                </a:lnTo>
                <a:lnTo>
                  <a:pt x="488391" y="446090"/>
                </a:lnTo>
                <a:lnTo>
                  <a:pt x="489215" y="445442"/>
                </a:lnTo>
                <a:close/>
              </a:path>
              <a:path w="636904" h="498475">
                <a:moveTo>
                  <a:pt x="0" y="168468"/>
                </a:moveTo>
                <a:close/>
              </a:path>
              <a:path w="636904" h="498475">
                <a:moveTo>
                  <a:pt x="636358" y="160454"/>
                </a:moveTo>
                <a:lnTo>
                  <a:pt x="636244" y="163718"/>
                </a:lnTo>
                <a:lnTo>
                  <a:pt x="636358" y="160454"/>
                </a:lnTo>
                <a:close/>
              </a:path>
              <a:path w="636904" h="498475">
                <a:moveTo>
                  <a:pt x="440934" y="30"/>
                </a:moveTo>
                <a:lnTo>
                  <a:pt x="389334" y="16776"/>
                </a:lnTo>
                <a:lnTo>
                  <a:pt x="352764" y="37718"/>
                </a:lnTo>
                <a:lnTo>
                  <a:pt x="338632" y="48211"/>
                </a:lnTo>
                <a:lnTo>
                  <a:pt x="329855" y="53340"/>
                </a:lnTo>
                <a:lnTo>
                  <a:pt x="320132" y="55065"/>
                </a:lnTo>
                <a:lnTo>
                  <a:pt x="577392" y="55065"/>
                </a:lnTo>
                <a:lnTo>
                  <a:pt x="576506" y="53741"/>
                </a:lnTo>
                <a:lnTo>
                  <a:pt x="540432" y="20502"/>
                </a:lnTo>
                <a:lnTo>
                  <a:pt x="500367" y="1971"/>
                </a:lnTo>
                <a:lnTo>
                  <a:pt x="440934" y="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12613791" y="8860026"/>
            <a:ext cx="255904" cy="168910"/>
          </a:xfrm>
          <a:custGeom>
            <a:avLst/>
            <a:gdLst/>
            <a:ahLst/>
            <a:cxnLst/>
            <a:rect l="l" t="t" r="r" b="b"/>
            <a:pathLst>
              <a:path w="255904" h="168909">
                <a:moveTo>
                  <a:pt x="223309" y="120208"/>
                </a:moveTo>
                <a:lnTo>
                  <a:pt x="125849" y="120208"/>
                </a:lnTo>
                <a:lnTo>
                  <a:pt x="176326" y="126326"/>
                </a:lnTo>
                <a:lnTo>
                  <a:pt x="197285" y="133168"/>
                </a:lnTo>
                <a:lnTo>
                  <a:pt x="217684" y="142470"/>
                </a:lnTo>
                <a:lnTo>
                  <a:pt x="237216" y="154203"/>
                </a:lnTo>
                <a:lnTo>
                  <a:pt x="255574" y="168338"/>
                </a:lnTo>
                <a:lnTo>
                  <a:pt x="231160" y="129643"/>
                </a:lnTo>
                <a:lnTo>
                  <a:pt x="223309" y="120208"/>
                </a:lnTo>
                <a:close/>
              </a:path>
              <a:path w="255904" h="168909">
                <a:moveTo>
                  <a:pt x="0" y="0"/>
                </a:moveTo>
                <a:lnTo>
                  <a:pt x="0" y="157683"/>
                </a:lnTo>
                <a:lnTo>
                  <a:pt x="37054" y="140476"/>
                </a:lnTo>
                <a:lnTo>
                  <a:pt x="79214" y="126455"/>
                </a:lnTo>
                <a:lnTo>
                  <a:pt x="125849" y="120208"/>
                </a:lnTo>
                <a:lnTo>
                  <a:pt x="223309" y="120208"/>
                </a:lnTo>
                <a:lnTo>
                  <a:pt x="202324" y="94992"/>
                </a:lnTo>
                <a:lnTo>
                  <a:pt x="169299" y="64888"/>
                </a:lnTo>
                <a:lnTo>
                  <a:pt x="132321" y="39834"/>
                </a:lnTo>
                <a:lnTo>
                  <a:pt x="91622" y="20332"/>
                </a:lnTo>
                <a:lnTo>
                  <a:pt x="47437" y="6886"/>
                </a:lnTo>
                <a:lnTo>
                  <a:pt x="0" y="0"/>
                </a:lnTo>
                <a:close/>
              </a:path>
            </a:pathLst>
          </a:custGeom>
          <a:solidFill>
            <a:srgbClr val="238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12316000" y="8860105"/>
            <a:ext cx="252069" cy="173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11784562" y="8562875"/>
            <a:ext cx="1640205" cy="1191260"/>
          </a:xfrm>
          <a:custGeom>
            <a:avLst/>
            <a:gdLst/>
            <a:ahLst/>
            <a:cxnLst/>
            <a:rect l="l" t="t" r="r" b="b"/>
            <a:pathLst>
              <a:path w="1640205" h="1191259">
                <a:moveTo>
                  <a:pt x="820102" y="0"/>
                </a:moveTo>
                <a:lnTo>
                  <a:pt x="771985" y="1394"/>
                </a:lnTo>
                <a:lnTo>
                  <a:pt x="724592" y="5527"/>
                </a:lnTo>
                <a:lnTo>
                  <a:pt x="677998" y="12321"/>
                </a:lnTo>
                <a:lnTo>
                  <a:pt x="632283" y="21697"/>
                </a:lnTo>
                <a:lnTo>
                  <a:pt x="587523" y="33579"/>
                </a:lnTo>
                <a:lnTo>
                  <a:pt x="543796" y="47888"/>
                </a:lnTo>
                <a:lnTo>
                  <a:pt x="501180" y="64549"/>
                </a:lnTo>
                <a:lnTo>
                  <a:pt x="459752" y="83482"/>
                </a:lnTo>
                <a:lnTo>
                  <a:pt x="419589" y="104610"/>
                </a:lnTo>
                <a:lnTo>
                  <a:pt x="380768" y="127857"/>
                </a:lnTo>
                <a:lnTo>
                  <a:pt x="343369" y="153144"/>
                </a:lnTo>
                <a:lnTo>
                  <a:pt x="307467" y="180394"/>
                </a:lnTo>
                <a:lnTo>
                  <a:pt x="273141" y="209529"/>
                </a:lnTo>
                <a:lnTo>
                  <a:pt x="240468" y="240472"/>
                </a:lnTo>
                <a:lnTo>
                  <a:pt x="209525" y="273146"/>
                </a:lnTo>
                <a:lnTo>
                  <a:pt x="180390" y="307472"/>
                </a:lnTo>
                <a:lnTo>
                  <a:pt x="153140" y="343374"/>
                </a:lnTo>
                <a:lnTo>
                  <a:pt x="127854" y="380774"/>
                </a:lnTo>
                <a:lnTo>
                  <a:pt x="104608" y="419594"/>
                </a:lnTo>
                <a:lnTo>
                  <a:pt x="83480" y="459757"/>
                </a:lnTo>
                <a:lnTo>
                  <a:pt x="64547" y="501185"/>
                </a:lnTo>
                <a:lnTo>
                  <a:pt x="47887" y="543801"/>
                </a:lnTo>
                <a:lnTo>
                  <a:pt x="33578" y="587528"/>
                </a:lnTo>
                <a:lnTo>
                  <a:pt x="21696" y="632287"/>
                </a:lnTo>
                <a:lnTo>
                  <a:pt x="12320" y="678002"/>
                </a:lnTo>
                <a:lnTo>
                  <a:pt x="5527" y="724594"/>
                </a:lnTo>
                <a:lnTo>
                  <a:pt x="1394" y="771987"/>
                </a:lnTo>
                <a:lnTo>
                  <a:pt x="0" y="820102"/>
                </a:lnTo>
                <a:lnTo>
                  <a:pt x="1717" y="873438"/>
                </a:lnTo>
                <a:lnTo>
                  <a:pt x="6797" y="925869"/>
                </a:lnTo>
                <a:lnTo>
                  <a:pt x="15134" y="977292"/>
                </a:lnTo>
                <a:lnTo>
                  <a:pt x="26620" y="1027600"/>
                </a:lnTo>
                <a:lnTo>
                  <a:pt x="41150" y="1076688"/>
                </a:lnTo>
                <a:lnTo>
                  <a:pt x="58616" y="1124453"/>
                </a:lnTo>
                <a:lnTo>
                  <a:pt x="78913" y="1170787"/>
                </a:lnTo>
                <a:lnTo>
                  <a:pt x="89157" y="1190725"/>
                </a:lnTo>
                <a:lnTo>
                  <a:pt x="309531" y="1190725"/>
                </a:lnTo>
                <a:lnTo>
                  <a:pt x="440112" y="629424"/>
                </a:lnTo>
                <a:lnTo>
                  <a:pt x="443638" y="580395"/>
                </a:lnTo>
                <a:lnTo>
                  <a:pt x="452521" y="533220"/>
                </a:lnTo>
                <a:lnTo>
                  <a:pt x="466445" y="488237"/>
                </a:lnTo>
                <a:lnTo>
                  <a:pt x="485085" y="445811"/>
                </a:lnTo>
                <a:lnTo>
                  <a:pt x="508119" y="406305"/>
                </a:lnTo>
                <a:lnTo>
                  <a:pt x="535222" y="370083"/>
                </a:lnTo>
                <a:lnTo>
                  <a:pt x="566071" y="337511"/>
                </a:lnTo>
                <a:lnTo>
                  <a:pt x="600342" y="308950"/>
                </a:lnTo>
                <a:lnTo>
                  <a:pt x="637712" y="284767"/>
                </a:lnTo>
                <a:lnTo>
                  <a:pt x="677857" y="265323"/>
                </a:lnTo>
                <a:lnTo>
                  <a:pt x="720454" y="250985"/>
                </a:lnTo>
                <a:lnTo>
                  <a:pt x="765178" y="242115"/>
                </a:lnTo>
                <a:lnTo>
                  <a:pt x="811707" y="239077"/>
                </a:lnTo>
                <a:lnTo>
                  <a:pt x="1112884" y="239077"/>
                </a:lnTo>
                <a:lnTo>
                  <a:pt x="1111567" y="221183"/>
                </a:lnTo>
                <a:lnTo>
                  <a:pt x="1114070" y="180672"/>
                </a:lnTo>
                <a:lnTo>
                  <a:pt x="1121373" y="141630"/>
                </a:lnTo>
                <a:lnTo>
                  <a:pt x="1133164" y="104350"/>
                </a:lnTo>
                <a:lnTo>
                  <a:pt x="1149134" y="69126"/>
                </a:lnTo>
                <a:lnTo>
                  <a:pt x="1105307" y="51337"/>
                </a:lnTo>
                <a:lnTo>
                  <a:pt x="1060284" y="36033"/>
                </a:lnTo>
                <a:lnTo>
                  <a:pt x="1014146" y="23305"/>
                </a:lnTo>
                <a:lnTo>
                  <a:pt x="966977" y="13247"/>
                </a:lnTo>
                <a:lnTo>
                  <a:pt x="918857" y="5948"/>
                </a:lnTo>
                <a:lnTo>
                  <a:pt x="869872" y="1502"/>
                </a:lnTo>
                <a:lnTo>
                  <a:pt x="820102" y="0"/>
                </a:lnTo>
                <a:close/>
              </a:path>
              <a:path w="1640205" h="1191259">
                <a:moveTo>
                  <a:pt x="1617256" y="629246"/>
                </a:moveTo>
                <a:lnTo>
                  <a:pt x="1187272" y="629246"/>
                </a:lnTo>
                <a:lnTo>
                  <a:pt x="1314484" y="1190725"/>
                </a:lnTo>
                <a:lnTo>
                  <a:pt x="1551233" y="1190725"/>
                </a:lnTo>
                <a:lnTo>
                  <a:pt x="1569095" y="1153783"/>
                </a:lnTo>
                <a:lnTo>
                  <a:pt x="1587416" y="1109425"/>
                </a:lnTo>
                <a:lnTo>
                  <a:pt x="1603168" y="1063815"/>
                </a:lnTo>
                <a:lnTo>
                  <a:pt x="1616259" y="1017042"/>
                </a:lnTo>
                <a:lnTo>
                  <a:pt x="1626599" y="969195"/>
                </a:lnTo>
                <a:lnTo>
                  <a:pt x="1634097" y="920363"/>
                </a:lnTo>
                <a:lnTo>
                  <a:pt x="1638662" y="870636"/>
                </a:lnTo>
                <a:lnTo>
                  <a:pt x="1640204" y="820102"/>
                </a:lnTo>
                <a:lnTo>
                  <a:pt x="1638476" y="766808"/>
                </a:lnTo>
                <a:lnTo>
                  <a:pt x="1633368" y="714421"/>
                </a:lnTo>
                <a:lnTo>
                  <a:pt x="1624998" y="663044"/>
                </a:lnTo>
                <a:lnTo>
                  <a:pt x="1617256" y="629246"/>
                </a:lnTo>
                <a:close/>
              </a:path>
              <a:path w="1640205" h="1191259">
                <a:moveTo>
                  <a:pt x="1112884" y="239077"/>
                </a:moveTo>
                <a:lnTo>
                  <a:pt x="811707" y="239077"/>
                </a:lnTo>
                <a:lnTo>
                  <a:pt x="858292" y="242115"/>
                </a:lnTo>
                <a:lnTo>
                  <a:pt x="903168" y="250986"/>
                </a:lnTo>
                <a:lnTo>
                  <a:pt x="945993" y="265325"/>
                </a:lnTo>
                <a:lnTo>
                  <a:pt x="986427" y="284770"/>
                </a:lnTo>
                <a:lnTo>
                  <a:pt x="1024128" y="308955"/>
                </a:lnTo>
                <a:lnTo>
                  <a:pt x="1058755" y="337518"/>
                </a:lnTo>
                <a:lnTo>
                  <a:pt x="1089968" y="370093"/>
                </a:lnTo>
                <a:lnTo>
                  <a:pt x="1117426" y="406316"/>
                </a:lnTo>
                <a:lnTo>
                  <a:pt x="1140787" y="445825"/>
                </a:lnTo>
                <a:lnTo>
                  <a:pt x="1159711" y="488254"/>
                </a:lnTo>
                <a:lnTo>
                  <a:pt x="1173856" y="533239"/>
                </a:lnTo>
                <a:lnTo>
                  <a:pt x="1182881" y="580417"/>
                </a:lnTo>
                <a:lnTo>
                  <a:pt x="1186446" y="629424"/>
                </a:lnTo>
                <a:lnTo>
                  <a:pt x="1187272" y="629246"/>
                </a:lnTo>
                <a:lnTo>
                  <a:pt x="1617256" y="629246"/>
                </a:lnTo>
                <a:lnTo>
                  <a:pt x="1613484" y="612779"/>
                </a:lnTo>
                <a:lnTo>
                  <a:pt x="1598943" y="563726"/>
                </a:lnTo>
                <a:lnTo>
                  <a:pt x="1593428" y="548640"/>
                </a:lnTo>
                <a:lnTo>
                  <a:pt x="1439024" y="548640"/>
                </a:lnTo>
                <a:lnTo>
                  <a:pt x="1390701" y="545082"/>
                </a:lnTo>
                <a:lnTo>
                  <a:pt x="1344557" y="534751"/>
                </a:lnTo>
                <a:lnTo>
                  <a:pt x="1301103" y="518157"/>
                </a:lnTo>
                <a:lnTo>
                  <a:pt x="1260850" y="495810"/>
                </a:lnTo>
                <a:lnTo>
                  <a:pt x="1224307" y="468221"/>
                </a:lnTo>
                <a:lnTo>
                  <a:pt x="1191986" y="435899"/>
                </a:lnTo>
                <a:lnTo>
                  <a:pt x="1164396" y="399357"/>
                </a:lnTo>
                <a:lnTo>
                  <a:pt x="1142049" y="359103"/>
                </a:lnTo>
                <a:lnTo>
                  <a:pt x="1125455" y="315649"/>
                </a:lnTo>
                <a:lnTo>
                  <a:pt x="1115124" y="269506"/>
                </a:lnTo>
                <a:lnTo>
                  <a:pt x="1112884" y="239077"/>
                </a:lnTo>
                <a:close/>
              </a:path>
              <a:path w="1640205" h="1191259">
                <a:moveTo>
                  <a:pt x="1581492" y="515988"/>
                </a:moveTo>
                <a:lnTo>
                  <a:pt x="1548225" y="529909"/>
                </a:lnTo>
                <a:lnTo>
                  <a:pt x="1513235" y="540153"/>
                </a:lnTo>
                <a:lnTo>
                  <a:pt x="1476756" y="546477"/>
                </a:lnTo>
                <a:lnTo>
                  <a:pt x="1439024" y="548640"/>
                </a:lnTo>
                <a:lnTo>
                  <a:pt x="1593428" y="548640"/>
                </a:lnTo>
                <a:lnTo>
                  <a:pt x="1581492" y="515988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13055724" y="8625739"/>
            <a:ext cx="107314" cy="262890"/>
          </a:xfrm>
          <a:custGeom>
            <a:avLst/>
            <a:gdLst/>
            <a:ahLst/>
            <a:cxnLst/>
            <a:rect l="l" t="t" r="r" b="b"/>
            <a:pathLst>
              <a:path w="107315" h="262890">
                <a:moveTo>
                  <a:pt x="106705" y="84632"/>
                </a:moveTo>
                <a:lnTo>
                  <a:pt x="49555" y="84632"/>
                </a:lnTo>
                <a:lnTo>
                  <a:pt x="49555" y="255638"/>
                </a:lnTo>
                <a:lnTo>
                  <a:pt x="55371" y="262890"/>
                </a:lnTo>
                <a:lnTo>
                  <a:pt x="103568" y="262890"/>
                </a:lnTo>
                <a:lnTo>
                  <a:pt x="106705" y="255638"/>
                </a:lnTo>
                <a:lnTo>
                  <a:pt x="106705" y="84632"/>
                </a:lnTo>
                <a:close/>
              </a:path>
              <a:path w="107315" h="262890">
                <a:moveTo>
                  <a:pt x="103568" y="0"/>
                </a:moveTo>
                <a:lnTo>
                  <a:pt x="67551" y="0"/>
                </a:lnTo>
                <a:lnTo>
                  <a:pt x="2679" y="55829"/>
                </a:lnTo>
                <a:lnTo>
                  <a:pt x="876" y="57632"/>
                </a:lnTo>
                <a:lnTo>
                  <a:pt x="0" y="60985"/>
                </a:lnTo>
                <a:lnTo>
                  <a:pt x="3136" y="86995"/>
                </a:lnTo>
                <a:lnTo>
                  <a:pt x="3568" y="91046"/>
                </a:lnTo>
                <a:lnTo>
                  <a:pt x="6984" y="93916"/>
                </a:lnTo>
                <a:lnTo>
                  <a:pt x="49555" y="84632"/>
                </a:lnTo>
                <a:lnTo>
                  <a:pt x="106705" y="84632"/>
                </a:lnTo>
                <a:lnTo>
                  <a:pt x="106705" y="6705"/>
                </a:lnTo>
                <a:lnTo>
                  <a:pt x="103568" y="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13204314" y="8625739"/>
            <a:ext cx="107314" cy="262890"/>
          </a:xfrm>
          <a:custGeom>
            <a:avLst/>
            <a:gdLst/>
            <a:ahLst/>
            <a:cxnLst/>
            <a:rect l="l" t="t" r="r" b="b"/>
            <a:pathLst>
              <a:path w="107315" h="262890">
                <a:moveTo>
                  <a:pt x="106705" y="84632"/>
                </a:moveTo>
                <a:lnTo>
                  <a:pt x="49555" y="84632"/>
                </a:lnTo>
                <a:lnTo>
                  <a:pt x="49555" y="255638"/>
                </a:lnTo>
                <a:lnTo>
                  <a:pt x="55371" y="262890"/>
                </a:lnTo>
                <a:lnTo>
                  <a:pt x="103568" y="262890"/>
                </a:lnTo>
                <a:lnTo>
                  <a:pt x="106705" y="255638"/>
                </a:lnTo>
                <a:lnTo>
                  <a:pt x="106705" y="84632"/>
                </a:lnTo>
                <a:close/>
              </a:path>
              <a:path w="107315" h="262890">
                <a:moveTo>
                  <a:pt x="103568" y="0"/>
                </a:moveTo>
                <a:lnTo>
                  <a:pt x="67551" y="0"/>
                </a:lnTo>
                <a:lnTo>
                  <a:pt x="2679" y="55829"/>
                </a:lnTo>
                <a:lnTo>
                  <a:pt x="876" y="57632"/>
                </a:lnTo>
                <a:lnTo>
                  <a:pt x="0" y="60985"/>
                </a:lnTo>
                <a:lnTo>
                  <a:pt x="3136" y="86995"/>
                </a:lnTo>
                <a:lnTo>
                  <a:pt x="3568" y="91046"/>
                </a:lnTo>
                <a:lnTo>
                  <a:pt x="6984" y="93916"/>
                </a:lnTo>
                <a:lnTo>
                  <a:pt x="49555" y="84632"/>
                </a:lnTo>
                <a:lnTo>
                  <a:pt x="106705" y="84632"/>
                </a:lnTo>
                <a:lnTo>
                  <a:pt x="106705" y="6705"/>
                </a:lnTo>
                <a:lnTo>
                  <a:pt x="103568" y="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11693112" y="8445500"/>
            <a:ext cx="1823720" cy="1308100"/>
          </a:xfrm>
          <a:custGeom>
            <a:avLst/>
            <a:gdLst/>
            <a:ahLst/>
            <a:cxnLst/>
            <a:rect l="l" t="t" r="r" b="b"/>
            <a:pathLst>
              <a:path w="1823719" h="1308100">
                <a:moveTo>
                  <a:pt x="985612" y="50800"/>
                </a:moveTo>
                <a:lnTo>
                  <a:pt x="735146" y="50800"/>
                </a:lnTo>
                <a:lnTo>
                  <a:pt x="689294" y="63500"/>
                </a:lnTo>
                <a:lnTo>
                  <a:pt x="557233" y="101600"/>
                </a:lnTo>
                <a:lnTo>
                  <a:pt x="515269" y="127000"/>
                </a:lnTo>
                <a:lnTo>
                  <a:pt x="474446" y="139700"/>
                </a:lnTo>
                <a:lnTo>
                  <a:pt x="434831" y="165100"/>
                </a:lnTo>
                <a:lnTo>
                  <a:pt x="396490" y="190500"/>
                </a:lnTo>
                <a:lnTo>
                  <a:pt x="359493" y="215900"/>
                </a:lnTo>
                <a:lnTo>
                  <a:pt x="323906" y="241300"/>
                </a:lnTo>
                <a:lnTo>
                  <a:pt x="289796" y="266700"/>
                </a:lnTo>
                <a:lnTo>
                  <a:pt x="257232" y="304800"/>
                </a:lnTo>
                <a:lnTo>
                  <a:pt x="226279" y="330200"/>
                </a:lnTo>
                <a:lnTo>
                  <a:pt x="197007" y="368300"/>
                </a:lnTo>
                <a:lnTo>
                  <a:pt x="169482" y="406400"/>
                </a:lnTo>
                <a:lnTo>
                  <a:pt x="143771" y="444500"/>
                </a:lnTo>
                <a:lnTo>
                  <a:pt x="119943" y="482600"/>
                </a:lnTo>
                <a:lnTo>
                  <a:pt x="98063" y="520700"/>
                </a:lnTo>
                <a:lnTo>
                  <a:pt x="78201" y="558800"/>
                </a:lnTo>
                <a:lnTo>
                  <a:pt x="60423" y="596900"/>
                </a:lnTo>
                <a:lnTo>
                  <a:pt x="44797" y="647700"/>
                </a:lnTo>
                <a:lnTo>
                  <a:pt x="31390" y="685800"/>
                </a:lnTo>
                <a:lnTo>
                  <a:pt x="20269" y="736600"/>
                </a:lnTo>
                <a:lnTo>
                  <a:pt x="11502" y="774700"/>
                </a:lnTo>
                <a:lnTo>
                  <a:pt x="5157" y="825500"/>
                </a:lnTo>
                <a:lnTo>
                  <a:pt x="1300" y="876300"/>
                </a:lnTo>
                <a:lnTo>
                  <a:pt x="0" y="927100"/>
                </a:lnTo>
                <a:lnTo>
                  <a:pt x="1462" y="977900"/>
                </a:lnTo>
                <a:lnTo>
                  <a:pt x="5796" y="1016000"/>
                </a:lnTo>
                <a:lnTo>
                  <a:pt x="12920" y="1066800"/>
                </a:lnTo>
                <a:lnTo>
                  <a:pt x="22753" y="1117600"/>
                </a:lnTo>
                <a:lnTo>
                  <a:pt x="35216" y="1168400"/>
                </a:lnTo>
                <a:lnTo>
                  <a:pt x="50226" y="1219200"/>
                </a:lnTo>
                <a:lnTo>
                  <a:pt x="67703" y="1257300"/>
                </a:lnTo>
                <a:lnTo>
                  <a:pt x="87567" y="1308100"/>
                </a:lnTo>
                <a:lnTo>
                  <a:pt x="158064" y="1308100"/>
                </a:lnTo>
                <a:lnTo>
                  <a:pt x="136071" y="1270000"/>
                </a:lnTo>
                <a:lnTo>
                  <a:pt x="115773" y="1219200"/>
                </a:lnTo>
                <a:lnTo>
                  <a:pt x="98305" y="1181100"/>
                </a:lnTo>
                <a:lnTo>
                  <a:pt x="83773" y="1130300"/>
                </a:lnTo>
                <a:lnTo>
                  <a:pt x="72286" y="1079500"/>
                </a:lnTo>
                <a:lnTo>
                  <a:pt x="63948" y="1028700"/>
                </a:lnTo>
                <a:lnTo>
                  <a:pt x="58867" y="977900"/>
                </a:lnTo>
                <a:lnTo>
                  <a:pt x="57150" y="927100"/>
                </a:lnTo>
                <a:lnTo>
                  <a:pt x="58544" y="876300"/>
                </a:lnTo>
                <a:lnTo>
                  <a:pt x="62677" y="825500"/>
                </a:lnTo>
                <a:lnTo>
                  <a:pt x="69471" y="774700"/>
                </a:lnTo>
                <a:lnTo>
                  <a:pt x="78847" y="736600"/>
                </a:lnTo>
                <a:lnTo>
                  <a:pt x="90729" y="685800"/>
                </a:lnTo>
                <a:lnTo>
                  <a:pt x="105038" y="647700"/>
                </a:lnTo>
                <a:lnTo>
                  <a:pt x="121699" y="596900"/>
                </a:lnTo>
                <a:lnTo>
                  <a:pt x="140632" y="558800"/>
                </a:lnTo>
                <a:lnTo>
                  <a:pt x="161760" y="520700"/>
                </a:lnTo>
                <a:lnTo>
                  <a:pt x="185007" y="482600"/>
                </a:lnTo>
                <a:lnTo>
                  <a:pt x="210294" y="444500"/>
                </a:lnTo>
                <a:lnTo>
                  <a:pt x="237544" y="406400"/>
                </a:lnTo>
                <a:lnTo>
                  <a:pt x="266679" y="368300"/>
                </a:lnTo>
                <a:lnTo>
                  <a:pt x="297622" y="342900"/>
                </a:lnTo>
                <a:lnTo>
                  <a:pt x="330296" y="304800"/>
                </a:lnTo>
                <a:lnTo>
                  <a:pt x="364622" y="279400"/>
                </a:lnTo>
                <a:lnTo>
                  <a:pt x="400524" y="254000"/>
                </a:lnTo>
                <a:lnTo>
                  <a:pt x="437924" y="228600"/>
                </a:lnTo>
                <a:lnTo>
                  <a:pt x="476744" y="203200"/>
                </a:lnTo>
                <a:lnTo>
                  <a:pt x="516907" y="190500"/>
                </a:lnTo>
                <a:lnTo>
                  <a:pt x="558335" y="165100"/>
                </a:lnTo>
                <a:lnTo>
                  <a:pt x="644678" y="139700"/>
                </a:lnTo>
                <a:lnTo>
                  <a:pt x="781744" y="101600"/>
                </a:lnTo>
                <a:lnTo>
                  <a:pt x="1189754" y="101600"/>
                </a:lnTo>
                <a:lnTo>
                  <a:pt x="1038363" y="63500"/>
                </a:lnTo>
                <a:lnTo>
                  <a:pt x="985612" y="50800"/>
                </a:lnTo>
                <a:close/>
              </a:path>
              <a:path w="1823719" h="1308100">
                <a:moveTo>
                  <a:pt x="915452" y="342900"/>
                </a:moveTo>
                <a:lnTo>
                  <a:pt x="822341" y="342900"/>
                </a:lnTo>
                <a:lnTo>
                  <a:pt x="777616" y="355600"/>
                </a:lnTo>
                <a:lnTo>
                  <a:pt x="735018" y="368300"/>
                </a:lnTo>
                <a:lnTo>
                  <a:pt x="694872" y="381000"/>
                </a:lnTo>
                <a:lnTo>
                  <a:pt x="657501" y="406400"/>
                </a:lnTo>
                <a:lnTo>
                  <a:pt x="623229" y="444500"/>
                </a:lnTo>
                <a:lnTo>
                  <a:pt x="592380" y="469900"/>
                </a:lnTo>
                <a:lnTo>
                  <a:pt x="565276" y="508000"/>
                </a:lnTo>
                <a:lnTo>
                  <a:pt x="542242" y="546100"/>
                </a:lnTo>
                <a:lnTo>
                  <a:pt x="523602" y="584200"/>
                </a:lnTo>
                <a:lnTo>
                  <a:pt x="509680" y="635000"/>
                </a:lnTo>
                <a:lnTo>
                  <a:pt x="500798" y="685800"/>
                </a:lnTo>
                <a:lnTo>
                  <a:pt x="497281" y="736600"/>
                </a:lnTo>
                <a:lnTo>
                  <a:pt x="366064" y="1295400"/>
                </a:lnTo>
                <a:lnTo>
                  <a:pt x="355770" y="1308100"/>
                </a:lnTo>
                <a:lnTo>
                  <a:pt x="511895" y="1308100"/>
                </a:lnTo>
                <a:lnTo>
                  <a:pt x="502767" y="1295400"/>
                </a:lnTo>
                <a:lnTo>
                  <a:pt x="612584" y="1295400"/>
                </a:lnTo>
                <a:lnTo>
                  <a:pt x="659191" y="1282700"/>
                </a:lnTo>
                <a:lnTo>
                  <a:pt x="698242" y="1257300"/>
                </a:lnTo>
                <a:lnTo>
                  <a:pt x="707391" y="1244600"/>
                </a:lnTo>
                <a:lnTo>
                  <a:pt x="434149" y="1244600"/>
                </a:lnTo>
                <a:lnTo>
                  <a:pt x="518655" y="876300"/>
                </a:lnTo>
                <a:lnTo>
                  <a:pt x="579459" y="876300"/>
                </a:lnTo>
                <a:lnTo>
                  <a:pt x="566901" y="838200"/>
                </a:lnTo>
                <a:lnTo>
                  <a:pt x="555980" y="800100"/>
                </a:lnTo>
                <a:lnTo>
                  <a:pt x="551357" y="749300"/>
                </a:lnTo>
                <a:lnTo>
                  <a:pt x="573378" y="698500"/>
                </a:lnTo>
                <a:lnTo>
                  <a:pt x="598168" y="647700"/>
                </a:lnTo>
                <a:lnTo>
                  <a:pt x="656013" y="596900"/>
                </a:lnTo>
                <a:lnTo>
                  <a:pt x="748841" y="571500"/>
                </a:lnTo>
                <a:lnTo>
                  <a:pt x="588606" y="571500"/>
                </a:lnTo>
                <a:lnTo>
                  <a:pt x="613182" y="533400"/>
                </a:lnTo>
                <a:lnTo>
                  <a:pt x="642820" y="495300"/>
                </a:lnTo>
                <a:lnTo>
                  <a:pt x="676770" y="469900"/>
                </a:lnTo>
                <a:lnTo>
                  <a:pt x="714281" y="444500"/>
                </a:lnTo>
                <a:lnTo>
                  <a:pt x="754601" y="419100"/>
                </a:lnTo>
                <a:lnTo>
                  <a:pt x="840663" y="393700"/>
                </a:lnTo>
                <a:lnTo>
                  <a:pt x="1062431" y="393700"/>
                </a:lnTo>
                <a:lnTo>
                  <a:pt x="1043581" y="381000"/>
                </a:lnTo>
                <a:lnTo>
                  <a:pt x="1003149" y="368300"/>
                </a:lnTo>
                <a:lnTo>
                  <a:pt x="960326" y="355600"/>
                </a:lnTo>
                <a:lnTo>
                  <a:pt x="915452" y="342900"/>
                </a:lnTo>
                <a:close/>
              </a:path>
              <a:path w="1823719" h="1308100">
                <a:moveTo>
                  <a:pt x="1054541" y="1104900"/>
                </a:moveTo>
                <a:lnTo>
                  <a:pt x="997496" y="1104900"/>
                </a:lnTo>
                <a:lnTo>
                  <a:pt x="1001395" y="1181100"/>
                </a:lnTo>
                <a:lnTo>
                  <a:pt x="1013197" y="1219200"/>
                </a:lnTo>
                <a:lnTo>
                  <a:pt x="1040645" y="1257300"/>
                </a:lnTo>
                <a:lnTo>
                  <a:pt x="1079688" y="1282700"/>
                </a:lnTo>
                <a:lnTo>
                  <a:pt x="1126274" y="1295400"/>
                </a:lnTo>
                <a:lnTo>
                  <a:pt x="1236091" y="1295400"/>
                </a:lnTo>
                <a:lnTo>
                  <a:pt x="1226968" y="1308100"/>
                </a:lnTo>
                <a:lnTo>
                  <a:pt x="1382636" y="1308100"/>
                </a:lnTo>
                <a:lnTo>
                  <a:pt x="1371968" y="1295400"/>
                </a:lnTo>
                <a:lnTo>
                  <a:pt x="1360630" y="1244600"/>
                </a:lnTo>
                <a:lnTo>
                  <a:pt x="1266196" y="1244600"/>
                </a:lnTo>
                <a:lnTo>
                  <a:pt x="1253705" y="1231900"/>
                </a:lnTo>
                <a:lnTo>
                  <a:pt x="1100975" y="1231900"/>
                </a:lnTo>
                <a:lnTo>
                  <a:pt x="1079773" y="1219200"/>
                </a:lnTo>
                <a:lnTo>
                  <a:pt x="1064866" y="1206500"/>
                </a:lnTo>
                <a:lnTo>
                  <a:pt x="1058456" y="1181100"/>
                </a:lnTo>
                <a:lnTo>
                  <a:pt x="1054541" y="1104900"/>
                </a:lnTo>
                <a:close/>
              </a:path>
              <a:path w="1823719" h="1308100">
                <a:moveTo>
                  <a:pt x="1701094" y="622300"/>
                </a:moveTo>
                <a:lnTo>
                  <a:pt x="1638642" y="622300"/>
                </a:lnTo>
                <a:lnTo>
                  <a:pt x="1656097" y="660400"/>
                </a:lnTo>
                <a:lnTo>
                  <a:pt x="1670639" y="711200"/>
                </a:lnTo>
                <a:lnTo>
                  <a:pt x="1682153" y="762000"/>
                </a:lnTo>
                <a:lnTo>
                  <a:pt x="1690520" y="812800"/>
                </a:lnTo>
                <a:lnTo>
                  <a:pt x="1695627" y="863600"/>
                </a:lnTo>
                <a:lnTo>
                  <a:pt x="1697355" y="927100"/>
                </a:lnTo>
                <a:lnTo>
                  <a:pt x="1695813" y="965200"/>
                </a:lnTo>
                <a:lnTo>
                  <a:pt x="1691248" y="1016000"/>
                </a:lnTo>
                <a:lnTo>
                  <a:pt x="1683751" y="1066800"/>
                </a:lnTo>
                <a:lnTo>
                  <a:pt x="1673412" y="1117600"/>
                </a:lnTo>
                <a:lnTo>
                  <a:pt x="1660322" y="1168400"/>
                </a:lnTo>
                <a:lnTo>
                  <a:pt x="1644572" y="1206500"/>
                </a:lnTo>
                <a:lnTo>
                  <a:pt x="1626253" y="1257300"/>
                </a:lnTo>
                <a:lnTo>
                  <a:pt x="1605454" y="1295400"/>
                </a:lnTo>
                <a:lnTo>
                  <a:pt x="1596094" y="1308100"/>
                </a:lnTo>
                <a:lnTo>
                  <a:pt x="1662996" y="1308100"/>
                </a:lnTo>
                <a:lnTo>
                  <a:pt x="1683737" y="1270000"/>
                </a:lnTo>
                <a:lnTo>
                  <a:pt x="1701993" y="1219200"/>
                </a:lnTo>
                <a:lnTo>
                  <a:pt x="1717678" y="1168400"/>
                </a:lnTo>
                <a:lnTo>
                  <a:pt x="1730704" y="1130300"/>
                </a:lnTo>
                <a:lnTo>
                  <a:pt x="1740987" y="1079500"/>
                </a:lnTo>
                <a:lnTo>
                  <a:pt x="1748439" y="1028700"/>
                </a:lnTo>
                <a:lnTo>
                  <a:pt x="1752974" y="977900"/>
                </a:lnTo>
                <a:lnTo>
                  <a:pt x="1754505" y="927100"/>
                </a:lnTo>
                <a:lnTo>
                  <a:pt x="1753071" y="876300"/>
                </a:lnTo>
                <a:lnTo>
                  <a:pt x="1748826" y="825500"/>
                </a:lnTo>
                <a:lnTo>
                  <a:pt x="1741850" y="774700"/>
                </a:lnTo>
                <a:lnTo>
                  <a:pt x="1732227" y="723900"/>
                </a:lnTo>
                <a:lnTo>
                  <a:pt x="1720037" y="673100"/>
                </a:lnTo>
                <a:lnTo>
                  <a:pt x="1705363" y="635000"/>
                </a:lnTo>
                <a:lnTo>
                  <a:pt x="1701094" y="622300"/>
                </a:lnTo>
                <a:close/>
              </a:path>
              <a:path w="1823719" h="1308100">
                <a:moveTo>
                  <a:pt x="579459" y="876300"/>
                </a:moveTo>
                <a:lnTo>
                  <a:pt x="518655" y="876300"/>
                </a:lnTo>
                <a:lnTo>
                  <a:pt x="540806" y="927100"/>
                </a:lnTo>
                <a:lnTo>
                  <a:pt x="569148" y="977900"/>
                </a:lnTo>
                <a:lnTo>
                  <a:pt x="603113" y="1016000"/>
                </a:lnTo>
                <a:lnTo>
                  <a:pt x="642135" y="1054100"/>
                </a:lnTo>
                <a:lnTo>
                  <a:pt x="685647" y="1079500"/>
                </a:lnTo>
                <a:lnTo>
                  <a:pt x="680402" y="1181100"/>
                </a:lnTo>
                <a:lnTo>
                  <a:pt x="674006" y="1206500"/>
                </a:lnTo>
                <a:lnTo>
                  <a:pt x="659104" y="1219200"/>
                </a:lnTo>
                <a:lnTo>
                  <a:pt x="637897" y="1231900"/>
                </a:lnTo>
                <a:lnTo>
                  <a:pt x="485178" y="1231900"/>
                </a:lnTo>
                <a:lnTo>
                  <a:pt x="472411" y="1244600"/>
                </a:lnTo>
                <a:lnTo>
                  <a:pt x="707391" y="1244600"/>
                </a:lnTo>
                <a:lnTo>
                  <a:pt x="725687" y="1219200"/>
                </a:lnTo>
                <a:lnTo>
                  <a:pt x="737476" y="1181100"/>
                </a:lnTo>
                <a:lnTo>
                  <a:pt x="741387" y="1104900"/>
                </a:lnTo>
                <a:lnTo>
                  <a:pt x="1054541" y="1104900"/>
                </a:lnTo>
                <a:lnTo>
                  <a:pt x="1053236" y="1079500"/>
                </a:lnTo>
                <a:lnTo>
                  <a:pt x="838037" y="1079500"/>
                </a:lnTo>
                <a:lnTo>
                  <a:pt x="807502" y="1066800"/>
                </a:lnTo>
                <a:lnTo>
                  <a:pt x="777975" y="1066800"/>
                </a:lnTo>
                <a:lnTo>
                  <a:pt x="749592" y="1054100"/>
                </a:lnTo>
                <a:lnTo>
                  <a:pt x="742758" y="1041400"/>
                </a:lnTo>
                <a:lnTo>
                  <a:pt x="722782" y="1041400"/>
                </a:lnTo>
                <a:lnTo>
                  <a:pt x="716823" y="1028700"/>
                </a:lnTo>
                <a:lnTo>
                  <a:pt x="699427" y="1028700"/>
                </a:lnTo>
                <a:lnTo>
                  <a:pt x="664106" y="990600"/>
                </a:lnTo>
                <a:lnTo>
                  <a:pt x="632720" y="965200"/>
                </a:lnTo>
                <a:lnTo>
                  <a:pt x="605743" y="927100"/>
                </a:lnTo>
                <a:lnTo>
                  <a:pt x="583646" y="889000"/>
                </a:lnTo>
                <a:lnTo>
                  <a:pt x="579459" y="876300"/>
                </a:lnTo>
                <a:close/>
              </a:path>
              <a:path w="1823719" h="1308100">
                <a:moveTo>
                  <a:pt x="1278434" y="876300"/>
                </a:moveTo>
                <a:lnTo>
                  <a:pt x="1219593" y="876300"/>
                </a:lnTo>
                <a:lnTo>
                  <a:pt x="1303655" y="1244600"/>
                </a:lnTo>
                <a:lnTo>
                  <a:pt x="1360630" y="1244600"/>
                </a:lnTo>
                <a:lnTo>
                  <a:pt x="1278434" y="876300"/>
                </a:lnTo>
                <a:close/>
              </a:path>
              <a:path w="1823719" h="1308100">
                <a:moveTo>
                  <a:pt x="997496" y="1104900"/>
                </a:moveTo>
                <a:lnTo>
                  <a:pt x="741387" y="1104900"/>
                </a:lnTo>
                <a:lnTo>
                  <a:pt x="771940" y="1117600"/>
                </a:lnTo>
                <a:lnTo>
                  <a:pt x="803548" y="1130300"/>
                </a:lnTo>
                <a:lnTo>
                  <a:pt x="935326" y="1130300"/>
                </a:lnTo>
                <a:lnTo>
                  <a:pt x="966939" y="1117600"/>
                </a:lnTo>
                <a:lnTo>
                  <a:pt x="997496" y="1104900"/>
                </a:lnTo>
                <a:close/>
              </a:path>
              <a:path w="1823719" h="1308100">
                <a:moveTo>
                  <a:pt x="1244422" y="723900"/>
                </a:moveTo>
                <a:lnTo>
                  <a:pt x="1243609" y="736600"/>
                </a:lnTo>
                <a:lnTo>
                  <a:pt x="1187729" y="736600"/>
                </a:lnTo>
                <a:lnTo>
                  <a:pt x="1187615" y="749300"/>
                </a:lnTo>
                <a:lnTo>
                  <a:pt x="1183523" y="787400"/>
                </a:lnTo>
                <a:lnTo>
                  <a:pt x="1172937" y="838200"/>
                </a:lnTo>
                <a:lnTo>
                  <a:pt x="1156346" y="889000"/>
                </a:lnTo>
                <a:lnTo>
                  <a:pt x="1134241" y="927100"/>
                </a:lnTo>
                <a:lnTo>
                  <a:pt x="1107113" y="965200"/>
                </a:lnTo>
                <a:lnTo>
                  <a:pt x="1075452" y="990600"/>
                </a:lnTo>
                <a:lnTo>
                  <a:pt x="1039749" y="1028700"/>
                </a:lnTo>
                <a:lnTo>
                  <a:pt x="1021771" y="1028700"/>
                </a:lnTo>
                <a:lnTo>
                  <a:pt x="1015707" y="1041400"/>
                </a:lnTo>
                <a:lnTo>
                  <a:pt x="996026" y="1041400"/>
                </a:lnTo>
                <a:lnTo>
                  <a:pt x="989304" y="1054100"/>
                </a:lnTo>
                <a:lnTo>
                  <a:pt x="960919" y="1066800"/>
                </a:lnTo>
                <a:lnTo>
                  <a:pt x="931387" y="1066800"/>
                </a:lnTo>
                <a:lnTo>
                  <a:pt x="900848" y="1079500"/>
                </a:lnTo>
                <a:lnTo>
                  <a:pt x="1053236" y="1079500"/>
                </a:lnTo>
                <a:lnTo>
                  <a:pt x="1096472" y="1054100"/>
                </a:lnTo>
                <a:lnTo>
                  <a:pt x="1135283" y="1016000"/>
                </a:lnTo>
                <a:lnTo>
                  <a:pt x="1169111" y="977900"/>
                </a:lnTo>
                <a:lnTo>
                  <a:pt x="1197401" y="927100"/>
                </a:lnTo>
                <a:lnTo>
                  <a:pt x="1219593" y="876300"/>
                </a:lnTo>
                <a:lnTo>
                  <a:pt x="1278434" y="876300"/>
                </a:lnTo>
                <a:lnTo>
                  <a:pt x="1244422" y="723900"/>
                </a:lnTo>
                <a:close/>
              </a:path>
              <a:path w="1823719" h="1308100">
                <a:moveTo>
                  <a:pt x="1062431" y="393700"/>
                </a:moveTo>
                <a:lnTo>
                  <a:pt x="886383" y="393700"/>
                </a:lnTo>
                <a:lnTo>
                  <a:pt x="933821" y="406400"/>
                </a:lnTo>
                <a:lnTo>
                  <a:pt x="978008" y="419100"/>
                </a:lnTo>
                <a:lnTo>
                  <a:pt x="1018708" y="431800"/>
                </a:lnTo>
                <a:lnTo>
                  <a:pt x="1055686" y="457200"/>
                </a:lnTo>
                <a:lnTo>
                  <a:pt x="1088709" y="495300"/>
                </a:lnTo>
                <a:lnTo>
                  <a:pt x="1117540" y="533400"/>
                </a:lnTo>
                <a:lnTo>
                  <a:pt x="1141945" y="571500"/>
                </a:lnTo>
                <a:lnTo>
                  <a:pt x="992307" y="571500"/>
                </a:lnTo>
                <a:lnTo>
                  <a:pt x="1051750" y="584200"/>
                </a:lnTo>
                <a:lnTo>
                  <a:pt x="1091803" y="596900"/>
                </a:lnTo>
                <a:lnTo>
                  <a:pt x="1127874" y="635000"/>
                </a:lnTo>
                <a:lnTo>
                  <a:pt x="1159849" y="673100"/>
                </a:lnTo>
                <a:lnTo>
                  <a:pt x="1187615" y="736600"/>
                </a:lnTo>
                <a:lnTo>
                  <a:pt x="1243609" y="736600"/>
                </a:lnTo>
                <a:lnTo>
                  <a:pt x="1240041" y="685800"/>
                </a:lnTo>
                <a:lnTo>
                  <a:pt x="1231014" y="635000"/>
                </a:lnTo>
                <a:lnTo>
                  <a:pt x="1216867" y="584200"/>
                </a:lnTo>
                <a:lnTo>
                  <a:pt x="1197942" y="546100"/>
                </a:lnTo>
                <a:lnTo>
                  <a:pt x="1174580" y="508000"/>
                </a:lnTo>
                <a:lnTo>
                  <a:pt x="1147122" y="469900"/>
                </a:lnTo>
                <a:lnTo>
                  <a:pt x="1115909" y="444500"/>
                </a:lnTo>
                <a:lnTo>
                  <a:pt x="1081281" y="406400"/>
                </a:lnTo>
                <a:lnTo>
                  <a:pt x="1062431" y="393700"/>
                </a:lnTo>
                <a:close/>
              </a:path>
              <a:path w="1823719" h="1308100">
                <a:moveTo>
                  <a:pt x="1189754" y="101600"/>
                </a:moveTo>
                <a:lnTo>
                  <a:pt x="976021" y="101600"/>
                </a:lnTo>
                <a:lnTo>
                  <a:pt x="1117444" y="139700"/>
                </a:lnTo>
                <a:lnTo>
                  <a:pt x="1206284" y="165100"/>
                </a:lnTo>
                <a:lnTo>
                  <a:pt x="1190320" y="203200"/>
                </a:lnTo>
                <a:lnTo>
                  <a:pt x="1178528" y="241300"/>
                </a:lnTo>
                <a:lnTo>
                  <a:pt x="1171222" y="279400"/>
                </a:lnTo>
                <a:lnTo>
                  <a:pt x="1168717" y="317500"/>
                </a:lnTo>
                <a:lnTo>
                  <a:pt x="1172274" y="368300"/>
                </a:lnTo>
                <a:lnTo>
                  <a:pt x="1182606" y="419100"/>
                </a:lnTo>
                <a:lnTo>
                  <a:pt x="1199202" y="457200"/>
                </a:lnTo>
                <a:lnTo>
                  <a:pt x="1221550" y="495300"/>
                </a:lnTo>
                <a:lnTo>
                  <a:pt x="1249141" y="533400"/>
                </a:lnTo>
                <a:lnTo>
                  <a:pt x="1281464" y="571500"/>
                </a:lnTo>
                <a:lnTo>
                  <a:pt x="1318009" y="596900"/>
                </a:lnTo>
                <a:lnTo>
                  <a:pt x="1358264" y="622300"/>
                </a:lnTo>
                <a:lnTo>
                  <a:pt x="1401719" y="635000"/>
                </a:lnTo>
                <a:lnTo>
                  <a:pt x="1447863" y="647700"/>
                </a:lnTo>
                <a:lnTo>
                  <a:pt x="1533913" y="647700"/>
                </a:lnTo>
                <a:lnTo>
                  <a:pt x="1570391" y="635000"/>
                </a:lnTo>
                <a:lnTo>
                  <a:pt x="1605381" y="635000"/>
                </a:lnTo>
                <a:lnTo>
                  <a:pt x="1638642" y="622300"/>
                </a:lnTo>
                <a:lnTo>
                  <a:pt x="1701094" y="622300"/>
                </a:lnTo>
                <a:lnTo>
                  <a:pt x="1692556" y="596900"/>
                </a:lnTo>
                <a:lnTo>
                  <a:pt x="1496187" y="596900"/>
                </a:lnTo>
                <a:lnTo>
                  <a:pt x="1447661" y="584200"/>
                </a:lnTo>
                <a:lnTo>
                  <a:pt x="1401963" y="571500"/>
                </a:lnTo>
                <a:lnTo>
                  <a:pt x="1359860" y="558800"/>
                </a:lnTo>
                <a:lnTo>
                  <a:pt x="1322124" y="533400"/>
                </a:lnTo>
                <a:lnTo>
                  <a:pt x="1289524" y="495300"/>
                </a:lnTo>
                <a:lnTo>
                  <a:pt x="1262828" y="457200"/>
                </a:lnTo>
                <a:lnTo>
                  <a:pt x="1242807" y="419100"/>
                </a:lnTo>
                <a:lnTo>
                  <a:pt x="1230230" y="368300"/>
                </a:lnTo>
                <a:lnTo>
                  <a:pt x="1225867" y="317500"/>
                </a:lnTo>
                <a:lnTo>
                  <a:pt x="1227992" y="292100"/>
                </a:lnTo>
                <a:lnTo>
                  <a:pt x="1234192" y="254000"/>
                </a:lnTo>
                <a:lnTo>
                  <a:pt x="1244201" y="228600"/>
                </a:lnTo>
                <a:lnTo>
                  <a:pt x="1257757" y="190500"/>
                </a:lnTo>
                <a:lnTo>
                  <a:pt x="1264934" y="177800"/>
                </a:lnTo>
                <a:lnTo>
                  <a:pt x="1272754" y="165100"/>
                </a:lnTo>
                <a:lnTo>
                  <a:pt x="1281190" y="152400"/>
                </a:lnTo>
                <a:lnTo>
                  <a:pt x="1290218" y="152400"/>
                </a:lnTo>
                <a:lnTo>
                  <a:pt x="1311924" y="127000"/>
                </a:lnTo>
                <a:lnTo>
                  <a:pt x="1237615" y="127000"/>
                </a:lnTo>
                <a:lnTo>
                  <a:pt x="1189754" y="101600"/>
                </a:lnTo>
                <a:close/>
              </a:path>
              <a:path w="1823719" h="1308100">
                <a:moveTo>
                  <a:pt x="992307" y="571500"/>
                </a:moveTo>
                <a:lnTo>
                  <a:pt x="748841" y="571500"/>
                </a:lnTo>
                <a:lnTo>
                  <a:pt x="801227" y="596900"/>
                </a:lnTo>
                <a:lnTo>
                  <a:pt x="838482" y="609600"/>
                </a:lnTo>
                <a:lnTo>
                  <a:pt x="852982" y="622300"/>
                </a:lnTo>
                <a:lnTo>
                  <a:pt x="861774" y="635000"/>
                </a:lnTo>
                <a:lnTo>
                  <a:pt x="881225" y="635000"/>
                </a:lnTo>
                <a:lnTo>
                  <a:pt x="890003" y="622300"/>
                </a:lnTo>
                <a:lnTo>
                  <a:pt x="904190" y="609600"/>
                </a:lnTo>
                <a:lnTo>
                  <a:pt x="940706" y="596900"/>
                </a:lnTo>
                <a:lnTo>
                  <a:pt x="992307" y="571500"/>
                </a:lnTo>
                <a:close/>
              </a:path>
              <a:path w="1823719" h="1308100">
                <a:moveTo>
                  <a:pt x="1674360" y="50800"/>
                </a:moveTo>
                <a:lnTo>
                  <a:pt x="1544712" y="50800"/>
                </a:lnTo>
                <a:lnTo>
                  <a:pt x="1590409" y="63500"/>
                </a:lnTo>
                <a:lnTo>
                  <a:pt x="1632509" y="88900"/>
                </a:lnTo>
                <a:lnTo>
                  <a:pt x="1670243" y="114300"/>
                </a:lnTo>
                <a:lnTo>
                  <a:pt x="1702842" y="152400"/>
                </a:lnTo>
                <a:lnTo>
                  <a:pt x="1729535" y="190500"/>
                </a:lnTo>
                <a:lnTo>
                  <a:pt x="1749555" y="228600"/>
                </a:lnTo>
                <a:lnTo>
                  <a:pt x="1762130" y="279400"/>
                </a:lnTo>
                <a:lnTo>
                  <a:pt x="1766493" y="317500"/>
                </a:lnTo>
                <a:lnTo>
                  <a:pt x="1761828" y="368300"/>
                </a:lnTo>
                <a:lnTo>
                  <a:pt x="1748401" y="419100"/>
                </a:lnTo>
                <a:lnTo>
                  <a:pt x="1727068" y="457200"/>
                </a:lnTo>
                <a:lnTo>
                  <a:pt x="1698685" y="495300"/>
                </a:lnTo>
                <a:lnTo>
                  <a:pt x="1652662" y="546100"/>
                </a:lnTo>
                <a:lnTo>
                  <a:pt x="1640766" y="546100"/>
                </a:lnTo>
                <a:lnTo>
                  <a:pt x="1628437" y="558800"/>
                </a:lnTo>
                <a:lnTo>
                  <a:pt x="1615694" y="558800"/>
                </a:lnTo>
                <a:lnTo>
                  <a:pt x="1587835" y="571500"/>
                </a:lnTo>
                <a:lnTo>
                  <a:pt x="1558497" y="584200"/>
                </a:lnTo>
                <a:lnTo>
                  <a:pt x="1527881" y="584200"/>
                </a:lnTo>
                <a:lnTo>
                  <a:pt x="1496187" y="596900"/>
                </a:lnTo>
                <a:lnTo>
                  <a:pt x="1692556" y="596900"/>
                </a:lnTo>
                <a:lnTo>
                  <a:pt x="1688287" y="584200"/>
                </a:lnTo>
                <a:lnTo>
                  <a:pt x="1726765" y="558800"/>
                </a:lnTo>
                <a:lnTo>
                  <a:pt x="1759797" y="520700"/>
                </a:lnTo>
                <a:lnTo>
                  <a:pt x="1806760" y="431800"/>
                </a:lnTo>
                <a:lnTo>
                  <a:pt x="1819307" y="381000"/>
                </a:lnTo>
                <a:lnTo>
                  <a:pt x="1823643" y="317500"/>
                </a:lnTo>
                <a:lnTo>
                  <a:pt x="1820086" y="279400"/>
                </a:lnTo>
                <a:lnTo>
                  <a:pt x="1809755" y="228600"/>
                </a:lnTo>
                <a:lnTo>
                  <a:pt x="1793161" y="177800"/>
                </a:lnTo>
                <a:lnTo>
                  <a:pt x="1770814" y="139700"/>
                </a:lnTo>
                <a:lnTo>
                  <a:pt x="1743224" y="101600"/>
                </a:lnTo>
                <a:lnTo>
                  <a:pt x="1710903" y="76200"/>
                </a:lnTo>
                <a:lnTo>
                  <a:pt x="1674360" y="50800"/>
                </a:lnTo>
                <a:close/>
              </a:path>
              <a:path w="1823719" h="1308100">
                <a:moveTo>
                  <a:pt x="767976" y="520700"/>
                </a:moveTo>
                <a:lnTo>
                  <a:pt x="670420" y="520700"/>
                </a:lnTo>
                <a:lnTo>
                  <a:pt x="648296" y="533400"/>
                </a:lnTo>
                <a:lnTo>
                  <a:pt x="627456" y="546100"/>
                </a:lnTo>
                <a:lnTo>
                  <a:pt x="607644" y="558800"/>
                </a:lnTo>
                <a:lnTo>
                  <a:pt x="588606" y="571500"/>
                </a:lnTo>
                <a:lnTo>
                  <a:pt x="1141945" y="571500"/>
                </a:lnTo>
                <a:lnTo>
                  <a:pt x="1132770" y="558800"/>
                </a:lnTo>
                <a:lnTo>
                  <a:pt x="840663" y="558800"/>
                </a:lnTo>
                <a:lnTo>
                  <a:pt x="809082" y="533400"/>
                </a:lnTo>
                <a:lnTo>
                  <a:pt x="767976" y="520700"/>
                </a:lnTo>
                <a:close/>
              </a:path>
              <a:path w="1823719" h="1308100">
                <a:moveTo>
                  <a:pt x="886383" y="393700"/>
                </a:moveTo>
                <a:lnTo>
                  <a:pt x="840663" y="393700"/>
                </a:lnTo>
                <a:lnTo>
                  <a:pt x="840663" y="558800"/>
                </a:lnTo>
                <a:lnTo>
                  <a:pt x="886383" y="558800"/>
                </a:lnTo>
                <a:lnTo>
                  <a:pt x="886383" y="393700"/>
                </a:lnTo>
                <a:close/>
              </a:path>
              <a:path w="1823719" h="1308100">
                <a:moveTo>
                  <a:pt x="1062723" y="520700"/>
                </a:moveTo>
                <a:lnTo>
                  <a:pt x="965600" y="520700"/>
                </a:lnTo>
                <a:lnTo>
                  <a:pt x="923438" y="533400"/>
                </a:lnTo>
                <a:lnTo>
                  <a:pt x="886383" y="558800"/>
                </a:lnTo>
                <a:lnTo>
                  <a:pt x="1132770" y="558800"/>
                </a:lnTo>
                <a:lnTo>
                  <a:pt x="1123595" y="546100"/>
                </a:lnTo>
                <a:lnTo>
                  <a:pt x="1104068" y="546100"/>
                </a:lnTo>
                <a:lnTo>
                  <a:pt x="1083674" y="533400"/>
                </a:lnTo>
                <a:lnTo>
                  <a:pt x="1062723" y="520700"/>
                </a:lnTo>
                <a:close/>
              </a:path>
              <a:path w="1823719" h="1308100">
                <a:moveTo>
                  <a:pt x="1544510" y="0"/>
                </a:moveTo>
                <a:lnTo>
                  <a:pt x="1444729" y="0"/>
                </a:lnTo>
                <a:lnTo>
                  <a:pt x="1395796" y="12700"/>
                </a:lnTo>
                <a:lnTo>
                  <a:pt x="1350003" y="25400"/>
                </a:lnTo>
                <a:lnTo>
                  <a:pt x="1307965" y="50800"/>
                </a:lnTo>
                <a:lnTo>
                  <a:pt x="1270297" y="88900"/>
                </a:lnTo>
                <a:lnTo>
                  <a:pt x="1237615" y="127000"/>
                </a:lnTo>
                <a:lnTo>
                  <a:pt x="1311924" y="127000"/>
                </a:lnTo>
                <a:lnTo>
                  <a:pt x="1322777" y="114300"/>
                </a:lnTo>
                <a:lnTo>
                  <a:pt x="1360409" y="88900"/>
                </a:lnTo>
                <a:lnTo>
                  <a:pt x="1402358" y="63500"/>
                </a:lnTo>
                <a:lnTo>
                  <a:pt x="1447869" y="50800"/>
                </a:lnTo>
                <a:lnTo>
                  <a:pt x="1674360" y="50800"/>
                </a:lnTo>
                <a:lnTo>
                  <a:pt x="1634107" y="25400"/>
                </a:lnTo>
                <a:lnTo>
                  <a:pt x="1590653" y="12700"/>
                </a:lnTo>
                <a:lnTo>
                  <a:pt x="1544510" y="0"/>
                </a:lnTo>
                <a:close/>
              </a:path>
              <a:path w="1823719" h="1308100">
                <a:moveTo>
                  <a:pt x="877252" y="38100"/>
                </a:moveTo>
                <a:lnTo>
                  <a:pt x="829192" y="50800"/>
                </a:lnTo>
                <a:lnTo>
                  <a:pt x="931877" y="50800"/>
                </a:lnTo>
                <a:lnTo>
                  <a:pt x="877252" y="3810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1352184" y="7167195"/>
            <a:ext cx="129285" cy="154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572769" y="6985609"/>
            <a:ext cx="68580" cy="1240790"/>
          </a:xfrm>
          <a:custGeom>
            <a:avLst/>
            <a:gdLst/>
            <a:ahLst/>
            <a:cxnLst/>
            <a:rect l="l" t="t" r="r" b="b"/>
            <a:pathLst>
              <a:path w="68579" h="1240790">
                <a:moveTo>
                  <a:pt x="68580" y="0"/>
                </a:moveTo>
                <a:lnTo>
                  <a:pt x="57150" y="0"/>
                </a:lnTo>
                <a:lnTo>
                  <a:pt x="35243" y="3260"/>
                </a:lnTo>
                <a:lnTo>
                  <a:pt x="17040" y="14803"/>
                </a:lnTo>
                <a:lnTo>
                  <a:pt x="4604" y="39722"/>
                </a:lnTo>
                <a:lnTo>
                  <a:pt x="0" y="83032"/>
                </a:lnTo>
                <a:lnTo>
                  <a:pt x="0" y="1240663"/>
                </a:lnTo>
                <a:lnTo>
                  <a:pt x="11815" y="1234270"/>
                </a:lnTo>
                <a:lnTo>
                  <a:pt x="24366" y="1229234"/>
                </a:lnTo>
                <a:lnTo>
                  <a:pt x="37567" y="1225648"/>
                </a:lnTo>
                <a:lnTo>
                  <a:pt x="51333" y="1223606"/>
                </a:lnTo>
                <a:lnTo>
                  <a:pt x="53200" y="1223225"/>
                </a:lnTo>
                <a:lnTo>
                  <a:pt x="55143" y="1223010"/>
                </a:lnTo>
                <a:lnTo>
                  <a:pt x="68580" y="1223010"/>
                </a:lnTo>
                <a:lnTo>
                  <a:pt x="68580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572769" y="8243492"/>
            <a:ext cx="1417320" cy="285750"/>
          </a:xfrm>
          <a:custGeom>
            <a:avLst/>
            <a:gdLst/>
            <a:ahLst/>
            <a:cxnLst/>
            <a:rect l="l" t="t" r="r" b="b"/>
            <a:pathLst>
              <a:path w="1417320" h="285750">
                <a:moveTo>
                  <a:pt x="72872" y="22275"/>
                </a:moveTo>
                <a:lnTo>
                  <a:pt x="61785" y="22275"/>
                </a:lnTo>
                <a:lnTo>
                  <a:pt x="37515" y="27142"/>
                </a:lnTo>
                <a:lnTo>
                  <a:pt x="17900" y="40492"/>
                </a:lnTo>
                <a:lnTo>
                  <a:pt x="4781" y="60450"/>
                </a:lnTo>
                <a:lnTo>
                  <a:pt x="0" y="85140"/>
                </a:lnTo>
                <a:lnTo>
                  <a:pt x="0" y="222300"/>
                </a:lnTo>
                <a:lnTo>
                  <a:pt x="4699" y="246996"/>
                </a:lnTo>
                <a:lnTo>
                  <a:pt x="17589" y="266954"/>
                </a:lnTo>
                <a:lnTo>
                  <a:pt x="36861" y="280300"/>
                </a:lnTo>
                <a:lnTo>
                  <a:pt x="60706" y="285165"/>
                </a:lnTo>
                <a:lnTo>
                  <a:pt x="1329436" y="285165"/>
                </a:lnTo>
                <a:lnTo>
                  <a:pt x="1376402" y="276946"/>
                </a:lnTo>
                <a:lnTo>
                  <a:pt x="1402919" y="256105"/>
                </a:lnTo>
                <a:lnTo>
                  <a:pt x="1414666" y="228362"/>
                </a:lnTo>
                <a:lnTo>
                  <a:pt x="1415746" y="216585"/>
                </a:lnTo>
                <a:lnTo>
                  <a:pt x="123571" y="216585"/>
                </a:lnTo>
                <a:lnTo>
                  <a:pt x="113357" y="214704"/>
                </a:lnTo>
                <a:lnTo>
                  <a:pt x="104727" y="209499"/>
                </a:lnTo>
                <a:lnTo>
                  <a:pt x="98435" y="201626"/>
                </a:lnTo>
                <a:lnTo>
                  <a:pt x="95237" y="191744"/>
                </a:lnTo>
                <a:lnTo>
                  <a:pt x="72872" y="22275"/>
                </a:lnTo>
                <a:close/>
              </a:path>
              <a:path w="1417320" h="285750">
                <a:moveTo>
                  <a:pt x="1417320" y="0"/>
                </a:moveTo>
                <a:lnTo>
                  <a:pt x="1406625" y="6931"/>
                </a:lnTo>
                <a:lnTo>
                  <a:pt x="1395383" y="12661"/>
                </a:lnTo>
                <a:lnTo>
                  <a:pt x="1383680" y="17116"/>
                </a:lnTo>
                <a:lnTo>
                  <a:pt x="1371600" y="20218"/>
                </a:lnTo>
                <a:lnTo>
                  <a:pt x="1371600" y="122986"/>
                </a:lnTo>
                <a:lnTo>
                  <a:pt x="1363936" y="159016"/>
                </a:lnTo>
                <a:lnTo>
                  <a:pt x="1343183" y="188812"/>
                </a:lnTo>
                <a:lnTo>
                  <a:pt x="1312696" y="209095"/>
                </a:lnTo>
                <a:lnTo>
                  <a:pt x="1275829" y="216585"/>
                </a:lnTo>
                <a:lnTo>
                  <a:pt x="1415746" y="216585"/>
                </a:lnTo>
                <a:lnTo>
                  <a:pt x="1417320" y="199440"/>
                </a:lnTo>
                <a:lnTo>
                  <a:pt x="1417320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1019263" y="7356123"/>
            <a:ext cx="606425" cy="542925"/>
          </a:xfrm>
          <a:custGeom>
            <a:avLst/>
            <a:gdLst/>
            <a:ahLst/>
            <a:cxnLst/>
            <a:rect l="l" t="t" r="r" b="b"/>
            <a:pathLst>
              <a:path w="606425" h="542925">
                <a:moveTo>
                  <a:pt x="162262" y="2359"/>
                </a:moveTo>
                <a:lnTo>
                  <a:pt x="114147" y="10878"/>
                </a:lnTo>
                <a:lnTo>
                  <a:pt x="64013" y="41283"/>
                </a:lnTo>
                <a:lnTo>
                  <a:pt x="36479" y="72098"/>
                </a:lnTo>
                <a:lnTo>
                  <a:pt x="16772" y="109794"/>
                </a:lnTo>
                <a:lnTo>
                  <a:pt x="4972" y="154251"/>
                </a:lnTo>
                <a:lnTo>
                  <a:pt x="0" y="201022"/>
                </a:lnTo>
                <a:lnTo>
                  <a:pt x="539" y="246965"/>
                </a:lnTo>
                <a:lnTo>
                  <a:pt x="6615" y="292159"/>
                </a:lnTo>
                <a:lnTo>
                  <a:pt x="18255" y="336678"/>
                </a:lnTo>
                <a:lnTo>
                  <a:pt x="35482" y="380603"/>
                </a:lnTo>
                <a:lnTo>
                  <a:pt x="58323" y="424008"/>
                </a:lnTo>
                <a:lnTo>
                  <a:pt x="86804" y="466972"/>
                </a:lnTo>
                <a:lnTo>
                  <a:pt x="120948" y="509572"/>
                </a:lnTo>
                <a:lnTo>
                  <a:pt x="159764" y="537878"/>
                </a:lnTo>
                <a:lnTo>
                  <a:pt x="181304" y="542302"/>
                </a:lnTo>
                <a:lnTo>
                  <a:pt x="204248" y="540229"/>
                </a:lnTo>
                <a:lnTo>
                  <a:pt x="213009" y="537963"/>
                </a:lnTo>
                <a:lnTo>
                  <a:pt x="221893" y="535197"/>
                </a:lnTo>
                <a:lnTo>
                  <a:pt x="230979" y="532052"/>
                </a:lnTo>
                <a:lnTo>
                  <a:pt x="245116" y="526920"/>
                </a:lnTo>
                <a:lnTo>
                  <a:pt x="261285" y="521407"/>
                </a:lnTo>
                <a:lnTo>
                  <a:pt x="279517" y="516374"/>
                </a:lnTo>
                <a:lnTo>
                  <a:pt x="299384" y="512705"/>
                </a:lnTo>
                <a:lnTo>
                  <a:pt x="320453" y="511286"/>
                </a:lnTo>
                <a:lnTo>
                  <a:pt x="516925" y="511286"/>
                </a:lnTo>
                <a:lnTo>
                  <a:pt x="534974" y="494005"/>
                </a:lnTo>
                <a:lnTo>
                  <a:pt x="562321" y="459562"/>
                </a:lnTo>
                <a:lnTo>
                  <a:pt x="585892" y="420390"/>
                </a:lnTo>
                <a:lnTo>
                  <a:pt x="605822" y="376272"/>
                </a:lnTo>
                <a:lnTo>
                  <a:pt x="565739" y="346282"/>
                </a:lnTo>
                <a:lnTo>
                  <a:pt x="535588" y="309532"/>
                </a:lnTo>
                <a:lnTo>
                  <a:pt x="515443" y="266132"/>
                </a:lnTo>
                <a:lnTo>
                  <a:pt x="505377" y="216189"/>
                </a:lnTo>
                <a:lnTo>
                  <a:pt x="508079" y="161479"/>
                </a:lnTo>
                <a:lnTo>
                  <a:pt x="524227" y="115425"/>
                </a:lnTo>
                <a:lnTo>
                  <a:pt x="549287" y="77323"/>
                </a:lnTo>
                <a:lnTo>
                  <a:pt x="578720" y="46466"/>
                </a:lnTo>
                <a:lnTo>
                  <a:pt x="552990" y="26743"/>
                </a:lnTo>
                <a:lnTo>
                  <a:pt x="308248" y="26743"/>
                </a:lnTo>
                <a:lnTo>
                  <a:pt x="307662" y="26679"/>
                </a:lnTo>
                <a:lnTo>
                  <a:pt x="305060" y="26679"/>
                </a:lnTo>
                <a:lnTo>
                  <a:pt x="300044" y="26629"/>
                </a:lnTo>
                <a:lnTo>
                  <a:pt x="299142" y="26413"/>
                </a:lnTo>
                <a:lnTo>
                  <a:pt x="298215" y="26311"/>
                </a:lnTo>
                <a:lnTo>
                  <a:pt x="278067" y="24845"/>
                </a:lnTo>
                <a:lnTo>
                  <a:pt x="258032" y="21984"/>
                </a:lnTo>
                <a:lnTo>
                  <a:pt x="238008" y="17660"/>
                </a:lnTo>
                <a:lnTo>
                  <a:pt x="203642" y="7685"/>
                </a:lnTo>
                <a:lnTo>
                  <a:pt x="189589" y="4731"/>
                </a:lnTo>
                <a:lnTo>
                  <a:pt x="175779" y="2953"/>
                </a:lnTo>
                <a:lnTo>
                  <a:pt x="162262" y="2359"/>
                </a:lnTo>
                <a:close/>
              </a:path>
              <a:path w="606425" h="542925">
                <a:moveTo>
                  <a:pt x="516925" y="511286"/>
                </a:moveTo>
                <a:lnTo>
                  <a:pt x="320453" y="511286"/>
                </a:lnTo>
                <a:lnTo>
                  <a:pt x="329944" y="511592"/>
                </a:lnTo>
                <a:lnTo>
                  <a:pt x="339330" y="512508"/>
                </a:lnTo>
                <a:lnTo>
                  <a:pt x="348580" y="514029"/>
                </a:lnTo>
                <a:lnTo>
                  <a:pt x="357664" y="516150"/>
                </a:lnTo>
                <a:lnTo>
                  <a:pt x="366479" y="518553"/>
                </a:lnTo>
                <a:lnTo>
                  <a:pt x="414235" y="532064"/>
                </a:lnTo>
                <a:lnTo>
                  <a:pt x="435591" y="537842"/>
                </a:lnTo>
                <a:lnTo>
                  <a:pt x="454613" y="540844"/>
                </a:lnTo>
                <a:lnTo>
                  <a:pt x="472191" y="539575"/>
                </a:lnTo>
                <a:lnTo>
                  <a:pt x="488499" y="533963"/>
                </a:lnTo>
                <a:lnTo>
                  <a:pt x="503714" y="523935"/>
                </a:lnTo>
                <a:lnTo>
                  <a:pt x="516925" y="511286"/>
                </a:lnTo>
                <a:close/>
              </a:path>
              <a:path w="606425" h="542925">
                <a:moveTo>
                  <a:pt x="459589" y="0"/>
                </a:moveTo>
                <a:lnTo>
                  <a:pt x="413760" y="8963"/>
                </a:lnTo>
                <a:lnTo>
                  <a:pt x="386612" y="16788"/>
                </a:lnTo>
                <a:lnTo>
                  <a:pt x="360274" y="22339"/>
                </a:lnTo>
                <a:lnTo>
                  <a:pt x="334564" y="25647"/>
                </a:lnTo>
                <a:lnTo>
                  <a:pt x="309302" y="26743"/>
                </a:lnTo>
                <a:lnTo>
                  <a:pt x="552990" y="26743"/>
                </a:lnTo>
                <a:lnTo>
                  <a:pt x="542828" y="18953"/>
                </a:lnTo>
                <a:lnTo>
                  <a:pt x="502864" y="3397"/>
                </a:lnTo>
                <a:lnTo>
                  <a:pt x="459589" y="0"/>
                </a:lnTo>
                <a:close/>
              </a:path>
              <a:path w="606425" h="542925">
                <a:moveTo>
                  <a:pt x="307194" y="26629"/>
                </a:moveTo>
                <a:lnTo>
                  <a:pt x="305594" y="26629"/>
                </a:lnTo>
                <a:lnTo>
                  <a:pt x="305060" y="26679"/>
                </a:lnTo>
                <a:lnTo>
                  <a:pt x="307662" y="26679"/>
                </a:lnTo>
                <a:lnTo>
                  <a:pt x="307194" y="26629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698502" y="6985617"/>
            <a:ext cx="1291590" cy="1223010"/>
          </a:xfrm>
          <a:custGeom>
            <a:avLst/>
            <a:gdLst/>
            <a:ahLst/>
            <a:cxnLst/>
            <a:rect l="l" t="t" r="r" b="b"/>
            <a:pathLst>
              <a:path w="1291589" h="1223009">
                <a:moveTo>
                  <a:pt x="1226553" y="0"/>
                </a:moveTo>
                <a:lnTo>
                  <a:pt x="0" y="0"/>
                </a:lnTo>
                <a:lnTo>
                  <a:pt x="0" y="1223009"/>
                </a:lnTo>
                <a:lnTo>
                  <a:pt x="1226553" y="1223009"/>
                </a:lnTo>
                <a:lnTo>
                  <a:pt x="1250308" y="1216577"/>
                </a:lnTo>
                <a:lnTo>
                  <a:pt x="1271154" y="1199664"/>
                </a:lnTo>
                <a:lnTo>
                  <a:pt x="1285958" y="1175850"/>
                </a:lnTo>
                <a:lnTo>
                  <a:pt x="1291590" y="1148714"/>
                </a:lnTo>
                <a:lnTo>
                  <a:pt x="1291590" y="970102"/>
                </a:lnTo>
                <a:lnTo>
                  <a:pt x="505929" y="970102"/>
                </a:lnTo>
                <a:lnTo>
                  <a:pt x="476374" y="966730"/>
                </a:lnTo>
                <a:lnTo>
                  <a:pt x="422346" y="940307"/>
                </a:lnTo>
                <a:lnTo>
                  <a:pt x="364316" y="875167"/>
                </a:lnTo>
                <a:lnTo>
                  <a:pt x="335038" y="832298"/>
                </a:lnTo>
                <a:lnTo>
                  <a:pt x="310772" y="788958"/>
                </a:lnTo>
                <a:lnTo>
                  <a:pt x="291500" y="745083"/>
                </a:lnTo>
                <a:lnTo>
                  <a:pt x="277201" y="700613"/>
                </a:lnTo>
                <a:lnTo>
                  <a:pt x="267856" y="655484"/>
                </a:lnTo>
                <a:lnTo>
                  <a:pt x="263444" y="609636"/>
                </a:lnTo>
                <a:lnTo>
                  <a:pt x="263945" y="563005"/>
                </a:lnTo>
                <a:lnTo>
                  <a:pt x="269341" y="515531"/>
                </a:lnTo>
                <a:lnTo>
                  <a:pt x="280848" y="469134"/>
                </a:lnTo>
                <a:lnTo>
                  <a:pt x="299266" y="427785"/>
                </a:lnTo>
                <a:lnTo>
                  <a:pt x="324372" y="391803"/>
                </a:lnTo>
                <a:lnTo>
                  <a:pt x="355945" y="361509"/>
                </a:lnTo>
                <a:lnTo>
                  <a:pt x="393763" y="337223"/>
                </a:lnTo>
                <a:lnTo>
                  <a:pt x="431445" y="322550"/>
                </a:lnTo>
                <a:lnTo>
                  <a:pt x="471547" y="316102"/>
                </a:lnTo>
                <a:lnTo>
                  <a:pt x="600505" y="316102"/>
                </a:lnTo>
                <a:lnTo>
                  <a:pt x="606858" y="286788"/>
                </a:lnTo>
                <a:lnTo>
                  <a:pt x="626275" y="240541"/>
                </a:lnTo>
                <a:lnTo>
                  <a:pt x="652982" y="200049"/>
                </a:lnTo>
                <a:lnTo>
                  <a:pt x="685825" y="166680"/>
                </a:lnTo>
                <a:lnTo>
                  <a:pt x="723651" y="141800"/>
                </a:lnTo>
                <a:lnTo>
                  <a:pt x="765306" y="126776"/>
                </a:lnTo>
                <a:lnTo>
                  <a:pt x="809637" y="122974"/>
                </a:lnTo>
                <a:lnTo>
                  <a:pt x="1291590" y="122974"/>
                </a:lnTo>
                <a:lnTo>
                  <a:pt x="1291590" y="62864"/>
                </a:lnTo>
                <a:lnTo>
                  <a:pt x="1286385" y="38661"/>
                </a:lnTo>
                <a:lnTo>
                  <a:pt x="1272292" y="18649"/>
                </a:lnTo>
                <a:lnTo>
                  <a:pt x="1251588" y="5029"/>
                </a:lnTo>
                <a:lnTo>
                  <a:pt x="1226553" y="0"/>
                </a:lnTo>
                <a:close/>
              </a:path>
              <a:path w="1291589" h="1223009">
                <a:moveTo>
                  <a:pt x="649020" y="938949"/>
                </a:moveTo>
                <a:lnTo>
                  <a:pt x="641223" y="938949"/>
                </a:lnTo>
                <a:lnTo>
                  <a:pt x="629203" y="939651"/>
                </a:lnTo>
                <a:lnTo>
                  <a:pt x="616229" y="941844"/>
                </a:lnTo>
                <a:lnTo>
                  <a:pt x="601834" y="945624"/>
                </a:lnTo>
                <a:lnTo>
                  <a:pt x="585406" y="951128"/>
                </a:lnTo>
                <a:lnTo>
                  <a:pt x="570249" y="956631"/>
                </a:lnTo>
                <a:lnTo>
                  <a:pt x="559681" y="960258"/>
                </a:lnTo>
                <a:lnTo>
                  <a:pt x="521674" y="969190"/>
                </a:lnTo>
                <a:lnTo>
                  <a:pt x="505929" y="970102"/>
                </a:lnTo>
                <a:lnTo>
                  <a:pt x="1291590" y="970102"/>
                </a:lnTo>
                <a:lnTo>
                  <a:pt x="1291590" y="968493"/>
                </a:lnTo>
                <a:lnTo>
                  <a:pt x="774606" y="968493"/>
                </a:lnTo>
                <a:lnTo>
                  <a:pt x="742022" y="963663"/>
                </a:lnTo>
                <a:lnTo>
                  <a:pt x="719932" y="957703"/>
                </a:lnTo>
                <a:lnTo>
                  <a:pt x="672205" y="944189"/>
                </a:lnTo>
                <a:lnTo>
                  <a:pt x="663589" y="941838"/>
                </a:lnTo>
                <a:lnTo>
                  <a:pt x="656348" y="939901"/>
                </a:lnTo>
                <a:lnTo>
                  <a:pt x="649020" y="938949"/>
                </a:lnTo>
                <a:close/>
              </a:path>
              <a:path w="1291589" h="1223009">
                <a:moveTo>
                  <a:pt x="1291590" y="312877"/>
                </a:moveTo>
                <a:lnTo>
                  <a:pt x="790841" y="312877"/>
                </a:lnTo>
                <a:lnTo>
                  <a:pt x="839631" y="318637"/>
                </a:lnTo>
                <a:lnTo>
                  <a:pt x="884971" y="335727"/>
                </a:lnTo>
                <a:lnTo>
                  <a:pt x="926181" y="363776"/>
                </a:lnTo>
                <a:lnTo>
                  <a:pt x="962748" y="402526"/>
                </a:lnTo>
                <a:lnTo>
                  <a:pt x="967756" y="412626"/>
                </a:lnTo>
                <a:lnTo>
                  <a:pt x="968503" y="423487"/>
                </a:lnTo>
                <a:lnTo>
                  <a:pt x="965147" y="433844"/>
                </a:lnTo>
                <a:lnTo>
                  <a:pt x="957846" y="442429"/>
                </a:lnTo>
                <a:lnTo>
                  <a:pt x="921298" y="475917"/>
                </a:lnTo>
                <a:lnTo>
                  <a:pt x="897128" y="509339"/>
                </a:lnTo>
                <a:lnTo>
                  <a:pt x="884616" y="544039"/>
                </a:lnTo>
                <a:lnTo>
                  <a:pt x="883043" y="581355"/>
                </a:lnTo>
                <a:lnTo>
                  <a:pt x="891625" y="621801"/>
                </a:lnTo>
                <a:lnTo>
                  <a:pt x="909266" y="655978"/>
                </a:lnTo>
                <a:lnTo>
                  <a:pt x="936121" y="684105"/>
                </a:lnTo>
                <a:lnTo>
                  <a:pt x="972350" y="706399"/>
                </a:lnTo>
                <a:lnTo>
                  <a:pt x="978217" y="709193"/>
                </a:lnTo>
                <a:lnTo>
                  <a:pt x="982941" y="713892"/>
                </a:lnTo>
                <a:lnTo>
                  <a:pt x="985774" y="719683"/>
                </a:lnTo>
                <a:lnTo>
                  <a:pt x="988712" y="727056"/>
                </a:lnTo>
                <a:lnTo>
                  <a:pt x="989761" y="733715"/>
                </a:lnTo>
                <a:lnTo>
                  <a:pt x="989449" y="739505"/>
                </a:lnTo>
                <a:lnTo>
                  <a:pt x="969763" y="791642"/>
                </a:lnTo>
                <a:lnTo>
                  <a:pt x="947887" y="834546"/>
                </a:lnTo>
                <a:lnTo>
                  <a:pt x="922555" y="873172"/>
                </a:lnTo>
                <a:lnTo>
                  <a:pt x="893648" y="907707"/>
                </a:lnTo>
                <a:lnTo>
                  <a:pt x="861047" y="938339"/>
                </a:lnTo>
                <a:lnTo>
                  <a:pt x="805559" y="965822"/>
                </a:lnTo>
                <a:lnTo>
                  <a:pt x="774606" y="968493"/>
                </a:lnTo>
                <a:lnTo>
                  <a:pt x="1291590" y="968493"/>
                </a:lnTo>
                <a:lnTo>
                  <a:pt x="1291590" y="312877"/>
                </a:lnTo>
                <a:close/>
              </a:path>
              <a:path w="1291589" h="1223009">
                <a:moveTo>
                  <a:pt x="600505" y="316102"/>
                </a:moveTo>
                <a:lnTo>
                  <a:pt x="471547" y="316102"/>
                </a:lnTo>
                <a:lnTo>
                  <a:pt x="513435" y="317913"/>
                </a:lnTo>
                <a:lnTo>
                  <a:pt x="556475" y="328015"/>
                </a:lnTo>
                <a:lnTo>
                  <a:pt x="566394" y="331043"/>
                </a:lnTo>
                <a:lnTo>
                  <a:pt x="576256" y="333606"/>
                </a:lnTo>
                <a:lnTo>
                  <a:pt x="586079" y="335727"/>
                </a:lnTo>
                <a:lnTo>
                  <a:pt x="595884" y="337426"/>
                </a:lnTo>
                <a:lnTo>
                  <a:pt x="600505" y="316102"/>
                </a:lnTo>
                <a:close/>
              </a:path>
              <a:path w="1291589" h="1223009">
                <a:moveTo>
                  <a:pt x="1291590" y="122974"/>
                </a:moveTo>
                <a:lnTo>
                  <a:pt x="809637" y="122974"/>
                </a:lnTo>
                <a:lnTo>
                  <a:pt x="818761" y="124924"/>
                </a:lnTo>
                <a:lnTo>
                  <a:pt x="826592" y="129570"/>
                </a:lnTo>
                <a:lnTo>
                  <a:pt x="832565" y="136441"/>
                </a:lnTo>
                <a:lnTo>
                  <a:pt x="836117" y="145072"/>
                </a:lnTo>
                <a:lnTo>
                  <a:pt x="840129" y="186362"/>
                </a:lnTo>
                <a:lnTo>
                  <a:pt x="833793" y="228612"/>
                </a:lnTo>
                <a:lnTo>
                  <a:pt x="817493" y="270377"/>
                </a:lnTo>
                <a:lnTo>
                  <a:pt x="791616" y="310210"/>
                </a:lnTo>
                <a:lnTo>
                  <a:pt x="790867" y="311137"/>
                </a:lnTo>
                <a:lnTo>
                  <a:pt x="790067" y="312026"/>
                </a:lnTo>
                <a:lnTo>
                  <a:pt x="789317" y="312953"/>
                </a:lnTo>
                <a:lnTo>
                  <a:pt x="789825" y="312953"/>
                </a:lnTo>
                <a:lnTo>
                  <a:pt x="790333" y="312877"/>
                </a:lnTo>
                <a:lnTo>
                  <a:pt x="1291590" y="312877"/>
                </a:lnTo>
                <a:lnTo>
                  <a:pt x="1291590" y="122974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492759" y="6905600"/>
            <a:ext cx="1531620" cy="1657350"/>
          </a:xfrm>
          <a:custGeom>
            <a:avLst/>
            <a:gdLst/>
            <a:ahLst/>
            <a:cxnLst/>
            <a:rect l="l" t="t" r="r" b="b"/>
            <a:pathLst>
              <a:path w="1531620" h="1657350">
                <a:moveTo>
                  <a:pt x="1411465" y="0"/>
                </a:moveTo>
                <a:lnTo>
                  <a:pt x="115138" y="0"/>
                </a:lnTo>
                <a:lnTo>
                  <a:pt x="112991" y="977"/>
                </a:lnTo>
                <a:lnTo>
                  <a:pt x="111836" y="1130"/>
                </a:lnTo>
                <a:lnTo>
                  <a:pt x="63361" y="12053"/>
                </a:lnTo>
                <a:lnTo>
                  <a:pt x="28362" y="39281"/>
                </a:lnTo>
                <a:lnTo>
                  <a:pt x="7140" y="82586"/>
                </a:lnTo>
                <a:lnTo>
                  <a:pt x="0" y="141744"/>
                </a:lnTo>
                <a:lnTo>
                  <a:pt x="0" y="1538884"/>
                </a:lnTo>
                <a:lnTo>
                  <a:pt x="9438" y="1585785"/>
                </a:lnTo>
                <a:lnTo>
                  <a:pt x="35158" y="1623353"/>
                </a:lnTo>
                <a:lnTo>
                  <a:pt x="73268" y="1648303"/>
                </a:lnTo>
                <a:lnTo>
                  <a:pt x="119875" y="1657349"/>
                </a:lnTo>
                <a:lnTo>
                  <a:pt x="1388605" y="1657349"/>
                </a:lnTo>
                <a:lnTo>
                  <a:pt x="1438879" y="1651369"/>
                </a:lnTo>
                <a:lnTo>
                  <a:pt x="1478772" y="1633755"/>
                </a:lnTo>
                <a:lnTo>
                  <a:pt x="1507829" y="1604998"/>
                </a:lnTo>
                <a:lnTo>
                  <a:pt x="1509992" y="1600199"/>
                </a:lnTo>
                <a:lnTo>
                  <a:pt x="119875" y="1600199"/>
                </a:lnTo>
                <a:lnTo>
                  <a:pt x="95720" y="1595577"/>
                </a:lnTo>
                <a:lnTo>
                  <a:pt x="75753" y="1582762"/>
                </a:lnTo>
                <a:lnTo>
                  <a:pt x="62166" y="1563338"/>
                </a:lnTo>
                <a:lnTo>
                  <a:pt x="57150" y="1538884"/>
                </a:lnTo>
                <a:lnTo>
                  <a:pt x="57150" y="1401724"/>
                </a:lnTo>
                <a:lnTo>
                  <a:pt x="62249" y="1376791"/>
                </a:lnTo>
                <a:lnTo>
                  <a:pt x="76066" y="1356301"/>
                </a:lnTo>
                <a:lnTo>
                  <a:pt x="96379" y="1342418"/>
                </a:lnTo>
                <a:lnTo>
                  <a:pt x="120967" y="1337309"/>
                </a:lnTo>
                <a:lnTo>
                  <a:pt x="1428750" y="1337309"/>
                </a:lnTo>
                <a:lnTo>
                  <a:pt x="1428750" y="1336801"/>
                </a:lnTo>
                <a:lnTo>
                  <a:pt x="1437501" y="1333698"/>
                </a:lnTo>
                <a:lnTo>
                  <a:pt x="1447323" y="1329239"/>
                </a:lnTo>
                <a:lnTo>
                  <a:pt x="1459289" y="1323503"/>
                </a:lnTo>
                <a:lnTo>
                  <a:pt x="1474470" y="1316570"/>
                </a:lnTo>
                <a:lnTo>
                  <a:pt x="1531620" y="1316570"/>
                </a:lnTo>
                <a:lnTo>
                  <a:pt x="1531620" y="1299362"/>
                </a:lnTo>
                <a:lnTo>
                  <a:pt x="57150" y="1299362"/>
                </a:lnTo>
                <a:lnTo>
                  <a:pt x="57150" y="141744"/>
                </a:lnTo>
                <a:lnTo>
                  <a:pt x="61257" y="98427"/>
                </a:lnTo>
                <a:lnTo>
                  <a:pt x="72866" y="73506"/>
                </a:lnTo>
                <a:lnTo>
                  <a:pt x="90904" y="61965"/>
                </a:lnTo>
                <a:lnTo>
                  <a:pt x="114300" y="58788"/>
                </a:lnTo>
                <a:lnTo>
                  <a:pt x="114300" y="57149"/>
                </a:lnTo>
                <a:lnTo>
                  <a:pt x="1510782" y="57149"/>
                </a:lnTo>
                <a:lnTo>
                  <a:pt x="1496812" y="35964"/>
                </a:lnTo>
                <a:lnTo>
                  <a:pt x="1458668" y="9687"/>
                </a:lnTo>
                <a:lnTo>
                  <a:pt x="1411465" y="0"/>
                </a:lnTo>
                <a:close/>
              </a:path>
              <a:path w="1531620" h="1657350">
                <a:moveTo>
                  <a:pt x="1531620" y="1316570"/>
                </a:moveTo>
                <a:lnTo>
                  <a:pt x="1474470" y="1316570"/>
                </a:lnTo>
                <a:lnTo>
                  <a:pt x="1474418" y="1516660"/>
                </a:lnTo>
                <a:lnTo>
                  <a:pt x="1472133" y="1544698"/>
                </a:lnTo>
                <a:lnTo>
                  <a:pt x="1461084" y="1571909"/>
                </a:lnTo>
                <a:lnTo>
                  <a:pt x="1435261" y="1592221"/>
                </a:lnTo>
                <a:lnTo>
                  <a:pt x="1388605" y="1600199"/>
                </a:lnTo>
                <a:lnTo>
                  <a:pt x="1509992" y="1600199"/>
                </a:lnTo>
                <a:lnTo>
                  <a:pt x="1525596" y="1565591"/>
                </a:lnTo>
                <a:lnTo>
                  <a:pt x="1531542" y="1516660"/>
                </a:lnTo>
                <a:lnTo>
                  <a:pt x="1531620" y="1316570"/>
                </a:lnTo>
                <a:close/>
              </a:path>
              <a:path w="1531620" h="1657350">
                <a:moveTo>
                  <a:pt x="189687" y="1337309"/>
                </a:moveTo>
                <a:lnTo>
                  <a:pt x="132054" y="1337309"/>
                </a:lnTo>
                <a:lnTo>
                  <a:pt x="154419" y="1506778"/>
                </a:lnTo>
                <a:lnTo>
                  <a:pt x="157622" y="1516660"/>
                </a:lnTo>
                <a:lnTo>
                  <a:pt x="163912" y="1524533"/>
                </a:lnTo>
                <a:lnTo>
                  <a:pt x="172535" y="1529738"/>
                </a:lnTo>
                <a:lnTo>
                  <a:pt x="182740" y="1531619"/>
                </a:lnTo>
                <a:lnTo>
                  <a:pt x="1335011" y="1531619"/>
                </a:lnTo>
                <a:lnTo>
                  <a:pt x="1371560" y="1524372"/>
                </a:lnTo>
                <a:lnTo>
                  <a:pt x="1401349" y="1504621"/>
                </a:lnTo>
                <a:lnTo>
                  <a:pt x="1421404" y="1475357"/>
                </a:lnTo>
                <a:lnTo>
                  <a:pt x="1421586" y="1474469"/>
                </a:lnTo>
                <a:lnTo>
                  <a:pt x="207797" y="1474469"/>
                </a:lnTo>
                <a:lnTo>
                  <a:pt x="189687" y="1337309"/>
                </a:lnTo>
                <a:close/>
              </a:path>
              <a:path w="1531620" h="1657350">
                <a:moveTo>
                  <a:pt x="1428750" y="1337309"/>
                </a:moveTo>
                <a:lnTo>
                  <a:pt x="1371600" y="1337309"/>
                </a:lnTo>
                <a:lnTo>
                  <a:pt x="1371600" y="1439570"/>
                </a:lnTo>
                <a:lnTo>
                  <a:pt x="1368776" y="1453210"/>
                </a:lnTo>
                <a:lnTo>
                  <a:pt x="1361020" y="1464297"/>
                </a:lnTo>
                <a:lnTo>
                  <a:pt x="1349407" y="1471745"/>
                </a:lnTo>
                <a:lnTo>
                  <a:pt x="1335011" y="1474469"/>
                </a:lnTo>
                <a:lnTo>
                  <a:pt x="1421586" y="1474469"/>
                </a:lnTo>
                <a:lnTo>
                  <a:pt x="1428750" y="1439570"/>
                </a:lnTo>
                <a:lnTo>
                  <a:pt x="1428750" y="1337309"/>
                </a:lnTo>
                <a:close/>
              </a:path>
              <a:path w="1531620" h="1657350">
                <a:moveTo>
                  <a:pt x="1510782" y="57149"/>
                </a:moveTo>
                <a:lnTo>
                  <a:pt x="1411465" y="57149"/>
                </a:lnTo>
                <a:lnTo>
                  <a:pt x="1436183" y="62423"/>
                </a:lnTo>
                <a:lnTo>
                  <a:pt x="1456188" y="76579"/>
                </a:lnTo>
                <a:lnTo>
                  <a:pt x="1469583" y="97124"/>
                </a:lnTo>
                <a:lnTo>
                  <a:pt x="1474470" y="121564"/>
                </a:lnTo>
                <a:lnTo>
                  <a:pt x="1474470" y="1207414"/>
                </a:lnTo>
                <a:lnTo>
                  <a:pt x="1469156" y="1234302"/>
                </a:lnTo>
                <a:lnTo>
                  <a:pt x="1455050" y="1257584"/>
                </a:lnTo>
                <a:lnTo>
                  <a:pt x="1434902" y="1273967"/>
                </a:lnTo>
                <a:lnTo>
                  <a:pt x="1411465" y="1280159"/>
                </a:lnTo>
                <a:lnTo>
                  <a:pt x="114338" y="1280159"/>
                </a:lnTo>
                <a:lnTo>
                  <a:pt x="111378" y="1281137"/>
                </a:lnTo>
                <a:lnTo>
                  <a:pt x="109499" y="1281531"/>
                </a:lnTo>
                <a:lnTo>
                  <a:pt x="95045" y="1283692"/>
                </a:lnTo>
                <a:lnTo>
                  <a:pt x="80605" y="1287541"/>
                </a:lnTo>
                <a:lnTo>
                  <a:pt x="67524" y="1292843"/>
                </a:lnTo>
                <a:lnTo>
                  <a:pt x="57150" y="1299362"/>
                </a:lnTo>
                <a:lnTo>
                  <a:pt x="1531620" y="1299362"/>
                </a:lnTo>
                <a:lnTo>
                  <a:pt x="1531620" y="121564"/>
                </a:lnTo>
                <a:lnTo>
                  <a:pt x="1522322" y="74650"/>
                </a:lnTo>
                <a:lnTo>
                  <a:pt x="1510782" y="57149"/>
                </a:lnTo>
                <a:close/>
              </a:path>
              <a:path w="1531620" h="1657350">
                <a:moveTo>
                  <a:pt x="182879" y="57149"/>
                </a:moveTo>
                <a:lnTo>
                  <a:pt x="125729" y="57149"/>
                </a:lnTo>
                <a:lnTo>
                  <a:pt x="125729" y="1280159"/>
                </a:lnTo>
                <a:lnTo>
                  <a:pt x="182879" y="1280159"/>
                </a:lnTo>
                <a:lnTo>
                  <a:pt x="182879" y="57149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941117" y="7087282"/>
            <a:ext cx="726440" cy="847725"/>
          </a:xfrm>
          <a:custGeom>
            <a:avLst/>
            <a:gdLst/>
            <a:ahLst/>
            <a:cxnLst/>
            <a:rect l="l" t="t" r="r" b="b"/>
            <a:pathLst>
              <a:path w="726439" h="847725">
                <a:moveTo>
                  <a:pt x="208103" y="193133"/>
                </a:moveTo>
                <a:lnTo>
                  <a:pt x="167997" y="199578"/>
                </a:lnTo>
                <a:lnTo>
                  <a:pt x="130313" y="214249"/>
                </a:lnTo>
                <a:lnTo>
                  <a:pt x="92500" y="238535"/>
                </a:lnTo>
                <a:lnTo>
                  <a:pt x="60928" y="268830"/>
                </a:lnTo>
                <a:lnTo>
                  <a:pt x="35822" y="304813"/>
                </a:lnTo>
                <a:lnTo>
                  <a:pt x="17406" y="346166"/>
                </a:lnTo>
                <a:lnTo>
                  <a:pt x="5903" y="392569"/>
                </a:lnTo>
                <a:lnTo>
                  <a:pt x="504" y="440037"/>
                </a:lnTo>
                <a:lnTo>
                  <a:pt x="0" y="486662"/>
                </a:lnTo>
                <a:lnTo>
                  <a:pt x="4410" y="532508"/>
                </a:lnTo>
                <a:lnTo>
                  <a:pt x="13754" y="577636"/>
                </a:lnTo>
                <a:lnTo>
                  <a:pt x="28053" y="622106"/>
                </a:lnTo>
                <a:lnTo>
                  <a:pt x="47326" y="665981"/>
                </a:lnTo>
                <a:lnTo>
                  <a:pt x="71593" y="709323"/>
                </a:lnTo>
                <a:lnTo>
                  <a:pt x="100875" y="752192"/>
                </a:lnTo>
                <a:lnTo>
                  <a:pt x="135189" y="794651"/>
                </a:lnTo>
                <a:lnTo>
                  <a:pt x="184945" y="833767"/>
                </a:lnTo>
                <a:lnTo>
                  <a:pt x="242492" y="847128"/>
                </a:lnTo>
                <a:lnTo>
                  <a:pt x="250324" y="846900"/>
                </a:lnTo>
                <a:lnTo>
                  <a:pt x="296238" y="837285"/>
                </a:lnTo>
                <a:lnTo>
                  <a:pt x="321956" y="828154"/>
                </a:lnTo>
                <a:lnTo>
                  <a:pt x="338385" y="822650"/>
                </a:lnTo>
                <a:lnTo>
                  <a:pt x="352807" y="818864"/>
                </a:lnTo>
                <a:lnTo>
                  <a:pt x="365758" y="816677"/>
                </a:lnTo>
                <a:lnTo>
                  <a:pt x="377772" y="815975"/>
                </a:lnTo>
                <a:lnTo>
                  <a:pt x="596679" y="815975"/>
                </a:lnTo>
                <a:lnTo>
                  <a:pt x="597609" y="815365"/>
                </a:lnTo>
                <a:lnTo>
                  <a:pt x="624783" y="789828"/>
                </a:lnTo>
                <a:lnTo>
                  <a:pt x="238627" y="789828"/>
                </a:lnTo>
                <a:lnTo>
                  <a:pt x="217085" y="785406"/>
                </a:lnTo>
                <a:lnTo>
                  <a:pt x="178281" y="757110"/>
                </a:lnTo>
                <a:lnTo>
                  <a:pt x="144132" y="714507"/>
                </a:lnTo>
                <a:lnTo>
                  <a:pt x="115648" y="671541"/>
                </a:lnTo>
                <a:lnTo>
                  <a:pt x="92804" y="628135"/>
                </a:lnTo>
                <a:lnTo>
                  <a:pt x="75574" y="584211"/>
                </a:lnTo>
                <a:lnTo>
                  <a:pt x="63932" y="539691"/>
                </a:lnTo>
                <a:lnTo>
                  <a:pt x="57853" y="494497"/>
                </a:lnTo>
                <a:lnTo>
                  <a:pt x="57310" y="448551"/>
                </a:lnTo>
                <a:lnTo>
                  <a:pt x="62279" y="401777"/>
                </a:lnTo>
                <a:lnTo>
                  <a:pt x="74081" y="357327"/>
                </a:lnTo>
                <a:lnTo>
                  <a:pt x="93791" y="319633"/>
                </a:lnTo>
                <a:lnTo>
                  <a:pt x="121325" y="288816"/>
                </a:lnTo>
                <a:lnTo>
                  <a:pt x="156602" y="264998"/>
                </a:lnTo>
                <a:lnTo>
                  <a:pt x="203002" y="250837"/>
                </a:lnTo>
                <a:lnTo>
                  <a:pt x="219581" y="249885"/>
                </a:lnTo>
                <a:lnTo>
                  <a:pt x="504874" y="249885"/>
                </a:lnTo>
                <a:lnTo>
                  <a:pt x="516910" y="247533"/>
                </a:lnTo>
                <a:lnTo>
                  <a:pt x="669081" y="247533"/>
                </a:lnTo>
                <a:lnTo>
                  <a:pt x="662736" y="240809"/>
                </a:lnTo>
                <a:lnTo>
                  <a:pt x="624024" y="214464"/>
                </a:lnTo>
                <a:lnTo>
                  <a:pt x="332446" y="214464"/>
                </a:lnTo>
                <a:lnTo>
                  <a:pt x="322550" y="212745"/>
                </a:lnTo>
                <a:lnTo>
                  <a:pt x="312808" y="210639"/>
                </a:lnTo>
                <a:lnTo>
                  <a:pt x="302949" y="208071"/>
                </a:lnTo>
                <a:lnTo>
                  <a:pt x="293038" y="205041"/>
                </a:lnTo>
                <a:lnTo>
                  <a:pt x="249995" y="194944"/>
                </a:lnTo>
                <a:lnTo>
                  <a:pt x="208103" y="193133"/>
                </a:lnTo>
                <a:close/>
              </a:path>
              <a:path w="726439" h="847725">
                <a:moveTo>
                  <a:pt x="596679" y="815975"/>
                </a:moveTo>
                <a:lnTo>
                  <a:pt x="385583" y="815975"/>
                </a:lnTo>
                <a:lnTo>
                  <a:pt x="392911" y="816927"/>
                </a:lnTo>
                <a:lnTo>
                  <a:pt x="400162" y="818870"/>
                </a:lnTo>
                <a:lnTo>
                  <a:pt x="467519" y="837758"/>
                </a:lnTo>
                <a:lnTo>
                  <a:pt x="478572" y="840689"/>
                </a:lnTo>
                <a:lnTo>
                  <a:pt x="511155" y="845524"/>
                </a:lnTo>
                <a:lnTo>
                  <a:pt x="542110" y="842852"/>
                </a:lnTo>
                <a:lnTo>
                  <a:pt x="571055" y="832768"/>
                </a:lnTo>
                <a:lnTo>
                  <a:pt x="596679" y="815975"/>
                </a:lnTo>
                <a:close/>
              </a:path>
              <a:path w="726439" h="847725">
                <a:moveTo>
                  <a:pt x="377772" y="758837"/>
                </a:moveTo>
                <a:lnTo>
                  <a:pt x="336832" y="763917"/>
                </a:lnTo>
                <a:lnTo>
                  <a:pt x="288263" y="779590"/>
                </a:lnTo>
                <a:lnTo>
                  <a:pt x="279211" y="782723"/>
                </a:lnTo>
                <a:lnTo>
                  <a:pt x="270325" y="785489"/>
                </a:lnTo>
                <a:lnTo>
                  <a:pt x="261567" y="787755"/>
                </a:lnTo>
                <a:lnTo>
                  <a:pt x="238627" y="789828"/>
                </a:lnTo>
                <a:lnTo>
                  <a:pt x="624783" y="789828"/>
                </a:lnTo>
                <a:lnTo>
                  <a:pt x="626329" y="788376"/>
                </a:lnTo>
                <a:lnTo>
                  <a:pt x="511932" y="788376"/>
                </a:lnTo>
                <a:lnTo>
                  <a:pt x="492898" y="785368"/>
                </a:lnTo>
                <a:lnTo>
                  <a:pt x="482188" y="782531"/>
                </a:lnTo>
                <a:lnTo>
                  <a:pt x="471506" y="779589"/>
                </a:lnTo>
                <a:lnTo>
                  <a:pt x="423808" y="766080"/>
                </a:lnTo>
                <a:lnTo>
                  <a:pt x="414996" y="763676"/>
                </a:lnTo>
                <a:lnTo>
                  <a:pt x="405902" y="761564"/>
                </a:lnTo>
                <a:lnTo>
                  <a:pt x="396646" y="760052"/>
                </a:lnTo>
                <a:lnTo>
                  <a:pt x="387258" y="759141"/>
                </a:lnTo>
                <a:lnTo>
                  <a:pt x="377772" y="758837"/>
                </a:lnTo>
                <a:close/>
              </a:path>
              <a:path w="726439" h="847725">
                <a:moveTo>
                  <a:pt x="669081" y="247533"/>
                </a:moveTo>
                <a:lnTo>
                  <a:pt x="516910" y="247533"/>
                </a:lnTo>
                <a:lnTo>
                  <a:pt x="560189" y="250934"/>
                </a:lnTo>
                <a:lnTo>
                  <a:pt x="600152" y="266492"/>
                </a:lnTo>
                <a:lnTo>
                  <a:pt x="636039" y="294005"/>
                </a:lnTo>
                <a:lnTo>
                  <a:pt x="606604" y="324862"/>
                </a:lnTo>
                <a:lnTo>
                  <a:pt x="581540" y="362962"/>
                </a:lnTo>
                <a:lnTo>
                  <a:pt x="565388" y="409012"/>
                </a:lnTo>
                <a:lnTo>
                  <a:pt x="562684" y="463715"/>
                </a:lnTo>
                <a:lnTo>
                  <a:pt x="572753" y="513658"/>
                </a:lnTo>
                <a:lnTo>
                  <a:pt x="592907" y="557060"/>
                </a:lnTo>
                <a:lnTo>
                  <a:pt x="623067" y="593813"/>
                </a:lnTo>
                <a:lnTo>
                  <a:pt x="663154" y="623811"/>
                </a:lnTo>
                <a:lnTo>
                  <a:pt x="643213" y="667923"/>
                </a:lnTo>
                <a:lnTo>
                  <a:pt x="619640" y="707094"/>
                </a:lnTo>
                <a:lnTo>
                  <a:pt x="592291" y="741536"/>
                </a:lnTo>
                <a:lnTo>
                  <a:pt x="561020" y="771461"/>
                </a:lnTo>
                <a:lnTo>
                  <a:pt x="511932" y="788376"/>
                </a:lnTo>
                <a:lnTo>
                  <a:pt x="626329" y="788376"/>
                </a:lnTo>
                <a:lnTo>
                  <a:pt x="659109" y="750198"/>
                </a:lnTo>
                <a:lnTo>
                  <a:pt x="684441" y="711572"/>
                </a:lnTo>
                <a:lnTo>
                  <a:pt x="706319" y="668668"/>
                </a:lnTo>
                <a:lnTo>
                  <a:pt x="724863" y="621296"/>
                </a:lnTo>
                <a:lnTo>
                  <a:pt x="726314" y="610746"/>
                </a:lnTo>
                <a:lnTo>
                  <a:pt x="725267" y="604083"/>
                </a:lnTo>
                <a:lnTo>
                  <a:pt x="722336" y="596709"/>
                </a:lnTo>
                <a:lnTo>
                  <a:pt x="719504" y="590931"/>
                </a:lnTo>
                <a:lnTo>
                  <a:pt x="714779" y="586219"/>
                </a:lnTo>
                <a:lnTo>
                  <a:pt x="708899" y="583438"/>
                </a:lnTo>
                <a:lnTo>
                  <a:pt x="672673" y="561143"/>
                </a:lnTo>
                <a:lnTo>
                  <a:pt x="645822" y="533015"/>
                </a:lnTo>
                <a:lnTo>
                  <a:pt x="628186" y="498834"/>
                </a:lnTo>
                <a:lnTo>
                  <a:pt x="619606" y="458381"/>
                </a:lnTo>
                <a:lnTo>
                  <a:pt x="621171" y="421063"/>
                </a:lnTo>
                <a:lnTo>
                  <a:pt x="633680" y="386362"/>
                </a:lnTo>
                <a:lnTo>
                  <a:pt x="657853" y="352942"/>
                </a:lnTo>
                <a:lnTo>
                  <a:pt x="694409" y="319468"/>
                </a:lnTo>
                <a:lnTo>
                  <a:pt x="701702" y="310875"/>
                </a:lnTo>
                <a:lnTo>
                  <a:pt x="705054" y="300515"/>
                </a:lnTo>
                <a:lnTo>
                  <a:pt x="704306" y="289652"/>
                </a:lnTo>
                <a:lnTo>
                  <a:pt x="699298" y="279552"/>
                </a:lnTo>
                <a:lnTo>
                  <a:pt x="669081" y="247533"/>
                </a:lnTo>
                <a:close/>
              </a:path>
              <a:path w="726439" h="847725">
                <a:moveTo>
                  <a:pt x="369553" y="274154"/>
                </a:moveTo>
                <a:lnTo>
                  <a:pt x="363459" y="274154"/>
                </a:lnTo>
                <a:lnTo>
                  <a:pt x="364629" y="274180"/>
                </a:lnTo>
                <a:lnTo>
                  <a:pt x="365555" y="274281"/>
                </a:lnTo>
                <a:lnTo>
                  <a:pt x="366622" y="274281"/>
                </a:lnTo>
                <a:lnTo>
                  <a:pt x="369553" y="274154"/>
                </a:lnTo>
                <a:close/>
              </a:path>
              <a:path w="726439" h="847725">
                <a:moveTo>
                  <a:pt x="504874" y="249885"/>
                </a:moveTo>
                <a:lnTo>
                  <a:pt x="219581" y="249885"/>
                </a:lnTo>
                <a:lnTo>
                  <a:pt x="233098" y="250479"/>
                </a:lnTo>
                <a:lnTo>
                  <a:pt x="246908" y="252258"/>
                </a:lnTo>
                <a:lnTo>
                  <a:pt x="260961" y="255216"/>
                </a:lnTo>
                <a:lnTo>
                  <a:pt x="295327" y="265195"/>
                </a:lnTo>
                <a:lnTo>
                  <a:pt x="315350" y="269522"/>
                </a:lnTo>
                <a:lnTo>
                  <a:pt x="335381" y="272387"/>
                </a:lnTo>
                <a:lnTo>
                  <a:pt x="355522" y="273850"/>
                </a:lnTo>
                <a:lnTo>
                  <a:pt x="356474" y="273964"/>
                </a:lnTo>
                <a:lnTo>
                  <a:pt x="357376" y="274154"/>
                </a:lnTo>
                <a:lnTo>
                  <a:pt x="358328" y="274180"/>
                </a:lnTo>
                <a:lnTo>
                  <a:pt x="361821" y="274205"/>
                </a:lnTo>
                <a:lnTo>
                  <a:pt x="362367" y="274205"/>
                </a:lnTo>
                <a:lnTo>
                  <a:pt x="363459" y="274154"/>
                </a:lnTo>
                <a:lnTo>
                  <a:pt x="369553" y="274154"/>
                </a:lnTo>
                <a:lnTo>
                  <a:pt x="391882" y="273187"/>
                </a:lnTo>
                <a:lnTo>
                  <a:pt x="417588" y="269881"/>
                </a:lnTo>
                <a:lnTo>
                  <a:pt x="443926" y="264327"/>
                </a:lnTo>
                <a:lnTo>
                  <a:pt x="471079" y="256489"/>
                </a:lnTo>
                <a:lnTo>
                  <a:pt x="504874" y="249885"/>
                </a:lnTo>
                <a:close/>
              </a:path>
              <a:path w="726439" h="847725">
                <a:moveTo>
                  <a:pt x="546200" y="0"/>
                </a:moveTo>
                <a:lnTo>
                  <a:pt x="501864" y="3802"/>
                </a:lnTo>
                <a:lnTo>
                  <a:pt x="460208" y="18826"/>
                </a:lnTo>
                <a:lnTo>
                  <a:pt x="422382" y="43707"/>
                </a:lnTo>
                <a:lnTo>
                  <a:pt x="389540" y="77077"/>
                </a:lnTo>
                <a:lnTo>
                  <a:pt x="362835" y="117571"/>
                </a:lnTo>
                <a:lnTo>
                  <a:pt x="343419" y="163822"/>
                </a:lnTo>
                <a:lnTo>
                  <a:pt x="332446" y="214464"/>
                </a:lnTo>
                <a:lnTo>
                  <a:pt x="624024" y="214464"/>
                </a:lnTo>
                <a:lnTo>
                  <a:pt x="622737" y="213588"/>
                </a:lnTo>
                <a:lnTo>
                  <a:pt x="390244" y="213588"/>
                </a:lnTo>
                <a:lnTo>
                  <a:pt x="406921" y="157710"/>
                </a:lnTo>
                <a:lnTo>
                  <a:pt x="436051" y="110720"/>
                </a:lnTo>
                <a:lnTo>
                  <a:pt x="474599" y="76419"/>
                </a:lnTo>
                <a:lnTo>
                  <a:pt x="519530" y="58610"/>
                </a:lnTo>
                <a:lnTo>
                  <a:pt x="576219" y="58610"/>
                </a:lnTo>
                <a:lnTo>
                  <a:pt x="572679" y="22098"/>
                </a:lnTo>
                <a:lnTo>
                  <a:pt x="569122" y="13473"/>
                </a:lnTo>
                <a:lnTo>
                  <a:pt x="563149" y="6600"/>
                </a:lnTo>
                <a:lnTo>
                  <a:pt x="555322" y="1952"/>
                </a:lnTo>
                <a:lnTo>
                  <a:pt x="546200" y="0"/>
                </a:lnTo>
                <a:close/>
              </a:path>
              <a:path w="726439" h="847725">
                <a:moveTo>
                  <a:pt x="576219" y="58610"/>
                </a:moveTo>
                <a:lnTo>
                  <a:pt x="519530" y="58610"/>
                </a:lnTo>
                <a:lnTo>
                  <a:pt x="517073" y="81935"/>
                </a:lnTo>
                <a:lnTo>
                  <a:pt x="510114" y="105656"/>
                </a:lnTo>
                <a:lnTo>
                  <a:pt x="483449" y="151663"/>
                </a:lnTo>
                <a:lnTo>
                  <a:pt x="440237" y="191389"/>
                </a:lnTo>
                <a:lnTo>
                  <a:pt x="390244" y="213588"/>
                </a:lnTo>
                <a:lnTo>
                  <a:pt x="622737" y="213588"/>
                </a:lnTo>
                <a:lnTo>
                  <a:pt x="621498" y="212745"/>
                </a:lnTo>
                <a:lnTo>
                  <a:pt x="576183" y="195675"/>
                </a:lnTo>
                <a:lnTo>
                  <a:pt x="527821" y="189966"/>
                </a:lnTo>
                <a:lnTo>
                  <a:pt x="525867" y="189966"/>
                </a:lnTo>
                <a:lnTo>
                  <a:pt x="526629" y="189052"/>
                </a:lnTo>
                <a:lnTo>
                  <a:pt x="554037" y="147399"/>
                </a:lnTo>
                <a:lnTo>
                  <a:pt x="570339" y="105641"/>
                </a:lnTo>
                <a:lnTo>
                  <a:pt x="576682" y="63393"/>
                </a:lnTo>
                <a:lnTo>
                  <a:pt x="576219" y="58610"/>
                </a:lnTo>
                <a:close/>
              </a:path>
              <a:path w="726439" h="847725">
                <a:moveTo>
                  <a:pt x="527391" y="189915"/>
                </a:moveTo>
                <a:lnTo>
                  <a:pt x="526896" y="189915"/>
                </a:lnTo>
                <a:lnTo>
                  <a:pt x="526375" y="189966"/>
                </a:lnTo>
                <a:lnTo>
                  <a:pt x="527821" y="189966"/>
                </a:lnTo>
                <a:lnTo>
                  <a:pt x="527391" y="189915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15059984" y="386378"/>
            <a:ext cx="469265" cy="297180"/>
          </a:xfrm>
          <a:custGeom>
            <a:avLst/>
            <a:gdLst/>
            <a:ahLst/>
            <a:cxnLst/>
            <a:rect l="l" t="t" r="r" b="b"/>
            <a:pathLst>
              <a:path w="469265" h="297180">
                <a:moveTo>
                  <a:pt x="239356" y="0"/>
                </a:moveTo>
                <a:lnTo>
                  <a:pt x="190310" y="1746"/>
                </a:lnTo>
                <a:lnTo>
                  <a:pt x="141767" y="6975"/>
                </a:lnTo>
                <a:lnTo>
                  <a:pt x="93812" y="15669"/>
                </a:lnTo>
                <a:lnTo>
                  <a:pt x="46529" y="27810"/>
                </a:lnTo>
                <a:lnTo>
                  <a:pt x="0" y="43383"/>
                </a:lnTo>
                <a:lnTo>
                  <a:pt x="104914" y="296684"/>
                </a:lnTo>
                <a:lnTo>
                  <a:pt x="155757" y="282610"/>
                </a:lnTo>
                <a:lnTo>
                  <a:pt x="207862" y="275241"/>
                </a:lnTo>
                <a:lnTo>
                  <a:pt x="260466" y="274601"/>
                </a:lnTo>
                <a:lnTo>
                  <a:pt x="371988" y="274601"/>
                </a:lnTo>
                <a:lnTo>
                  <a:pt x="469188" y="40093"/>
                </a:lnTo>
                <a:lnTo>
                  <a:pt x="424357" y="25702"/>
                </a:lnTo>
                <a:lnTo>
                  <a:pt x="378875" y="14481"/>
                </a:lnTo>
                <a:lnTo>
                  <a:pt x="332825" y="6446"/>
                </a:lnTo>
                <a:lnTo>
                  <a:pt x="286291" y="1614"/>
                </a:lnTo>
                <a:lnTo>
                  <a:pt x="239356" y="0"/>
                </a:lnTo>
                <a:close/>
              </a:path>
              <a:path w="469265" h="297180">
                <a:moveTo>
                  <a:pt x="371988" y="274601"/>
                </a:moveTo>
                <a:lnTo>
                  <a:pt x="260466" y="274601"/>
                </a:lnTo>
                <a:lnTo>
                  <a:pt x="312802" y="280717"/>
                </a:lnTo>
                <a:lnTo>
                  <a:pt x="364108" y="293611"/>
                </a:lnTo>
                <a:lnTo>
                  <a:pt x="371988" y="274601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14680338" y="451977"/>
            <a:ext cx="432434" cy="433705"/>
          </a:xfrm>
          <a:custGeom>
            <a:avLst/>
            <a:gdLst/>
            <a:ahLst/>
            <a:cxnLst/>
            <a:rect l="l" t="t" r="r" b="b"/>
            <a:pathLst>
              <a:path w="432434" h="433705">
                <a:moveTo>
                  <a:pt x="326999" y="0"/>
                </a:moveTo>
                <a:lnTo>
                  <a:pt x="278332" y="25364"/>
                </a:lnTo>
                <a:lnTo>
                  <a:pt x="232224" y="54306"/>
                </a:lnTo>
                <a:lnTo>
                  <a:pt x="188809" y="86651"/>
                </a:lnTo>
                <a:lnTo>
                  <a:pt x="148221" y="122224"/>
                </a:lnTo>
                <a:lnTo>
                  <a:pt x="144792" y="126987"/>
                </a:lnTo>
                <a:lnTo>
                  <a:pt x="141058" y="131572"/>
                </a:lnTo>
                <a:lnTo>
                  <a:pt x="132613" y="140004"/>
                </a:lnTo>
                <a:lnTo>
                  <a:pt x="128041" y="143738"/>
                </a:lnTo>
                <a:lnTo>
                  <a:pt x="123304" y="147142"/>
                </a:lnTo>
                <a:lnTo>
                  <a:pt x="87330" y="188205"/>
                </a:lnTo>
                <a:lnTo>
                  <a:pt x="54665" y="232149"/>
                </a:lnTo>
                <a:lnTo>
                  <a:pt x="25493" y="278837"/>
                </a:lnTo>
                <a:lnTo>
                  <a:pt x="0" y="328129"/>
                </a:lnTo>
                <a:lnTo>
                  <a:pt x="253479" y="433133"/>
                </a:lnTo>
                <a:lnTo>
                  <a:pt x="279624" y="388481"/>
                </a:lnTo>
                <a:lnTo>
                  <a:pt x="310929" y="347817"/>
                </a:lnTo>
                <a:lnTo>
                  <a:pt x="347015" y="311521"/>
                </a:lnTo>
                <a:lnTo>
                  <a:pt x="387503" y="279974"/>
                </a:lnTo>
                <a:lnTo>
                  <a:pt x="432015" y="253555"/>
                </a:lnTo>
                <a:lnTo>
                  <a:pt x="326999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15059587" y="1456231"/>
            <a:ext cx="470534" cy="297180"/>
          </a:xfrm>
          <a:custGeom>
            <a:avLst/>
            <a:gdLst/>
            <a:ahLst/>
            <a:cxnLst/>
            <a:rect l="l" t="t" r="r" b="b"/>
            <a:pathLst>
              <a:path w="470534" h="297180">
                <a:moveTo>
                  <a:pt x="104940" y="0"/>
                </a:moveTo>
                <a:lnTo>
                  <a:pt x="0" y="253301"/>
                </a:lnTo>
                <a:lnTo>
                  <a:pt x="46549" y="268908"/>
                </a:lnTo>
                <a:lnTo>
                  <a:pt x="93816" y="281078"/>
                </a:lnTo>
                <a:lnTo>
                  <a:pt x="141711" y="289793"/>
                </a:lnTo>
                <a:lnTo>
                  <a:pt x="190148" y="295035"/>
                </a:lnTo>
                <a:lnTo>
                  <a:pt x="239039" y="296786"/>
                </a:lnTo>
                <a:lnTo>
                  <a:pt x="286245" y="295165"/>
                </a:lnTo>
                <a:lnTo>
                  <a:pt x="333017" y="290315"/>
                </a:lnTo>
                <a:lnTo>
                  <a:pt x="379275" y="282250"/>
                </a:lnTo>
                <a:lnTo>
                  <a:pt x="424938" y="270986"/>
                </a:lnTo>
                <a:lnTo>
                  <a:pt x="469925" y="256540"/>
                </a:lnTo>
                <a:lnTo>
                  <a:pt x="372837" y="22139"/>
                </a:lnTo>
                <a:lnTo>
                  <a:pt x="261132" y="22139"/>
                </a:lnTo>
                <a:lnTo>
                  <a:pt x="208378" y="21548"/>
                </a:lnTo>
                <a:lnTo>
                  <a:pt x="156060" y="14171"/>
                </a:lnTo>
                <a:lnTo>
                  <a:pt x="104940" y="0"/>
                </a:lnTo>
                <a:close/>
              </a:path>
              <a:path w="470534" h="297180">
                <a:moveTo>
                  <a:pt x="364909" y="2997"/>
                </a:moveTo>
                <a:lnTo>
                  <a:pt x="313562" y="15952"/>
                </a:lnTo>
                <a:lnTo>
                  <a:pt x="261132" y="22139"/>
                </a:lnTo>
                <a:lnTo>
                  <a:pt x="372837" y="22139"/>
                </a:lnTo>
                <a:lnTo>
                  <a:pt x="364909" y="2997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15687113" y="834346"/>
            <a:ext cx="295910" cy="468630"/>
          </a:xfrm>
          <a:custGeom>
            <a:avLst/>
            <a:gdLst/>
            <a:ahLst/>
            <a:cxnLst/>
            <a:rect l="l" t="t" r="r" b="b"/>
            <a:pathLst>
              <a:path w="295909" h="468630">
                <a:moveTo>
                  <a:pt x="253390" y="0"/>
                </a:moveTo>
                <a:lnTo>
                  <a:pt x="0" y="105016"/>
                </a:lnTo>
                <a:lnTo>
                  <a:pt x="13639" y="156055"/>
                </a:lnTo>
                <a:lnTo>
                  <a:pt x="20540" y="207935"/>
                </a:lnTo>
                <a:lnTo>
                  <a:pt x="20700" y="260109"/>
                </a:lnTo>
                <a:lnTo>
                  <a:pt x="14116" y="312031"/>
                </a:lnTo>
                <a:lnTo>
                  <a:pt x="787" y="363156"/>
                </a:lnTo>
                <a:lnTo>
                  <a:pt x="254266" y="468160"/>
                </a:lnTo>
                <a:lnTo>
                  <a:pt x="269187" y="422192"/>
                </a:lnTo>
                <a:lnTo>
                  <a:pt x="280772" y="375646"/>
                </a:lnTo>
                <a:lnTo>
                  <a:pt x="289021" y="328666"/>
                </a:lnTo>
                <a:lnTo>
                  <a:pt x="293935" y="281400"/>
                </a:lnTo>
                <a:lnTo>
                  <a:pt x="295514" y="233994"/>
                </a:lnTo>
                <a:lnTo>
                  <a:pt x="293758" y="186595"/>
                </a:lnTo>
                <a:lnTo>
                  <a:pt x="288668" y="139349"/>
                </a:lnTo>
                <a:lnTo>
                  <a:pt x="280242" y="92404"/>
                </a:lnTo>
                <a:lnTo>
                  <a:pt x="268483" y="45905"/>
                </a:lnTo>
                <a:lnTo>
                  <a:pt x="253390" y="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15477300" y="447897"/>
            <a:ext cx="441325" cy="438784"/>
          </a:xfrm>
          <a:custGeom>
            <a:avLst/>
            <a:gdLst/>
            <a:ahLst/>
            <a:cxnLst/>
            <a:rect l="l" t="t" r="r" b="b"/>
            <a:pathLst>
              <a:path w="441325" h="438784">
                <a:moveTo>
                  <a:pt x="104927" y="0"/>
                </a:moveTo>
                <a:lnTo>
                  <a:pt x="0" y="253288"/>
                </a:lnTo>
                <a:lnTo>
                  <a:pt x="47094" y="279912"/>
                </a:lnTo>
                <a:lnTo>
                  <a:pt x="89858" y="312160"/>
                </a:lnTo>
                <a:lnTo>
                  <a:pt x="127870" y="349618"/>
                </a:lnTo>
                <a:lnTo>
                  <a:pt x="160707" y="391874"/>
                </a:lnTo>
                <a:lnTo>
                  <a:pt x="187947" y="438518"/>
                </a:lnTo>
                <a:lnTo>
                  <a:pt x="441261" y="333616"/>
                </a:lnTo>
                <a:lnTo>
                  <a:pt x="415764" y="284035"/>
                </a:lnTo>
                <a:lnTo>
                  <a:pt x="386576" y="237093"/>
                </a:lnTo>
                <a:lnTo>
                  <a:pt x="353877" y="192927"/>
                </a:lnTo>
                <a:lnTo>
                  <a:pt x="317842" y="151676"/>
                </a:lnTo>
                <a:lnTo>
                  <a:pt x="312877" y="148132"/>
                </a:lnTo>
                <a:lnTo>
                  <a:pt x="308114" y="144272"/>
                </a:lnTo>
                <a:lnTo>
                  <a:pt x="299364" y="135521"/>
                </a:lnTo>
                <a:lnTo>
                  <a:pt x="295529" y="130797"/>
                </a:lnTo>
                <a:lnTo>
                  <a:pt x="292023" y="125882"/>
                </a:lnTo>
                <a:lnTo>
                  <a:pt x="249686" y="88948"/>
                </a:lnTo>
                <a:lnTo>
                  <a:pt x="204290" y="55525"/>
                </a:lnTo>
                <a:lnTo>
                  <a:pt x="155987" y="25810"/>
                </a:lnTo>
                <a:lnTo>
                  <a:pt x="104927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15477554" y="1250433"/>
            <a:ext cx="442595" cy="441325"/>
          </a:xfrm>
          <a:custGeom>
            <a:avLst/>
            <a:gdLst/>
            <a:ahLst/>
            <a:cxnLst/>
            <a:rect l="l" t="t" r="r" b="b"/>
            <a:pathLst>
              <a:path w="442594" h="441325">
                <a:moveTo>
                  <a:pt x="188798" y="0"/>
                </a:moveTo>
                <a:lnTo>
                  <a:pt x="161570" y="47323"/>
                </a:lnTo>
                <a:lnTo>
                  <a:pt x="128667" y="90138"/>
                </a:lnTo>
                <a:lnTo>
                  <a:pt x="90498" y="128044"/>
                </a:lnTo>
                <a:lnTo>
                  <a:pt x="47473" y="160644"/>
                </a:lnTo>
                <a:lnTo>
                  <a:pt x="0" y="187540"/>
                </a:lnTo>
                <a:lnTo>
                  <a:pt x="104889" y="440829"/>
                </a:lnTo>
                <a:lnTo>
                  <a:pt x="155950" y="415008"/>
                </a:lnTo>
                <a:lnTo>
                  <a:pt x="204241" y="385300"/>
                </a:lnTo>
                <a:lnTo>
                  <a:pt x="249618" y="351898"/>
                </a:lnTo>
                <a:lnTo>
                  <a:pt x="291934" y="314998"/>
                </a:lnTo>
                <a:lnTo>
                  <a:pt x="295376" y="310146"/>
                </a:lnTo>
                <a:lnTo>
                  <a:pt x="299173" y="305498"/>
                </a:lnTo>
                <a:lnTo>
                  <a:pt x="307809" y="296862"/>
                </a:lnTo>
                <a:lnTo>
                  <a:pt x="312483" y="293052"/>
                </a:lnTo>
                <a:lnTo>
                  <a:pt x="317372" y="289559"/>
                </a:lnTo>
                <a:lnTo>
                  <a:pt x="353894" y="247767"/>
                </a:lnTo>
                <a:lnTo>
                  <a:pt x="386986" y="202971"/>
                </a:lnTo>
                <a:lnTo>
                  <a:pt x="416465" y="155318"/>
                </a:lnTo>
                <a:lnTo>
                  <a:pt x="442150" y="104952"/>
                </a:lnTo>
                <a:lnTo>
                  <a:pt x="188798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14612681" y="832813"/>
            <a:ext cx="335280" cy="532130"/>
          </a:xfrm>
          <a:custGeom>
            <a:avLst/>
            <a:gdLst/>
            <a:ahLst/>
            <a:cxnLst/>
            <a:rect l="l" t="t" r="r" b="b"/>
            <a:pathLst>
              <a:path w="335280" h="532130">
                <a:moveTo>
                  <a:pt x="45577" y="0"/>
                </a:moveTo>
                <a:lnTo>
                  <a:pt x="30278" y="46195"/>
                </a:lnTo>
                <a:lnTo>
                  <a:pt x="18357" y="92989"/>
                </a:lnTo>
                <a:lnTo>
                  <a:pt x="9815" y="140234"/>
                </a:lnTo>
                <a:lnTo>
                  <a:pt x="4651" y="187781"/>
                </a:lnTo>
                <a:lnTo>
                  <a:pt x="2866" y="235481"/>
                </a:lnTo>
                <a:lnTo>
                  <a:pt x="4458" y="283186"/>
                </a:lnTo>
                <a:lnTo>
                  <a:pt x="9430" y="330745"/>
                </a:lnTo>
                <a:lnTo>
                  <a:pt x="17779" y="378011"/>
                </a:lnTo>
                <a:lnTo>
                  <a:pt x="29507" y="424835"/>
                </a:lnTo>
                <a:lnTo>
                  <a:pt x="44612" y="471068"/>
                </a:lnTo>
                <a:lnTo>
                  <a:pt x="17650" y="482231"/>
                </a:lnTo>
                <a:lnTo>
                  <a:pt x="8239" y="488556"/>
                </a:lnTo>
                <a:lnTo>
                  <a:pt x="2189" y="497682"/>
                </a:lnTo>
                <a:lnTo>
                  <a:pt x="0" y="508411"/>
                </a:lnTo>
                <a:lnTo>
                  <a:pt x="2169" y="519544"/>
                </a:lnTo>
                <a:lnTo>
                  <a:pt x="5064" y="526554"/>
                </a:lnTo>
                <a:lnTo>
                  <a:pt x="10640" y="532117"/>
                </a:lnTo>
                <a:lnTo>
                  <a:pt x="5090" y="526554"/>
                </a:lnTo>
                <a:lnTo>
                  <a:pt x="2207" y="519544"/>
                </a:lnTo>
                <a:lnTo>
                  <a:pt x="17701" y="482231"/>
                </a:lnTo>
                <a:lnTo>
                  <a:pt x="298269" y="366115"/>
                </a:lnTo>
                <a:lnTo>
                  <a:pt x="298053" y="366115"/>
                </a:lnTo>
                <a:lnTo>
                  <a:pt x="284415" y="314402"/>
                </a:lnTo>
                <a:lnTo>
                  <a:pt x="277683" y="261868"/>
                </a:lnTo>
                <a:lnTo>
                  <a:pt x="277859" y="209075"/>
                </a:lnTo>
                <a:lnTo>
                  <a:pt x="284941" y="156587"/>
                </a:lnTo>
                <a:lnTo>
                  <a:pt x="298930" y="104965"/>
                </a:lnTo>
                <a:lnTo>
                  <a:pt x="45577" y="0"/>
                </a:lnTo>
                <a:close/>
              </a:path>
              <a:path w="335280" h="532130">
                <a:moveTo>
                  <a:pt x="330946" y="353364"/>
                </a:moveTo>
                <a:lnTo>
                  <a:pt x="327111" y="354063"/>
                </a:lnTo>
                <a:lnTo>
                  <a:pt x="298053" y="366115"/>
                </a:lnTo>
                <a:lnTo>
                  <a:pt x="298269" y="366115"/>
                </a:lnTo>
                <a:lnTo>
                  <a:pt x="327339" y="354152"/>
                </a:lnTo>
                <a:lnTo>
                  <a:pt x="331048" y="353453"/>
                </a:lnTo>
                <a:lnTo>
                  <a:pt x="334769" y="353415"/>
                </a:lnTo>
                <a:lnTo>
                  <a:pt x="330946" y="353364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14679119" y="1241183"/>
            <a:ext cx="433070" cy="446405"/>
          </a:xfrm>
          <a:custGeom>
            <a:avLst/>
            <a:gdLst/>
            <a:ahLst/>
            <a:cxnLst/>
            <a:rect l="l" t="t" r="r" b="b"/>
            <a:pathLst>
              <a:path w="433069" h="446405">
                <a:moveTo>
                  <a:pt x="279793" y="0"/>
                </a:moveTo>
                <a:lnTo>
                  <a:pt x="253403" y="10566"/>
                </a:lnTo>
                <a:lnTo>
                  <a:pt x="0" y="115506"/>
                </a:lnTo>
                <a:lnTo>
                  <a:pt x="25706" y="165631"/>
                </a:lnTo>
                <a:lnTo>
                  <a:pt x="55094" y="212932"/>
                </a:lnTo>
                <a:lnTo>
                  <a:pt x="88123" y="257501"/>
                </a:lnTo>
                <a:lnTo>
                  <a:pt x="124561" y="299110"/>
                </a:lnTo>
                <a:lnTo>
                  <a:pt x="129298" y="302526"/>
                </a:lnTo>
                <a:lnTo>
                  <a:pt x="133845" y="306247"/>
                </a:lnTo>
                <a:lnTo>
                  <a:pt x="142278" y="314680"/>
                </a:lnTo>
                <a:lnTo>
                  <a:pt x="146011" y="319252"/>
                </a:lnTo>
                <a:lnTo>
                  <a:pt x="149428" y="324002"/>
                </a:lnTo>
                <a:lnTo>
                  <a:pt x="189942" y="359494"/>
                </a:lnTo>
                <a:lnTo>
                  <a:pt x="233275" y="391772"/>
                </a:lnTo>
                <a:lnTo>
                  <a:pt x="279296" y="420664"/>
                </a:lnTo>
                <a:lnTo>
                  <a:pt x="327875" y="445998"/>
                </a:lnTo>
                <a:lnTo>
                  <a:pt x="432942" y="192366"/>
                </a:lnTo>
                <a:lnTo>
                  <a:pt x="388093" y="165631"/>
                </a:lnTo>
                <a:lnTo>
                  <a:pt x="347400" y="133700"/>
                </a:lnTo>
                <a:lnTo>
                  <a:pt x="311219" y="96957"/>
                </a:lnTo>
                <a:lnTo>
                  <a:pt x="279908" y="55785"/>
                </a:lnTo>
                <a:lnTo>
                  <a:pt x="253822" y="10566"/>
                </a:lnTo>
                <a:lnTo>
                  <a:pt x="279793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15389817" y="415038"/>
            <a:ext cx="105410" cy="254000"/>
          </a:xfrm>
          <a:custGeom>
            <a:avLst/>
            <a:gdLst/>
            <a:ahLst/>
            <a:cxnLst/>
            <a:rect l="l" t="t" r="r" b="b"/>
            <a:pathLst>
              <a:path w="105409" h="254000">
                <a:moveTo>
                  <a:pt x="105067" y="0"/>
                </a:moveTo>
                <a:lnTo>
                  <a:pt x="0" y="253530"/>
                </a:lnTo>
                <a:lnTo>
                  <a:pt x="105130" y="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14352252" y="149023"/>
            <a:ext cx="1823720" cy="1816100"/>
          </a:xfrm>
          <a:custGeom>
            <a:avLst/>
            <a:gdLst/>
            <a:ahLst/>
            <a:cxnLst/>
            <a:rect l="l" t="t" r="r" b="b"/>
            <a:pathLst>
              <a:path w="1823719" h="1816100">
                <a:moveTo>
                  <a:pt x="1009122" y="0"/>
                </a:moveTo>
                <a:lnTo>
                  <a:pt x="816003" y="0"/>
                </a:lnTo>
                <a:lnTo>
                  <a:pt x="769064" y="12699"/>
                </a:lnTo>
                <a:lnTo>
                  <a:pt x="678713" y="38099"/>
                </a:lnTo>
                <a:lnTo>
                  <a:pt x="635642" y="63499"/>
                </a:lnTo>
                <a:lnTo>
                  <a:pt x="594199" y="88899"/>
                </a:lnTo>
                <a:lnTo>
                  <a:pt x="554553" y="114299"/>
                </a:lnTo>
                <a:lnTo>
                  <a:pt x="516875" y="139699"/>
                </a:lnTo>
                <a:lnTo>
                  <a:pt x="481335" y="177799"/>
                </a:lnTo>
                <a:lnTo>
                  <a:pt x="398035" y="253999"/>
                </a:lnTo>
                <a:lnTo>
                  <a:pt x="312880" y="253999"/>
                </a:lnTo>
                <a:lnTo>
                  <a:pt x="294338" y="266699"/>
                </a:lnTo>
                <a:lnTo>
                  <a:pt x="277843" y="279399"/>
                </a:lnTo>
                <a:lnTo>
                  <a:pt x="258223" y="304799"/>
                </a:lnTo>
                <a:lnTo>
                  <a:pt x="247985" y="342899"/>
                </a:lnTo>
                <a:lnTo>
                  <a:pt x="247110" y="368299"/>
                </a:lnTo>
                <a:lnTo>
                  <a:pt x="255579" y="406399"/>
                </a:lnTo>
                <a:lnTo>
                  <a:pt x="177932" y="482599"/>
                </a:lnTo>
                <a:lnTo>
                  <a:pt x="145580" y="507999"/>
                </a:lnTo>
                <a:lnTo>
                  <a:pt x="116464" y="546099"/>
                </a:lnTo>
                <a:lnTo>
                  <a:pt x="90583" y="584199"/>
                </a:lnTo>
                <a:lnTo>
                  <a:pt x="67937" y="634999"/>
                </a:lnTo>
                <a:lnTo>
                  <a:pt x="48526" y="673099"/>
                </a:lnTo>
                <a:lnTo>
                  <a:pt x="32351" y="711199"/>
                </a:lnTo>
                <a:lnTo>
                  <a:pt x="19410" y="749299"/>
                </a:lnTo>
                <a:lnTo>
                  <a:pt x="9705" y="800099"/>
                </a:lnTo>
                <a:lnTo>
                  <a:pt x="3235" y="838199"/>
                </a:lnTo>
                <a:lnTo>
                  <a:pt x="0" y="888999"/>
                </a:lnTo>
                <a:lnTo>
                  <a:pt x="0" y="927099"/>
                </a:lnTo>
                <a:lnTo>
                  <a:pt x="3235" y="977899"/>
                </a:lnTo>
                <a:lnTo>
                  <a:pt x="9705" y="1015999"/>
                </a:lnTo>
                <a:lnTo>
                  <a:pt x="19410" y="1066799"/>
                </a:lnTo>
                <a:lnTo>
                  <a:pt x="32351" y="1104899"/>
                </a:lnTo>
                <a:lnTo>
                  <a:pt x="48526" y="1155699"/>
                </a:lnTo>
                <a:lnTo>
                  <a:pt x="67937" y="1193799"/>
                </a:lnTo>
                <a:lnTo>
                  <a:pt x="90583" y="1231899"/>
                </a:lnTo>
                <a:lnTo>
                  <a:pt x="116464" y="1269999"/>
                </a:lnTo>
                <a:lnTo>
                  <a:pt x="145580" y="1308099"/>
                </a:lnTo>
                <a:lnTo>
                  <a:pt x="177932" y="1346199"/>
                </a:lnTo>
                <a:lnTo>
                  <a:pt x="259288" y="1422399"/>
                </a:lnTo>
                <a:lnTo>
                  <a:pt x="247993" y="1460499"/>
                </a:lnTo>
                <a:lnTo>
                  <a:pt x="257268" y="1523999"/>
                </a:lnTo>
                <a:lnTo>
                  <a:pt x="294344" y="1562099"/>
                </a:lnTo>
                <a:lnTo>
                  <a:pt x="312883" y="1574799"/>
                </a:lnTo>
                <a:lnTo>
                  <a:pt x="405719" y="1574799"/>
                </a:lnTo>
                <a:lnTo>
                  <a:pt x="481335" y="1638299"/>
                </a:lnTo>
                <a:lnTo>
                  <a:pt x="516875" y="1676399"/>
                </a:lnTo>
                <a:lnTo>
                  <a:pt x="554552" y="1701799"/>
                </a:lnTo>
                <a:lnTo>
                  <a:pt x="594196" y="1739899"/>
                </a:lnTo>
                <a:lnTo>
                  <a:pt x="635638" y="1752599"/>
                </a:lnTo>
                <a:lnTo>
                  <a:pt x="678709" y="1777999"/>
                </a:lnTo>
                <a:lnTo>
                  <a:pt x="723238" y="1790699"/>
                </a:lnTo>
                <a:lnTo>
                  <a:pt x="815998" y="1816099"/>
                </a:lnTo>
                <a:lnTo>
                  <a:pt x="1009117" y="1816099"/>
                </a:lnTo>
                <a:lnTo>
                  <a:pt x="1101873" y="1790699"/>
                </a:lnTo>
                <a:lnTo>
                  <a:pt x="1146402" y="1777999"/>
                </a:lnTo>
                <a:lnTo>
                  <a:pt x="1167937" y="1765299"/>
                </a:lnTo>
                <a:lnTo>
                  <a:pt x="863578" y="1765299"/>
                </a:lnTo>
                <a:lnTo>
                  <a:pt x="815491" y="1752599"/>
                </a:lnTo>
                <a:lnTo>
                  <a:pt x="768515" y="1752599"/>
                </a:lnTo>
                <a:lnTo>
                  <a:pt x="722858" y="1727199"/>
                </a:lnTo>
                <a:lnTo>
                  <a:pt x="678732" y="1714499"/>
                </a:lnTo>
                <a:lnTo>
                  <a:pt x="636348" y="1689099"/>
                </a:lnTo>
                <a:lnTo>
                  <a:pt x="595915" y="1663699"/>
                </a:lnTo>
                <a:lnTo>
                  <a:pt x="557644" y="1638299"/>
                </a:lnTo>
                <a:lnTo>
                  <a:pt x="521746" y="1600199"/>
                </a:lnTo>
                <a:lnTo>
                  <a:pt x="446892" y="1523999"/>
                </a:lnTo>
                <a:lnTo>
                  <a:pt x="334756" y="1523999"/>
                </a:lnTo>
                <a:lnTo>
                  <a:pt x="326026" y="1511299"/>
                </a:lnTo>
                <a:lnTo>
                  <a:pt x="318267" y="1511299"/>
                </a:lnTo>
                <a:lnTo>
                  <a:pt x="310857" y="1498599"/>
                </a:lnTo>
                <a:lnTo>
                  <a:pt x="306037" y="1485899"/>
                </a:lnTo>
                <a:lnTo>
                  <a:pt x="303768" y="1473199"/>
                </a:lnTo>
                <a:lnTo>
                  <a:pt x="304017" y="1473199"/>
                </a:lnTo>
                <a:lnTo>
                  <a:pt x="305683" y="1460499"/>
                </a:lnTo>
                <a:lnTo>
                  <a:pt x="308589" y="1447799"/>
                </a:lnTo>
                <a:lnTo>
                  <a:pt x="312772" y="1447799"/>
                </a:lnTo>
                <a:lnTo>
                  <a:pt x="318267" y="1435099"/>
                </a:lnTo>
                <a:lnTo>
                  <a:pt x="329387" y="1435099"/>
                </a:lnTo>
                <a:lnTo>
                  <a:pt x="335638" y="1422399"/>
                </a:lnTo>
                <a:lnTo>
                  <a:pt x="455518" y="1422399"/>
                </a:lnTo>
                <a:lnTo>
                  <a:pt x="442015" y="1409699"/>
                </a:lnTo>
                <a:lnTo>
                  <a:pt x="438586" y="1409699"/>
                </a:lnTo>
                <a:lnTo>
                  <a:pt x="434865" y="1396999"/>
                </a:lnTo>
                <a:lnTo>
                  <a:pt x="426420" y="1396999"/>
                </a:lnTo>
                <a:lnTo>
                  <a:pt x="421873" y="1384299"/>
                </a:lnTo>
                <a:lnTo>
                  <a:pt x="298874" y="1384299"/>
                </a:lnTo>
                <a:lnTo>
                  <a:pt x="218330" y="1295399"/>
                </a:lnTo>
                <a:lnTo>
                  <a:pt x="186098" y="1269999"/>
                </a:lnTo>
                <a:lnTo>
                  <a:pt x="157447" y="1231899"/>
                </a:lnTo>
                <a:lnTo>
                  <a:pt x="132377" y="1193799"/>
                </a:lnTo>
                <a:lnTo>
                  <a:pt x="110888" y="1142999"/>
                </a:lnTo>
                <a:lnTo>
                  <a:pt x="92981" y="1104899"/>
                </a:lnTo>
                <a:lnTo>
                  <a:pt x="78656" y="1066799"/>
                </a:lnTo>
                <a:lnTo>
                  <a:pt x="67912" y="1015999"/>
                </a:lnTo>
                <a:lnTo>
                  <a:pt x="60749" y="977899"/>
                </a:lnTo>
                <a:lnTo>
                  <a:pt x="57167" y="927099"/>
                </a:lnTo>
                <a:lnTo>
                  <a:pt x="57167" y="888999"/>
                </a:lnTo>
                <a:lnTo>
                  <a:pt x="60749" y="838199"/>
                </a:lnTo>
                <a:lnTo>
                  <a:pt x="67912" y="800099"/>
                </a:lnTo>
                <a:lnTo>
                  <a:pt x="78656" y="749299"/>
                </a:lnTo>
                <a:lnTo>
                  <a:pt x="92981" y="711199"/>
                </a:lnTo>
                <a:lnTo>
                  <a:pt x="110888" y="673099"/>
                </a:lnTo>
                <a:lnTo>
                  <a:pt x="132377" y="634999"/>
                </a:lnTo>
                <a:lnTo>
                  <a:pt x="157447" y="596899"/>
                </a:lnTo>
                <a:lnTo>
                  <a:pt x="186098" y="558799"/>
                </a:lnTo>
                <a:lnTo>
                  <a:pt x="218330" y="520699"/>
                </a:lnTo>
                <a:lnTo>
                  <a:pt x="291965" y="444499"/>
                </a:lnTo>
                <a:lnTo>
                  <a:pt x="421848" y="444499"/>
                </a:lnTo>
                <a:lnTo>
                  <a:pt x="426407" y="431799"/>
                </a:lnTo>
                <a:lnTo>
                  <a:pt x="434853" y="431799"/>
                </a:lnTo>
                <a:lnTo>
                  <a:pt x="438586" y="419099"/>
                </a:lnTo>
                <a:lnTo>
                  <a:pt x="442015" y="419099"/>
                </a:lnTo>
                <a:lnTo>
                  <a:pt x="455546" y="406399"/>
                </a:lnTo>
                <a:lnTo>
                  <a:pt x="328020" y="406399"/>
                </a:lnTo>
                <a:lnTo>
                  <a:pt x="322775" y="393699"/>
                </a:lnTo>
                <a:lnTo>
                  <a:pt x="318267" y="393699"/>
                </a:lnTo>
                <a:lnTo>
                  <a:pt x="311163" y="380999"/>
                </a:lnTo>
                <a:lnTo>
                  <a:pt x="306418" y="368299"/>
                </a:lnTo>
                <a:lnTo>
                  <a:pt x="303986" y="368299"/>
                </a:lnTo>
                <a:lnTo>
                  <a:pt x="303827" y="355599"/>
                </a:lnTo>
                <a:lnTo>
                  <a:pt x="305274" y="342899"/>
                </a:lnTo>
                <a:lnTo>
                  <a:pt x="308137" y="330199"/>
                </a:lnTo>
                <a:lnTo>
                  <a:pt x="312455" y="330199"/>
                </a:lnTo>
                <a:lnTo>
                  <a:pt x="318267" y="317499"/>
                </a:lnTo>
                <a:lnTo>
                  <a:pt x="332762" y="317499"/>
                </a:lnTo>
                <a:lnTo>
                  <a:pt x="341032" y="304799"/>
                </a:lnTo>
                <a:lnTo>
                  <a:pt x="447761" y="304799"/>
                </a:lnTo>
                <a:lnTo>
                  <a:pt x="442422" y="292099"/>
                </a:lnTo>
                <a:lnTo>
                  <a:pt x="521746" y="215899"/>
                </a:lnTo>
                <a:lnTo>
                  <a:pt x="557644" y="177799"/>
                </a:lnTo>
                <a:lnTo>
                  <a:pt x="595916" y="152399"/>
                </a:lnTo>
                <a:lnTo>
                  <a:pt x="636350" y="126999"/>
                </a:lnTo>
                <a:lnTo>
                  <a:pt x="678736" y="101599"/>
                </a:lnTo>
                <a:lnTo>
                  <a:pt x="768520" y="76199"/>
                </a:lnTo>
                <a:lnTo>
                  <a:pt x="863581" y="50799"/>
                </a:lnTo>
                <a:lnTo>
                  <a:pt x="1167942" y="50799"/>
                </a:lnTo>
                <a:lnTo>
                  <a:pt x="1146407" y="38099"/>
                </a:lnTo>
                <a:lnTo>
                  <a:pt x="1056060" y="12699"/>
                </a:lnTo>
                <a:lnTo>
                  <a:pt x="1009122" y="0"/>
                </a:lnTo>
                <a:close/>
              </a:path>
              <a:path w="1823719" h="1816100">
                <a:moveTo>
                  <a:pt x="1565864" y="1422399"/>
                </a:moveTo>
                <a:lnTo>
                  <a:pt x="1489468" y="1422399"/>
                </a:lnTo>
                <a:lnTo>
                  <a:pt x="1495717" y="1435099"/>
                </a:lnTo>
                <a:lnTo>
                  <a:pt x="1506847" y="1435099"/>
                </a:lnTo>
                <a:lnTo>
                  <a:pt x="1512243" y="1447799"/>
                </a:lnTo>
                <a:lnTo>
                  <a:pt x="1516424" y="1447799"/>
                </a:lnTo>
                <a:lnTo>
                  <a:pt x="1519379" y="1460499"/>
                </a:lnTo>
                <a:lnTo>
                  <a:pt x="1521096" y="1473199"/>
                </a:lnTo>
                <a:lnTo>
                  <a:pt x="1521757" y="1473199"/>
                </a:lnTo>
                <a:lnTo>
                  <a:pt x="1520779" y="1485899"/>
                </a:lnTo>
                <a:lnTo>
                  <a:pt x="1517906" y="1498599"/>
                </a:lnTo>
                <a:lnTo>
                  <a:pt x="1513227" y="1498599"/>
                </a:lnTo>
                <a:lnTo>
                  <a:pt x="1506834" y="1511299"/>
                </a:lnTo>
                <a:lnTo>
                  <a:pt x="1499077" y="1511299"/>
                </a:lnTo>
                <a:lnTo>
                  <a:pt x="1490351" y="1523999"/>
                </a:lnTo>
                <a:lnTo>
                  <a:pt x="1378221" y="1523999"/>
                </a:lnTo>
                <a:lnTo>
                  <a:pt x="1303368" y="1600199"/>
                </a:lnTo>
                <a:lnTo>
                  <a:pt x="1267466" y="1638299"/>
                </a:lnTo>
                <a:lnTo>
                  <a:pt x="1229194" y="1663699"/>
                </a:lnTo>
                <a:lnTo>
                  <a:pt x="1188761" y="1689099"/>
                </a:lnTo>
                <a:lnTo>
                  <a:pt x="1146377" y="1714499"/>
                </a:lnTo>
                <a:lnTo>
                  <a:pt x="1102254" y="1727199"/>
                </a:lnTo>
                <a:lnTo>
                  <a:pt x="1056600" y="1752599"/>
                </a:lnTo>
                <a:lnTo>
                  <a:pt x="1009627" y="1752599"/>
                </a:lnTo>
                <a:lnTo>
                  <a:pt x="961544" y="1765299"/>
                </a:lnTo>
                <a:lnTo>
                  <a:pt x="1167937" y="1765299"/>
                </a:lnTo>
                <a:lnTo>
                  <a:pt x="1189473" y="1752599"/>
                </a:lnTo>
                <a:lnTo>
                  <a:pt x="1230916" y="1739899"/>
                </a:lnTo>
                <a:lnTo>
                  <a:pt x="1270561" y="1701799"/>
                </a:lnTo>
                <a:lnTo>
                  <a:pt x="1308238" y="1676399"/>
                </a:lnTo>
                <a:lnTo>
                  <a:pt x="1343779" y="1638299"/>
                </a:lnTo>
                <a:lnTo>
                  <a:pt x="1419382" y="1574799"/>
                </a:lnTo>
                <a:lnTo>
                  <a:pt x="1512240" y="1574799"/>
                </a:lnTo>
                <a:lnTo>
                  <a:pt x="1530777" y="1562099"/>
                </a:lnTo>
                <a:lnTo>
                  <a:pt x="1547258" y="1549399"/>
                </a:lnTo>
                <a:lnTo>
                  <a:pt x="1560806" y="1536699"/>
                </a:lnTo>
                <a:lnTo>
                  <a:pt x="1570725" y="1511299"/>
                </a:lnTo>
                <a:lnTo>
                  <a:pt x="1576819" y="1498599"/>
                </a:lnTo>
                <a:lnTo>
                  <a:pt x="1578894" y="1473199"/>
                </a:lnTo>
                <a:lnTo>
                  <a:pt x="1578051" y="1460499"/>
                </a:lnTo>
                <a:lnTo>
                  <a:pt x="1575560" y="1447799"/>
                </a:lnTo>
                <a:lnTo>
                  <a:pt x="1571479" y="1435099"/>
                </a:lnTo>
                <a:lnTo>
                  <a:pt x="1565864" y="1422399"/>
                </a:lnTo>
                <a:close/>
              </a:path>
              <a:path w="1823719" h="1816100">
                <a:moveTo>
                  <a:pt x="1101501" y="1308099"/>
                </a:moveTo>
                <a:lnTo>
                  <a:pt x="1037950" y="1308099"/>
                </a:lnTo>
                <a:lnTo>
                  <a:pt x="1142967" y="1562099"/>
                </a:lnTo>
                <a:lnTo>
                  <a:pt x="1052317" y="1587499"/>
                </a:lnTo>
                <a:lnTo>
                  <a:pt x="1006062" y="1587499"/>
                </a:lnTo>
                <a:lnTo>
                  <a:pt x="959293" y="1600199"/>
                </a:lnTo>
                <a:lnTo>
                  <a:pt x="629201" y="1600199"/>
                </a:lnTo>
                <a:lnTo>
                  <a:pt x="815671" y="1650999"/>
                </a:lnTo>
                <a:lnTo>
                  <a:pt x="1007283" y="1650999"/>
                </a:lnTo>
                <a:lnTo>
                  <a:pt x="1191341" y="1600199"/>
                </a:lnTo>
                <a:lnTo>
                  <a:pt x="1238082" y="1574799"/>
                </a:lnTo>
                <a:lnTo>
                  <a:pt x="1282873" y="1562099"/>
                </a:lnTo>
                <a:lnTo>
                  <a:pt x="1311384" y="1536699"/>
                </a:lnTo>
                <a:lnTo>
                  <a:pt x="1195913" y="1536699"/>
                </a:lnTo>
                <a:lnTo>
                  <a:pt x="1101501" y="1308099"/>
                </a:lnTo>
                <a:close/>
              </a:path>
              <a:path w="1823719" h="1816100">
                <a:moveTo>
                  <a:pt x="455518" y="1422399"/>
                </a:moveTo>
                <a:lnTo>
                  <a:pt x="374277" y="1422399"/>
                </a:lnTo>
                <a:lnTo>
                  <a:pt x="380332" y="1435099"/>
                </a:lnTo>
                <a:lnTo>
                  <a:pt x="385996" y="1435099"/>
                </a:lnTo>
                <a:lnTo>
                  <a:pt x="391787" y="1447799"/>
                </a:lnTo>
                <a:lnTo>
                  <a:pt x="400825" y="1447799"/>
                </a:lnTo>
                <a:lnTo>
                  <a:pt x="403173" y="1460499"/>
                </a:lnTo>
                <a:lnTo>
                  <a:pt x="404625" y="1473199"/>
                </a:lnTo>
                <a:lnTo>
                  <a:pt x="405122" y="1473199"/>
                </a:lnTo>
                <a:lnTo>
                  <a:pt x="404487" y="1485899"/>
                </a:lnTo>
                <a:lnTo>
                  <a:pt x="403534" y="1485899"/>
                </a:lnTo>
                <a:lnTo>
                  <a:pt x="401479" y="1498599"/>
                </a:lnTo>
                <a:lnTo>
                  <a:pt x="458818" y="1498599"/>
                </a:lnTo>
                <a:lnTo>
                  <a:pt x="497464" y="1523999"/>
                </a:lnTo>
                <a:lnTo>
                  <a:pt x="538000" y="1549399"/>
                </a:lnTo>
                <a:lnTo>
                  <a:pt x="580363" y="1574799"/>
                </a:lnTo>
                <a:lnTo>
                  <a:pt x="628058" y="1600199"/>
                </a:lnTo>
                <a:lnTo>
                  <a:pt x="863197" y="1600199"/>
                </a:lnTo>
                <a:lnTo>
                  <a:pt x="814757" y="1587499"/>
                </a:lnTo>
                <a:lnTo>
                  <a:pt x="766861" y="1587499"/>
                </a:lnTo>
                <a:lnTo>
                  <a:pt x="719597" y="1574799"/>
                </a:lnTo>
                <a:lnTo>
                  <a:pt x="673054" y="1549399"/>
                </a:lnTo>
                <a:lnTo>
                  <a:pt x="678576" y="1536699"/>
                </a:lnTo>
                <a:lnTo>
                  <a:pt x="620450" y="1536699"/>
                </a:lnTo>
                <a:lnTo>
                  <a:pt x="571871" y="1511299"/>
                </a:lnTo>
                <a:lnTo>
                  <a:pt x="525851" y="1473199"/>
                </a:lnTo>
                <a:lnTo>
                  <a:pt x="482523" y="1447799"/>
                </a:lnTo>
                <a:lnTo>
                  <a:pt x="455518" y="1422399"/>
                </a:lnTo>
                <a:close/>
              </a:path>
              <a:path w="1823719" h="1816100">
                <a:moveTo>
                  <a:pt x="367802" y="1574799"/>
                </a:moveTo>
                <a:lnTo>
                  <a:pt x="333007" y="1574799"/>
                </a:lnTo>
                <a:lnTo>
                  <a:pt x="354246" y="1587499"/>
                </a:lnTo>
                <a:lnTo>
                  <a:pt x="367802" y="1574799"/>
                </a:lnTo>
                <a:close/>
              </a:path>
              <a:path w="1823719" h="1816100">
                <a:moveTo>
                  <a:pt x="1492114" y="1574799"/>
                </a:moveTo>
                <a:lnTo>
                  <a:pt x="1457314" y="1574799"/>
                </a:lnTo>
                <a:lnTo>
                  <a:pt x="1470868" y="1587499"/>
                </a:lnTo>
                <a:lnTo>
                  <a:pt x="1492114" y="1574799"/>
                </a:lnTo>
                <a:close/>
              </a:path>
              <a:path w="1823719" h="1816100">
                <a:moveTo>
                  <a:pt x="606952" y="1092199"/>
                </a:moveTo>
                <a:lnTo>
                  <a:pt x="546397" y="1092199"/>
                </a:lnTo>
                <a:lnTo>
                  <a:pt x="572483" y="1142999"/>
                </a:lnTo>
                <a:lnTo>
                  <a:pt x="603794" y="1181099"/>
                </a:lnTo>
                <a:lnTo>
                  <a:pt x="639975" y="1219199"/>
                </a:lnTo>
                <a:lnTo>
                  <a:pt x="680668" y="1257299"/>
                </a:lnTo>
                <a:lnTo>
                  <a:pt x="725518" y="1282699"/>
                </a:lnTo>
                <a:lnTo>
                  <a:pt x="620450" y="1536699"/>
                </a:lnTo>
                <a:lnTo>
                  <a:pt x="678576" y="1536699"/>
                </a:lnTo>
                <a:lnTo>
                  <a:pt x="777981" y="1308099"/>
                </a:lnTo>
                <a:lnTo>
                  <a:pt x="1101501" y="1308099"/>
                </a:lnTo>
                <a:lnTo>
                  <a:pt x="1091011" y="1282699"/>
                </a:lnTo>
                <a:lnTo>
                  <a:pt x="1114747" y="1269999"/>
                </a:lnTo>
                <a:lnTo>
                  <a:pt x="883431" y="1269999"/>
                </a:lnTo>
                <a:lnTo>
                  <a:pt x="777791" y="1244599"/>
                </a:lnTo>
                <a:lnTo>
                  <a:pt x="773371" y="1244599"/>
                </a:lnTo>
                <a:lnTo>
                  <a:pt x="773188" y="1243934"/>
                </a:lnTo>
                <a:lnTo>
                  <a:pt x="725768" y="1219199"/>
                </a:lnTo>
                <a:lnTo>
                  <a:pt x="682201" y="1181099"/>
                </a:lnTo>
                <a:lnTo>
                  <a:pt x="644408" y="1142999"/>
                </a:lnTo>
                <a:lnTo>
                  <a:pt x="613031" y="1104899"/>
                </a:lnTo>
                <a:lnTo>
                  <a:pt x="606952" y="1092199"/>
                </a:lnTo>
                <a:close/>
              </a:path>
              <a:path w="1823719" h="1816100">
                <a:moveTo>
                  <a:pt x="1305803" y="292099"/>
                </a:moveTo>
                <a:lnTo>
                  <a:pt x="1195684" y="292099"/>
                </a:lnTo>
                <a:lnTo>
                  <a:pt x="1246744" y="317499"/>
                </a:lnTo>
                <a:lnTo>
                  <a:pt x="1295047" y="355599"/>
                </a:lnTo>
                <a:lnTo>
                  <a:pt x="1340443" y="380999"/>
                </a:lnTo>
                <a:lnTo>
                  <a:pt x="1382781" y="419099"/>
                </a:lnTo>
                <a:lnTo>
                  <a:pt x="1386286" y="419099"/>
                </a:lnTo>
                <a:lnTo>
                  <a:pt x="1390121" y="431799"/>
                </a:lnTo>
                <a:lnTo>
                  <a:pt x="1398884" y="431799"/>
                </a:lnTo>
                <a:lnTo>
                  <a:pt x="1403634" y="444499"/>
                </a:lnTo>
                <a:lnTo>
                  <a:pt x="1533149" y="444499"/>
                </a:lnTo>
                <a:lnTo>
                  <a:pt x="1606758" y="520699"/>
                </a:lnTo>
                <a:lnTo>
                  <a:pt x="1639664" y="558799"/>
                </a:lnTo>
                <a:lnTo>
                  <a:pt x="1669024" y="596899"/>
                </a:lnTo>
                <a:lnTo>
                  <a:pt x="1694751" y="634999"/>
                </a:lnTo>
                <a:lnTo>
                  <a:pt x="1716758" y="673099"/>
                </a:lnTo>
                <a:lnTo>
                  <a:pt x="1734959" y="723899"/>
                </a:lnTo>
                <a:lnTo>
                  <a:pt x="1749266" y="761999"/>
                </a:lnTo>
                <a:lnTo>
                  <a:pt x="1759593" y="812799"/>
                </a:lnTo>
                <a:lnTo>
                  <a:pt x="1765853" y="863599"/>
                </a:lnTo>
                <a:lnTo>
                  <a:pt x="1767959" y="914399"/>
                </a:lnTo>
                <a:lnTo>
                  <a:pt x="1765853" y="965199"/>
                </a:lnTo>
                <a:lnTo>
                  <a:pt x="1759593" y="1003299"/>
                </a:lnTo>
                <a:lnTo>
                  <a:pt x="1749266" y="1054099"/>
                </a:lnTo>
                <a:lnTo>
                  <a:pt x="1734959" y="1104899"/>
                </a:lnTo>
                <a:lnTo>
                  <a:pt x="1716758" y="1142999"/>
                </a:lnTo>
                <a:lnTo>
                  <a:pt x="1694751" y="1181099"/>
                </a:lnTo>
                <a:lnTo>
                  <a:pt x="1669024" y="1231899"/>
                </a:lnTo>
                <a:lnTo>
                  <a:pt x="1639664" y="1269999"/>
                </a:lnTo>
                <a:lnTo>
                  <a:pt x="1606758" y="1295399"/>
                </a:lnTo>
                <a:lnTo>
                  <a:pt x="1526240" y="1384299"/>
                </a:lnTo>
                <a:lnTo>
                  <a:pt x="1403494" y="1384299"/>
                </a:lnTo>
                <a:lnTo>
                  <a:pt x="1398821" y="1396999"/>
                </a:lnTo>
                <a:lnTo>
                  <a:pt x="1390197" y="1396999"/>
                </a:lnTo>
                <a:lnTo>
                  <a:pt x="1386400" y="1409699"/>
                </a:lnTo>
                <a:lnTo>
                  <a:pt x="1382933" y="1409699"/>
                </a:lnTo>
                <a:lnTo>
                  <a:pt x="1340617" y="1447799"/>
                </a:lnTo>
                <a:lnTo>
                  <a:pt x="1295243" y="1485899"/>
                </a:lnTo>
                <a:lnTo>
                  <a:pt x="1246959" y="1511299"/>
                </a:lnTo>
                <a:lnTo>
                  <a:pt x="1195913" y="1536699"/>
                </a:lnTo>
                <a:lnTo>
                  <a:pt x="1311384" y="1536699"/>
                </a:lnTo>
                <a:lnTo>
                  <a:pt x="1325640" y="1523999"/>
                </a:lnTo>
                <a:lnTo>
                  <a:pt x="1366309" y="1498599"/>
                </a:lnTo>
                <a:lnTo>
                  <a:pt x="1423629" y="1498599"/>
                </a:lnTo>
                <a:lnTo>
                  <a:pt x="1421579" y="1485899"/>
                </a:lnTo>
                <a:lnTo>
                  <a:pt x="1420627" y="1485899"/>
                </a:lnTo>
                <a:lnTo>
                  <a:pt x="1419992" y="1473199"/>
                </a:lnTo>
                <a:lnTo>
                  <a:pt x="1420477" y="1473199"/>
                </a:lnTo>
                <a:lnTo>
                  <a:pt x="1421890" y="1460499"/>
                </a:lnTo>
                <a:lnTo>
                  <a:pt x="1424171" y="1447799"/>
                </a:lnTo>
                <a:lnTo>
                  <a:pt x="1433250" y="1447799"/>
                </a:lnTo>
                <a:lnTo>
                  <a:pt x="1439131" y="1435099"/>
                </a:lnTo>
                <a:lnTo>
                  <a:pt x="1444922" y="1435099"/>
                </a:lnTo>
                <a:lnTo>
                  <a:pt x="1450951" y="1422399"/>
                </a:lnTo>
                <a:lnTo>
                  <a:pt x="1565864" y="1422399"/>
                </a:lnTo>
                <a:lnTo>
                  <a:pt x="1647169" y="1346199"/>
                </a:lnTo>
                <a:lnTo>
                  <a:pt x="1680031" y="1308099"/>
                </a:lnTo>
                <a:lnTo>
                  <a:pt x="1709732" y="1269999"/>
                </a:lnTo>
                <a:lnTo>
                  <a:pt x="1736201" y="1231899"/>
                </a:lnTo>
                <a:lnTo>
                  <a:pt x="1759368" y="1181099"/>
                </a:lnTo>
                <a:lnTo>
                  <a:pt x="1779164" y="1142999"/>
                </a:lnTo>
                <a:lnTo>
                  <a:pt x="1795517" y="1104899"/>
                </a:lnTo>
                <a:lnTo>
                  <a:pt x="1808358" y="1054099"/>
                </a:lnTo>
                <a:lnTo>
                  <a:pt x="1817618" y="1003299"/>
                </a:lnTo>
                <a:lnTo>
                  <a:pt x="1823152" y="965199"/>
                </a:lnTo>
                <a:lnTo>
                  <a:pt x="1823152" y="863599"/>
                </a:lnTo>
                <a:lnTo>
                  <a:pt x="1817618" y="812799"/>
                </a:lnTo>
                <a:lnTo>
                  <a:pt x="1808358" y="761999"/>
                </a:lnTo>
                <a:lnTo>
                  <a:pt x="1795517" y="723899"/>
                </a:lnTo>
                <a:lnTo>
                  <a:pt x="1779164" y="673099"/>
                </a:lnTo>
                <a:lnTo>
                  <a:pt x="1759368" y="634999"/>
                </a:lnTo>
                <a:lnTo>
                  <a:pt x="1736201" y="596899"/>
                </a:lnTo>
                <a:lnTo>
                  <a:pt x="1709732" y="546099"/>
                </a:lnTo>
                <a:lnTo>
                  <a:pt x="1680031" y="507999"/>
                </a:lnTo>
                <a:lnTo>
                  <a:pt x="1647169" y="482599"/>
                </a:lnTo>
                <a:lnTo>
                  <a:pt x="1569572" y="406399"/>
                </a:lnTo>
                <a:lnTo>
                  <a:pt x="1445023" y="406399"/>
                </a:lnTo>
                <a:lnTo>
                  <a:pt x="1439194" y="393699"/>
                </a:lnTo>
                <a:lnTo>
                  <a:pt x="1433263" y="393699"/>
                </a:lnTo>
                <a:lnTo>
                  <a:pt x="1427231" y="380999"/>
                </a:lnTo>
                <a:lnTo>
                  <a:pt x="1424160" y="380999"/>
                </a:lnTo>
                <a:lnTo>
                  <a:pt x="1421887" y="368299"/>
                </a:lnTo>
                <a:lnTo>
                  <a:pt x="1420476" y="368299"/>
                </a:lnTo>
                <a:lnTo>
                  <a:pt x="1419992" y="355599"/>
                </a:lnTo>
                <a:lnTo>
                  <a:pt x="1421579" y="342899"/>
                </a:lnTo>
                <a:lnTo>
                  <a:pt x="1424411" y="342899"/>
                </a:lnTo>
                <a:lnTo>
                  <a:pt x="1426926" y="330199"/>
                </a:lnTo>
                <a:lnTo>
                  <a:pt x="1366321" y="330199"/>
                </a:lnTo>
                <a:lnTo>
                  <a:pt x="1326640" y="304799"/>
                </a:lnTo>
                <a:lnTo>
                  <a:pt x="1305803" y="292099"/>
                </a:lnTo>
                <a:close/>
              </a:path>
              <a:path w="1823719" h="1816100">
                <a:moveTo>
                  <a:pt x="453917" y="1511299"/>
                </a:moveTo>
                <a:lnTo>
                  <a:pt x="383802" y="1511299"/>
                </a:lnTo>
                <a:lnTo>
                  <a:pt x="376703" y="1523999"/>
                </a:lnTo>
                <a:lnTo>
                  <a:pt x="450665" y="1523999"/>
                </a:lnTo>
                <a:lnTo>
                  <a:pt x="453917" y="1511299"/>
                </a:lnTo>
                <a:close/>
              </a:path>
              <a:path w="1823719" h="1816100">
                <a:moveTo>
                  <a:pt x="1441300" y="1511299"/>
                </a:moveTo>
                <a:lnTo>
                  <a:pt x="1371208" y="1511299"/>
                </a:lnTo>
                <a:lnTo>
                  <a:pt x="1374453" y="1523999"/>
                </a:lnTo>
                <a:lnTo>
                  <a:pt x="1448403" y="1523999"/>
                </a:lnTo>
                <a:lnTo>
                  <a:pt x="1441300" y="1511299"/>
                </a:lnTo>
                <a:close/>
              </a:path>
              <a:path w="1823719" h="1816100">
                <a:moveTo>
                  <a:pt x="458818" y="1498599"/>
                </a:moveTo>
                <a:lnTo>
                  <a:pt x="394812" y="1498599"/>
                </a:lnTo>
                <a:lnTo>
                  <a:pt x="390199" y="1511299"/>
                </a:lnTo>
                <a:lnTo>
                  <a:pt x="456638" y="1511299"/>
                </a:lnTo>
                <a:lnTo>
                  <a:pt x="458818" y="1498599"/>
                </a:lnTo>
                <a:close/>
              </a:path>
              <a:path w="1823719" h="1816100">
                <a:moveTo>
                  <a:pt x="1430295" y="1498599"/>
                </a:moveTo>
                <a:lnTo>
                  <a:pt x="1366309" y="1498599"/>
                </a:lnTo>
                <a:lnTo>
                  <a:pt x="1368492" y="1511299"/>
                </a:lnTo>
                <a:lnTo>
                  <a:pt x="1434901" y="1511299"/>
                </a:lnTo>
                <a:lnTo>
                  <a:pt x="1430295" y="1498599"/>
                </a:lnTo>
                <a:close/>
              </a:path>
              <a:path w="1823719" h="1816100">
                <a:moveTo>
                  <a:pt x="579741" y="1028699"/>
                </a:moveTo>
                <a:lnTo>
                  <a:pt x="553483" y="1028699"/>
                </a:lnTo>
                <a:lnTo>
                  <a:pt x="524400" y="1041399"/>
                </a:lnTo>
                <a:lnTo>
                  <a:pt x="270858" y="1155699"/>
                </a:lnTo>
                <a:lnTo>
                  <a:pt x="243845" y="1155699"/>
                </a:lnTo>
                <a:lnTo>
                  <a:pt x="234425" y="1168399"/>
                </a:lnTo>
                <a:lnTo>
                  <a:pt x="228368" y="1181099"/>
                </a:lnTo>
                <a:lnTo>
                  <a:pt x="226176" y="1181099"/>
                </a:lnTo>
                <a:lnTo>
                  <a:pt x="228398" y="1194010"/>
                </a:lnTo>
                <a:lnTo>
                  <a:pt x="248997" y="1244599"/>
                </a:lnTo>
                <a:lnTo>
                  <a:pt x="272507" y="1282699"/>
                </a:lnTo>
                <a:lnTo>
                  <a:pt x="298720" y="1333499"/>
                </a:lnTo>
                <a:lnTo>
                  <a:pt x="327512" y="1371599"/>
                </a:lnTo>
                <a:lnTo>
                  <a:pt x="305688" y="1371599"/>
                </a:lnTo>
                <a:lnTo>
                  <a:pt x="298874" y="1384299"/>
                </a:lnTo>
                <a:lnTo>
                  <a:pt x="417136" y="1384299"/>
                </a:lnTo>
                <a:lnTo>
                  <a:pt x="380698" y="1346199"/>
                </a:lnTo>
                <a:lnTo>
                  <a:pt x="347669" y="1295399"/>
                </a:lnTo>
                <a:lnTo>
                  <a:pt x="318233" y="1257299"/>
                </a:lnTo>
                <a:lnTo>
                  <a:pt x="298989" y="1219199"/>
                </a:lnTo>
                <a:lnTo>
                  <a:pt x="243781" y="1219199"/>
                </a:lnTo>
                <a:lnTo>
                  <a:pt x="236783" y="1206499"/>
                </a:lnTo>
                <a:lnTo>
                  <a:pt x="292575" y="1206499"/>
                </a:lnTo>
                <a:lnTo>
                  <a:pt x="545978" y="1092199"/>
                </a:lnTo>
                <a:lnTo>
                  <a:pt x="606952" y="1092199"/>
                </a:lnTo>
                <a:lnTo>
                  <a:pt x="588713" y="1054099"/>
                </a:lnTo>
                <a:lnTo>
                  <a:pt x="588713" y="1041399"/>
                </a:lnTo>
                <a:lnTo>
                  <a:pt x="583570" y="1041399"/>
                </a:lnTo>
                <a:lnTo>
                  <a:pt x="579741" y="1028699"/>
                </a:lnTo>
                <a:close/>
              </a:path>
              <a:path w="1823719" h="1816100">
                <a:moveTo>
                  <a:pt x="1428088" y="1092199"/>
                </a:moveTo>
                <a:lnTo>
                  <a:pt x="1279809" y="1092199"/>
                </a:lnTo>
                <a:lnTo>
                  <a:pt x="1533174" y="1206499"/>
                </a:lnTo>
                <a:lnTo>
                  <a:pt x="1507482" y="1257299"/>
                </a:lnTo>
                <a:lnTo>
                  <a:pt x="1477999" y="1295399"/>
                </a:lnTo>
                <a:lnTo>
                  <a:pt x="1444906" y="1346199"/>
                </a:lnTo>
                <a:lnTo>
                  <a:pt x="1408384" y="1384299"/>
                </a:lnTo>
                <a:lnTo>
                  <a:pt x="1526240" y="1384299"/>
                </a:lnTo>
                <a:lnTo>
                  <a:pt x="1519440" y="1371599"/>
                </a:lnTo>
                <a:lnTo>
                  <a:pt x="1497703" y="1371599"/>
                </a:lnTo>
                <a:lnTo>
                  <a:pt x="1526336" y="1333499"/>
                </a:lnTo>
                <a:lnTo>
                  <a:pt x="1552429" y="1282699"/>
                </a:lnTo>
                <a:lnTo>
                  <a:pt x="1575857" y="1244599"/>
                </a:lnTo>
                <a:lnTo>
                  <a:pt x="1596496" y="1193799"/>
                </a:lnTo>
                <a:lnTo>
                  <a:pt x="1597347" y="1193799"/>
                </a:lnTo>
                <a:lnTo>
                  <a:pt x="1614500" y="1155699"/>
                </a:lnTo>
                <a:lnTo>
                  <a:pt x="1618004" y="1142999"/>
                </a:lnTo>
                <a:lnTo>
                  <a:pt x="1554828" y="1142999"/>
                </a:lnTo>
                <a:lnTo>
                  <a:pt x="1428088" y="1092199"/>
                </a:lnTo>
                <a:close/>
              </a:path>
              <a:path w="1823719" h="1816100">
                <a:moveTo>
                  <a:pt x="1037950" y="1308099"/>
                </a:moveTo>
                <a:lnTo>
                  <a:pt x="777981" y="1308099"/>
                </a:lnTo>
                <a:lnTo>
                  <a:pt x="829102" y="1320799"/>
                </a:lnTo>
                <a:lnTo>
                  <a:pt x="986604" y="1320799"/>
                </a:lnTo>
                <a:lnTo>
                  <a:pt x="1037950" y="1308099"/>
                </a:lnTo>
                <a:close/>
              </a:path>
              <a:path w="1823719" h="1816100">
                <a:moveTo>
                  <a:pt x="1195913" y="228599"/>
                </a:moveTo>
                <a:lnTo>
                  <a:pt x="1169237" y="228599"/>
                </a:lnTo>
                <a:lnTo>
                  <a:pt x="1160197" y="241299"/>
                </a:lnTo>
                <a:lnTo>
                  <a:pt x="1153939" y="241299"/>
                </a:lnTo>
                <a:lnTo>
                  <a:pt x="1025822" y="558799"/>
                </a:lnTo>
                <a:lnTo>
                  <a:pt x="944050" y="558799"/>
                </a:lnTo>
                <a:lnTo>
                  <a:pt x="975052" y="571499"/>
                </a:lnTo>
                <a:lnTo>
                  <a:pt x="1005594" y="571499"/>
                </a:lnTo>
                <a:lnTo>
                  <a:pt x="1035588" y="584199"/>
                </a:lnTo>
                <a:lnTo>
                  <a:pt x="1047336" y="584199"/>
                </a:lnTo>
                <a:lnTo>
                  <a:pt x="1089131" y="609599"/>
                </a:lnTo>
                <a:lnTo>
                  <a:pt x="1127536" y="634999"/>
                </a:lnTo>
                <a:lnTo>
                  <a:pt x="1162136" y="660399"/>
                </a:lnTo>
                <a:lnTo>
                  <a:pt x="1192514" y="698499"/>
                </a:lnTo>
                <a:lnTo>
                  <a:pt x="1218254" y="736599"/>
                </a:lnTo>
                <a:lnTo>
                  <a:pt x="1238940" y="774699"/>
                </a:lnTo>
                <a:lnTo>
                  <a:pt x="1240223" y="774699"/>
                </a:lnTo>
                <a:lnTo>
                  <a:pt x="1240223" y="783344"/>
                </a:lnTo>
                <a:lnTo>
                  <a:pt x="1252672" y="825499"/>
                </a:lnTo>
                <a:lnTo>
                  <a:pt x="1261736" y="863599"/>
                </a:lnTo>
                <a:lnTo>
                  <a:pt x="1264861" y="914399"/>
                </a:lnTo>
                <a:lnTo>
                  <a:pt x="1262047" y="965199"/>
                </a:lnTo>
                <a:lnTo>
                  <a:pt x="1253293" y="1003299"/>
                </a:lnTo>
                <a:lnTo>
                  <a:pt x="1238598" y="1054099"/>
                </a:lnTo>
                <a:lnTo>
                  <a:pt x="1237899" y="1054099"/>
                </a:lnTo>
                <a:lnTo>
                  <a:pt x="1216954" y="1092199"/>
                </a:lnTo>
                <a:lnTo>
                  <a:pt x="1190944" y="1130299"/>
                </a:lnTo>
                <a:lnTo>
                  <a:pt x="1160221" y="1168399"/>
                </a:lnTo>
                <a:lnTo>
                  <a:pt x="1125139" y="1193799"/>
                </a:lnTo>
                <a:lnTo>
                  <a:pt x="1086051" y="1219199"/>
                </a:lnTo>
                <a:lnTo>
                  <a:pt x="1043310" y="1244599"/>
                </a:lnTo>
                <a:lnTo>
                  <a:pt x="937532" y="1269999"/>
                </a:lnTo>
                <a:lnTo>
                  <a:pt x="1114747" y="1269999"/>
                </a:lnTo>
                <a:lnTo>
                  <a:pt x="1181506" y="1219199"/>
                </a:lnTo>
                <a:lnTo>
                  <a:pt x="1219672" y="1181099"/>
                </a:lnTo>
                <a:lnTo>
                  <a:pt x="1252576" y="1142999"/>
                </a:lnTo>
                <a:lnTo>
                  <a:pt x="1279809" y="1092199"/>
                </a:lnTo>
                <a:lnTo>
                  <a:pt x="1428088" y="1092199"/>
                </a:lnTo>
                <a:lnTo>
                  <a:pt x="1301348" y="1041399"/>
                </a:lnTo>
                <a:lnTo>
                  <a:pt x="1314684" y="990599"/>
                </a:lnTo>
                <a:lnTo>
                  <a:pt x="1321270" y="939799"/>
                </a:lnTo>
                <a:lnTo>
                  <a:pt x="1321110" y="888999"/>
                </a:lnTo>
                <a:lnTo>
                  <a:pt x="1314206" y="838199"/>
                </a:lnTo>
                <a:lnTo>
                  <a:pt x="1303972" y="800099"/>
                </a:lnTo>
                <a:lnTo>
                  <a:pt x="1250294" y="800099"/>
                </a:lnTo>
                <a:lnTo>
                  <a:pt x="1248313" y="787399"/>
                </a:lnTo>
                <a:lnTo>
                  <a:pt x="1300561" y="787399"/>
                </a:lnTo>
                <a:lnTo>
                  <a:pt x="1427256" y="736599"/>
                </a:lnTo>
                <a:lnTo>
                  <a:pt x="1278704" y="736599"/>
                </a:lnTo>
                <a:lnTo>
                  <a:pt x="1251465" y="685799"/>
                </a:lnTo>
                <a:lnTo>
                  <a:pt x="1218627" y="647699"/>
                </a:lnTo>
                <a:lnTo>
                  <a:pt x="1180616" y="609599"/>
                </a:lnTo>
                <a:lnTo>
                  <a:pt x="1137851" y="571499"/>
                </a:lnTo>
                <a:lnTo>
                  <a:pt x="1090757" y="546099"/>
                </a:lnTo>
                <a:lnTo>
                  <a:pt x="1195684" y="292099"/>
                </a:lnTo>
                <a:lnTo>
                  <a:pt x="1305803" y="292099"/>
                </a:lnTo>
                <a:lnTo>
                  <a:pt x="1284965" y="279399"/>
                </a:lnTo>
                <a:lnTo>
                  <a:pt x="1241367" y="253999"/>
                </a:lnTo>
                <a:lnTo>
                  <a:pt x="1195913" y="228599"/>
                </a:lnTo>
                <a:close/>
              </a:path>
              <a:path w="1823719" h="1816100">
                <a:moveTo>
                  <a:pt x="773487" y="1244090"/>
                </a:moveTo>
                <a:lnTo>
                  <a:pt x="773638" y="1244599"/>
                </a:lnTo>
                <a:lnTo>
                  <a:pt x="774463" y="1244599"/>
                </a:lnTo>
                <a:lnTo>
                  <a:pt x="773487" y="1244090"/>
                </a:lnTo>
                <a:close/>
              </a:path>
              <a:path w="1823719" h="1816100">
                <a:moveTo>
                  <a:pt x="769879" y="1231899"/>
                </a:moveTo>
                <a:lnTo>
                  <a:pt x="773188" y="1243934"/>
                </a:lnTo>
                <a:lnTo>
                  <a:pt x="773487" y="1244090"/>
                </a:lnTo>
                <a:lnTo>
                  <a:pt x="769879" y="1231899"/>
                </a:lnTo>
                <a:close/>
              </a:path>
              <a:path w="1823719" h="1816100">
                <a:moveTo>
                  <a:pt x="292575" y="1206499"/>
                </a:moveTo>
                <a:lnTo>
                  <a:pt x="236783" y="1206499"/>
                </a:lnTo>
                <a:lnTo>
                  <a:pt x="243781" y="1219199"/>
                </a:lnTo>
                <a:lnTo>
                  <a:pt x="298989" y="1219199"/>
                </a:lnTo>
                <a:lnTo>
                  <a:pt x="292575" y="1206499"/>
                </a:lnTo>
                <a:close/>
              </a:path>
              <a:path w="1823719" h="1816100">
                <a:moveTo>
                  <a:pt x="228313" y="1193799"/>
                </a:moveTo>
                <a:lnTo>
                  <a:pt x="231208" y="1206499"/>
                </a:lnTo>
                <a:lnTo>
                  <a:pt x="228398" y="1194010"/>
                </a:lnTo>
                <a:lnTo>
                  <a:pt x="228313" y="1193799"/>
                </a:lnTo>
                <a:close/>
              </a:path>
              <a:path w="1823719" h="1816100">
                <a:moveTo>
                  <a:pt x="417098" y="444499"/>
                </a:moveTo>
                <a:lnTo>
                  <a:pt x="300282" y="444499"/>
                </a:lnTo>
                <a:lnTo>
                  <a:pt x="309010" y="457199"/>
                </a:lnTo>
                <a:lnTo>
                  <a:pt x="327512" y="457199"/>
                </a:lnTo>
                <a:lnTo>
                  <a:pt x="299132" y="495299"/>
                </a:lnTo>
                <a:lnTo>
                  <a:pt x="273247" y="546099"/>
                </a:lnTo>
                <a:lnTo>
                  <a:pt x="249983" y="584199"/>
                </a:lnTo>
                <a:lnTo>
                  <a:pt x="229214" y="634999"/>
                </a:lnTo>
                <a:lnTo>
                  <a:pt x="228694" y="634999"/>
                </a:lnTo>
                <a:lnTo>
                  <a:pt x="211257" y="673099"/>
                </a:lnTo>
                <a:lnTo>
                  <a:pt x="197080" y="723899"/>
                </a:lnTo>
                <a:lnTo>
                  <a:pt x="186048" y="774699"/>
                </a:lnTo>
                <a:lnTo>
                  <a:pt x="178162" y="825499"/>
                </a:lnTo>
                <a:lnTo>
                  <a:pt x="173420" y="863599"/>
                </a:lnTo>
                <a:lnTo>
                  <a:pt x="171825" y="914399"/>
                </a:lnTo>
                <a:lnTo>
                  <a:pt x="173374" y="965199"/>
                </a:lnTo>
                <a:lnTo>
                  <a:pt x="178070" y="1015999"/>
                </a:lnTo>
                <a:lnTo>
                  <a:pt x="185911" y="1054099"/>
                </a:lnTo>
                <a:lnTo>
                  <a:pt x="196899" y="1104899"/>
                </a:lnTo>
                <a:lnTo>
                  <a:pt x="211033" y="1155699"/>
                </a:lnTo>
                <a:lnTo>
                  <a:pt x="228313" y="1193799"/>
                </a:lnTo>
                <a:lnTo>
                  <a:pt x="226142" y="1181099"/>
                </a:lnTo>
                <a:lnTo>
                  <a:pt x="228328" y="1181099"/>
                </a:lnTo>
                <a:lnTo>
                  <a:pt x="234378" y="1168399"/>
                </a:lnTo>
                <a:lnTo>
                  <a:pt x="243794" y="1155699"/>
                </a:lnTo>
                <a:lnTo>
                  <a:pt x="270756" y="1155699"/>
                </a:lnTo>
                <a:lnTo>
                  <a:pt x="255647" y="1104899"/>
                </a:lnTo>
                <a:lnTo>
                  <a:pt x="243918" y="1054099"/>
                </a:lnTo>
                <a:lnTo>
                  <a:pt x="235568" y="1003299"/>
                </a:lnTo>
                <a:lnTo>
                  <a:pt x="230596" y="965199"/>
                </a:lnTo>
                <a:lnTo>
                  <a:pt x="229003" y="914399"/>
                </a:lnTo>
                <a:lnTo>
                  <a:pt x="230788" y="863599"/>
                </a:lnTo>
                <a:lnTo>
                  <a:pt x="235952" y="812799"/>
                </a:lnTo>
                <a:lnTo>
                  <a:pt x="244493" y="774699"/>
                </a:lnTo>
                <a:lnTo>
                  <a:pt x="256412" y="723899"/>
                </a:lnTo>
                <a:lnTo>
                  <a:pt x="271708" y="673099"/>
                </a:lnTo>
                <a:lnTo>
                  <a:pt x="406451" y="673099"/>
                </a:lnTo>
                <a:lnTo>
                  <a:pt x="293794" y="622299"/>
                </a:lnTo>
                <a:lnTo>
                  <a:pt x="319291" y="571499"/>
                </a:lnTo>
                <a:lnTo>
                  <a:pt x="348459" y="533399"/>
                </a:lnTo>
                <a:lnTo>
                  <a:pt x="381121" y="482599"/>
                </a:lnTo>
                <a:lnTo>
                  <a:pt x="417098" y="444499"/>
                </a:lnTo>
                <a:close/>
              </a:path>
              <a:path w="1823719" h="1816100">
                <a:moveTo>
                  <a:pt x="1617251" y="685799"/>
                </a:moveTo>
                <a:lnTo>
                  <a:pt x="1553951" y="685799"/>
                </a:lnTo>
                <a:lnTo>
                  <a:pt x="1569048" y="723899"/>
                </a:lnTo>
                <a:lnTo>
                  <a:pt x="1580810" y="774699"/>
                </a:lnTo>
                <a:lnTo>
                  <a:pt x="1589237" y="825499"/>
                </a:lnTo>
                <a:lnTo>
                  <a:pt x="1594329" y="863599"/>
                </a:lnTo>
                <a:lnTo>
                  <a:pt x="1596085" y="914399"/>
                </a:lnTo>
                <a:lnTo>
                  <a:pt x="1594506" y="965199"/>
                </a:lnTo>
                <a:lnTo>
                  <a:pt x="1589591" y="1003299"/>
                </a:lnTo>
                <a:lnTo>
                  <a:pt x="1581339" y="1054099"/>
                </a:lnTo>
                <a:lnTo>
                  <a:pt x="1569752" y="1104899"/>
                </a:lnTo>
                <a:lnTo>
                  <a:pt x="1554828" y="1142999"/>
                </a:lnTo>
                <a:lnTo>
                  <a:pt x="1618004" y="1142999"/>
                </a:lnTo>
                <a:lnTo>
                  <a:pt x="1628518" y="1104899"/>
                </a:lnTo>
                <a:lnTo>
                  <a:pt x="1639402" y="1054099"/>
                </a:lnTo>
                <a:lnTo>
                  <a:pt x="1647153" y="1015999"/>
                </a:lnTo>
                <a:lnTo>
                  <a:pt x="1651771" y="965199"/>
                </a:lnTo>
                <a:lnTo>
                  <a:pt x="1653256" y="914399"/>
                </a:lnTo>
                <a:lnTo>
                  <a:pt x="1651609" y="863599"/>
                </a:lnTo>
                <a:lnTo>
                  <a:pt x="1646830" y="812799"/>
                </a:lnTo>
                <a:lnTo>
                  <a:pt x="1638920" y="774699"/>
                </a:lnTo>
                <a:lnTo>
                  <a:pt x="1627880" y="723899"/>
                </a:lnTo>
                <a:lnTo>
                  <a:pt x="1617251" y="685799"/>
                </a:lnTo>
                <a:close/>
              </a:path>
              <a:path w="1823719" h="1816100">
                <a:moveTo>
                  <a:pt x="406451" y="673099"/>
                </a:moveTo>
                <a:lnTo>
                  <a:pt x="271708" y="673099"/>
                </a:lnTo>
                <a:lnTo>
                  <a:pt x="525073" y="787399"/>
                </a:lnTo>
                <a:lnTo>
                  <a:pt x="511085" y="838199"/>
                </a:lnTo>
                <a:lnTo>
                  <a:pt x="504002" y="888999"/>
                </a:lnTo>
                <a:lnTo>
                  <a:pt x="503825" y="939799"/>
                </a:lnTo>
                <a:lnTo>
                  <a:pt x="510552" y="990599"/>
                </a:lnTo>
                <a:lnTo>
                  <a:pt x="524184" y="1041399"/>
                </a:lnTo>
                <a:lnTo>
                  <a:pt x="553255" y="1028699"/>
                </a:lnTo>
                <a:lnTo>
                  <a:pt x="579741" y="1028699"/>
                </a:lnTo>
                <a:lnTo>
                  <a:pt x="568255" y="990599"/>
                </a:lnTo>
                <a:lnTo>
                  <a:pt x="560951" y="939799"/>
                </a:lnTo>
                <a:lnTo>
                  <a:pt x="561668" y="888999"/>
                </a:lnTo>
                <a:lnTo>
                  <a:pt x="570415" y="838199"/>
                </a:lnTo>
                <a:lnTo>
                  <a:pt x="587202" y="774699"/>
                </a:lnTo>
                <a:lnTo>
                  <a:pt x="588002" y="774699"/>
                </a:lnTo>
                <a:lnTo>
                  <a:pt x="612920" y="736599"/>
                </a:lnTo>
                <a:lnTo>
                  <a:pt x="547273" y="736599"/>
                </a:lnTo>
                <a:lnTo>
                  <a:pt x="406451" y="673099"/>
                </a:lnTo>
                <a:close/>
              </a:path>
              <a:path w="1823719" h="1816100">
                <a:moveTo>
                  <a:pt x="1300561" y="787399"/>
                </a:moveTo>
                <a:lnTo>
                  <a:pt x="1248313" y="787399"/>
                </a:lnTo>
                <a:lnTo>
                  <a:pt x="1250294" y="800099"/>
                </a:lnTo>
                <a:lnTo>
                  <a:pt x="1303972" y="800099"/>
                </a:lnTo>
                <a:lnTo>
                  <a:pt x="1300561" y="787399"/>
                </a:lnTo>
                <a:close/>
              </a:path>
              <a:path w="1823719" h="1816100">
                <a:moveTo>
                  <a:pt x="1237670" y="774699"/>
                </a:moveTo>
                <a:lnTo>
                  <a:pt x="1239169" y="787399"/>
                </a:lnTo>
                <a:lnTo>
                  <a:pt x="1240223" y="787399"/>
                </a:lnTo>
                <a:lnTo>
                  <a:pt x="1240223" y="783344"/>
                </a:lnTo>
                <a:lnTo>
                  <a:pt x="1237670" y="774699"/>
                </a:lnTo>
                <a:close/>
              </a:path>
              <a:path w="1823719" h="1816100">
                <a:moveTo>
                  <a:pt x="678681" y="292099"/>
                </a:moveTo>
                <a:lnTo>
                  <a:pt x="620781" y="292099"/>
                </a:lnTo>
                <a:lnTo>
                  <a:pt x="725810" y="546099"/>
                </a:lnTo>
                <a:lnTo>
                  <a:pt x="681292" y="584199"/>
                </a:lnTo>
                <a:lnTo>
                  <a:pt x="640803" y="609599"/>
                </a:lnTo>
                <a:lnTo>
                  <a:pt x="604719" y="647699"/>
                </a:lnTo>
                <a:lnTo>
                  <a:pt x="573417" y="685799"/>
                </a:lnTo>
                <a:lnTo>
                  <a:pt x="547273" y="736599"/>
                </a:lnTo>
                <a:lnTo>
                  <a:pt x="612920" y="736599"/>
                </a:lnTo>
                <a:lnTo>
                  <a:pt x="644529" y="685799"/>
                </a:lnTo>
                <a:lnTo>
                  <a:pt x="682285" y="647699"/>
                </a:lnTo>
                <a:lnTo>
                  <a:pt x="725604" y="622299"/>
                </a:lnTo>
                <a:lnTo>
                  <a:pt x="773905" y="596899"/>
                </a:lnTo>
                <a:lnTo>
                  <a:pt x="841929" y="571499"/>
                </a:lnTo>
                <a:lnTo>
                  <a:pt x="877025" y="558799"/>
                </a:lnTo>
                <a:lnTo>
                  <a:pt x="1025758" y="558799"/>
                </a:lnTo>
                <a:lnTo>
                  <a:pt x="1033624" y="533399"/>
                </a:lnTo>
                <a:lnTo>
                  <a:pt x="778362" y="533399"/>
                </a:lnTo>
                <a:lnTo>
                  <a:pt x="678681" y="292099"/>
                </a:lnTo>
                <a:close/>
              </a:path>
              <a:path w="1823719" h="1816100">
                <a:moveTo>
                  <a:pt x="1524853" y="444499"/>
                </a:moveTo>
                <a:lnTo>
                  <a:pt x="1408600" y="444499"/>
                </a:lnTo>
                <a:lnTo>
                  <a:pt x="1444634" y="482599"/>
                </a:lnTo>
                <a:lnTo>
                  <a:pt x="1477334" y="533399"/>
                </a:lnTo>
                <a:lnTo>
                  <a:pt x="1506521" y="571499"/>
                </a:lnTo>
                <a:lnTo>
                  <a:pt x="1532018" y="622299"/>
                </a:lnTo>
                <a:lnTo>
                  <a:pt x="1278704" y="736599"/>
                </a:lnTo>
                <a:lnTo>
                  <a:pt x="1427256" y="736599"/>
                </a:lnTo>
                <a:lnTo>
                  <a:pt x="1553951" y="685799"/>
                </a:lnTo>
                <a:lnTo>
                  <a:pt x="1617251" y="685799"/>
                </a:lnTo>
                <a:lnTo>
                  <a:pt x="1613708" y="673099"/>
                </a:lnTo>
                <a:lnTo>
                  <a:pt x="1596369" y="634999"/>
                </a:lnTo>
                <a:lnTo>
                  <a:pt x="1596191" y="634999"/>
                </a:lnTo>
                <a:lnTo>
                  <a:pt x="1591044" y="622299"/>
                </a:lnTo>
                <a:lnTo>
                  <a:pt x="1558968" y="622299"/>
                </a:lnTo>
                <a:lnTo>
                  <a:pt x="1562625" y="609599"/>
                </a:lnTo>
                <a:lnTo>
                  <a:pt x="1585897" y="609599"/>
                </a:lnTo>
                <a:lnTo>
                  <a:pt x="1575602" y="584199"/>
                </a:lnTo>
                <a:lnTo>
                  <a:pt x="1552243" y="546099"/>
                </a:lnTo>
                <a:lnTo>
                  <a:pt x="1526236" y="495299"/>
                </a:lnTo>
                <a:lnTo>
                  <a:pt x="1497703" y="457199"/>
                </a:lnTo>
                <a:lnTo>
                  <a:pt x="1516150" y="457199"/>
                </a:lnTo>
                <a:lnTo>
                  <a:pt x="1524853" y="444499"/>
                </a:lnTo>
                <a:close/>
              </a:path>
              <a:path w="1823719" h="1816100">
                <a:moveTo>
                  <a:pt x="1585897" y="609599"/>
                </a:moveTo>
                <a:lnTo>
                  <a:pt x="1562625" y="609599"/>
                </a:lnTo>
                <a:lnTo>
                  <a:pt x="1558968" y="622299"/>
                </a:lnTo>
                <a:lnTo>
                  <a:pt x="1591044" y="622299"/>
                </a:lnTo>
                <a:lnTo>
                  <a:pt x="1585897" y="609599"/>
                </a:lnTo>
                <a:close/>
              </a:path>
              <a:path w="1823719" h="1816100">
                <a:moveTo>
                  <a:pt x="986251" y="507999"/>
                </a:moveTo>
                <a:lnTo>
                  <a:pt x="881310" y="507999"/>
                </a:lnTo>
                <a:lnTo>
                  <a:pt x="778362" y="533399"/>
                </a:lnTo>
                <a:lnTo>
                  <a:pt x="1033624" y="533399"/>
                </a:lnTo>
                <a:lnTo>
                  <a:pt x="1037557" y="520699"/>
                </a:lnTo>
                <a:lnTo>
                  <a:pt x="986251" y="507999"/>
                </a:lnTo>
                <a:close/>
              </a:path>
              <a:path w="1823719" h="1816100">
                <a:moveTo>
                  <a:pt x="1007519" y="177799"/>
                </a:moveTo>
                <a:lnTo>
                  <a:pt x="814458" y="177799"/>
                </a:lnTo>
                <a:lnTo>
                  <a:pt x="624857" y="228599"/>
                </a:lnTo>
                <a:lnTo>
                  <a:pt x="580636" y="253999"/>
                </a:lnTo>
                <a:lnTo>
                  <a:pt x="538180" y="279399"/>
                </a:lnTo>
                <a:lnTo>
                  <a:pt x="497552" y="304799"/>
                </a:lnTo>
                <a:lnTo>
                  <a:pt x="458818" y="330199"/>
                </a:lnTo>
                <a:lnTo>
                  <a:pt x="398200" y="330199"/>
                </a:lnTo>
                <a:lnTo>
                  <a:pt x="400690" y="342899"/>
                </a:lnTo>
                <a:lnTo>
                  <a:pt x="403534" y="342899"/>
                </a:lnTo>
                <a:lnTo>
                  <a:pt x="405122" y="355599"/>
                </a:lnTo>
                <a:lnTo>
                  <a:pt x="404627" y="368299"/>
                </a:lnTo>
                <a:lnTo>
                  <a:pt x="403179" y="368299"/>
                </a:lnTo>
                <a:lnTo>
                  <a:pt x="400836" y="380999"/>
                </a:lnTo>
                <a:lnTo>
                  <a:pt x="397654" y="380999"/>
                </a:lnTo>
                <a:lnTo>
                  <a:pt x="391800" y="393699"/>
                </a:lnTo>
                <a:lnTo>
                  <a:pt x="386047" y="393699"/>
                </a:lnTo>
                <a:lnTo>
                  <a:pt x="380382" y="406399"/>
                </a:lnTo>
                <a:lnTo>
                  <a:pt x="455546" y="406399"/>
                </a:lnTo>
                <a:lnTo>
                  <a:pt x="482608" y="380999"/>
                </a:lnTo>
                <a:lnTo>
                  <a:pt x="526021" y="355599"/>
                </a:lnTo>
                <a:lnTo>
                  <a:pt x="572123" y="317499"/>
                </a:lnTo>
                <a:lnTo>
                  <a:pt x="620781" y="292099"/>
                </a:lnTo>
                <a:lnTo>
                  <a:pt x="678681" y="292099"/>
                </a:lnTo>
                <a:lnTo>
                  <a:pt x="673435" y="279399"/>
                </a:lnTo>
                <a:lnTo>
                  <a:pt x="719966" y="253999"/>
                </a:lnTo>
                <a:lnTo>
                  <a:pt x="767255" y="253999"/>
                </a:lnTo>
                <a:lnTo>
                  <a:pt x="863755" y="228599"/>
                </a:lnTo>
                <a:lnTo>
                  <a:pt x="1190973" y="228599"/>
                </a:lnTo>
                <a:lnTo>
                  <a:pt x="1007519" y="177799"/>
                </a:lnTo>
                <a:close/>
              </a:path>
              <a:path w="1823719" h="1816100">
                <a:moveTo>
                  <a:pt x="1565769" y="304799"/>
                </a:moveTo>
                <a:lnTo>
                  <a:pt x="1484076" y="304799"/>
                </a:lnTo>
                <a:lnTo>
                  <a:pt x="1492350" y="317499"/>
                </a:lnTo>
                <a:lnTo>
                  <a:pt x="1506847" y="317499"/>
                </a:lnTo>
                <a:lnTo>
                  <a:pt x="1512563" y="330199"/>
                </a:lnTo>
                <a:lnTo>
                  <a:pt x="1516894" y="330199"/>
                </a:lnTo>
                <a:lnTo>
                  <a:pt x="1519818" y="342899"/>
                </a:lnTo>
                <a:lnTo>
                  <a:pt x="1521312" y="355599"/>
                </a:lnTo>
                <a:lnTo>
                  <a:pt x="1521757" y="355599"/>
                </a:lnTo>
                <a:lnTo>
                  <a:pt x="1520779" y="368299"/>
                </a:lnTo>
                <a:lnTo>
                  <a:pt x="1517907" y="380999"/>
                </a:lnTo>
                <a:lnTo>
                  <a:pt x="1513233" y="380999"/>
                </a:lnTo>
                <a:lnTo>
                  <a:pt x="1506847" y="393699"/>
                </a:lnTo>
                <a:lnTo>
                  <a:pt x="1502338" y="393699"/>
                </a:lnTo>
                <a:lnTo>
                  <a:pt x="1497081" y="406399"/>
                </a:lnTo>
                <a:lnTo>
                  <a:pt x="1569572" y="406399"/>
                </a:lnTo>
                <a:lnTo>
                  <a:pt x="1573579" y="393699"/>
                </a:lnTo>
                <a:lnTo>
                  <a:pt x="1576500" y="380999"/>
                </a:lnTo>
                <a:lnTo>
                  <a:pt x="1578288" y="368299"/>
                </a:lnTo>
                <a:lnTo>
                  <a:pt x="1578894" y="355599"/>
                </a:lnTo>
                <a:lnTo>
                  <a:pt x="1576819" y="330199"/>
                </a:lnTo>
                <a:lnTo>
                  <a:pt x="1570726" y="317499"/>
                </a:lnTo>
                <a:lnTo>
                  <a:pt x="1565769" y="304799"/>
                </a:lnTo>
                <a:close/>
              </a:path>
              <a:path w="1823719" h="1816100">
                <a:moveTo>
                  <a:pt x="455972" y="317499"/>
                </a:moveTo>
                <a:lnTo>
                  <a:pt x="390199" y="317499"/>
                </a:lnTo>
                <a:lnTo>
                  <a:pt x="394721" y="330199"/>
                </a:lnTo>
                <a:lnTo>
                  <a:pt x="458818" y="330199"/>
                </a:lnTo>
                <a:lnTo>
                  <a:pt x="455972" y="317499"/>
                </a:lnTo>
                <a:close/>
              </a:path>
              <a:path w="1823719" h="1816100">
                <a:moveTo>
                  <a:pt x="1434914" y="317499"/>
                </a:moveTo>
                <a:lnTo>
                  <a:pt x="1369172" y="317499"/>
                </a:lnTo>
                <a:lnTo>
                  <a:pt x="1366321" y="330199"/>
                </a:lnTo>
                <a:lnTo>
                  <a:pt x="1430380" y="330199"/>
                </a:lnTo>
                <a:lnTo>
                  <a:pt x="1434914" y="317499"/>
                </a:lnTo>
                <a:close/>
              </a:path>
              <a:path w="1823719" h="1816100">
                <a:moveTo>
                  <a:pt x="447761" y="304799"/>
                </a:moveTo>
                <a:lnTo>
                  <a:pt x="373716" y="304799"/>
                </a:lnTo>
                <a:lnTo>
                  <a:pt x="382446" y="317499"/>
                </a:lnTo>
                <a:lnTo>
                  <a:pt x="452282" y="317499"/>
                </a:lnTo>
                <a:lnTo>
                  <a:pt x="447761" y="304799"/>
                </a:lnTo>
                <a:close/>
              </a:path>
              <a:path w="1823719" h="1816100">
                <a:moveTo>
                  <a:pt x="1167942" y="50799"/>
                </a:moveTo>
                <a:lnTo>
                  <a:pt x="961548" y="50799"/>
                </a:lnTo>
                <a:lnTo>
                  <a:pt x="1056608" y="76199"/>
                </a:lnTo>
                <a:lnTo>
                  <a:pt x="1146387" y="101599"/>
                </a:lnTo>
                <a:lnTo>
                  <a:pt x="1188769" y="126999"/>
                </a:lnTo>
                <a:lnTo>
                  <a:pt x="1229201" y="152399"/>
                </a:lnTo>
                <a:lnTo>
                  <a:pt x="1267470" y="177799"/>
                </a:lnTo>
                <a:lnTo>
                  <a:pt x="1303368" y="215899"/>
                </a:lnTo>
                <a:lnTo>
                  <a:pt x="1382679" y="292099"/>
                </a:lnTo>
                <a:lnTo>
                  <a:pt x="1377364" y="304799"/>
                </a:lnTo>
                <a:lnTo>
                  <a:pt x="1372857" y="317499"/>
                </a:lnTo>
                <a:lnTo>
                  <a:pt x="1442666" y="317499"/>
                </a:lnTo>
                <a:lnTo>
                  <a:pt x="1451391" y="304799"/>
                </a:lnTo>
                <a:lnTo>
                  <a:pt x="1565769" y="304799"/>
                </a:lnTo>
                <a:lnTo>
                  <a:pt x="1560811" y="292099"/>
                </a:lnTo>
                <a:lnTo>
                  <a:pt x="1547271" y="279399"/>
                </a:lnTo>
                <a:lnTo>
                  <a:pt x="1530783" y="266699"/>
                </a:lnTo>
                <a:lnTo>
                  <a:pt x="1512241" y="253999"/>
                </a:lnTo>
                <a:lnTo>
                  <a:pt x="1427066" y="253999"/>
                </a:lnTo>
                <a:lnTo>
                  <a:pt x="1343779" y="177799"/>
                </a:lnTo>
                <a:lnTo>
                  <a:pt x="1308239" y="139699"/>
                </a:lnTo>
                <a:lnTo>
                  <a:pt x="1270562" y="114299"/>
                </a:lnTo>
                <a:lnTo>
                  <a:pt x="1230918" y="88899"/>
                </a:lnTo>
                <a:lnTo>
                  <a:pt x="1189476" y="63499"/>
                </a:lnTo>
                <a:lnTo>
                  <a:pt x="1167942" y="50799"/>
                </a:lnTo>
                <a:close/>
              </a:path>
              <a:path w="1823719" h="1816100">
                <a:moveTo>
                  <a:pt x="1153939" y="241299"/>
                </a:moveTo>
                <a:lnTo>
                  <a:pt x="1052319" y="241299"/>
                </a:lnTo>
                <a:lnTo>
                  <a:pt x="1142649" y="266699"/>
                </a:lnTo>
                <a:lnTo>
                  <a:pt x="1153939" y="241299"/>
                </a:lnTo>
                <a:close/>
              </a:path>
              <a:path w="1823719" h="1816100">
                <a:moveTo>
                  <a:pt x="1169237" y="228599"/>
                </a:moveTo>
                <a:lnTo>
                  <a:pt x="959731" y="228599"/>
                </a:lnTo>
                <a:lnTo>
                  <a:pt x="1006267" y="241299"/>
                </a:lnTo>
                <a:lnTo>
                  <a:pt x="1160197" y="241299"/>
                </a:lnTo>
                <a:lnTo>
                  <a:pt x="1169237" y="228599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5536599" y="8699217"/>
            <a:ext cx="137160" cy="2335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5885862" y="9038476"/>
            <a:ext cx="153657" cy="1886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5936655" y="8823959"/>
            <a:ext cx="23495" cy="1270"/>
          </a:xfrm>
          <a:custGeom>
            <a:avLst/>
            <a:gdLst/>
            <a:ahLst/>
            <a:cxnLst/>
            <a:rect l="l" t="t" r="r" b="b"/>
            <a:pathLst>
              <a:path w="23495" h="1270">
                <a:moveTo>
                  <a:pt x="0" y="1270"/>
                </a:moveTo>
                <a:lnTo>
                  <a:pt x="22968" y="1270"/>
                </a:lnTo>
                <a:lnTo>
                  <a:pt x="2296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38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5936655" y="8643619"/>
            <a:ext cx="102870" cy="180340"/>
          </a:xfrm>
          <a:custGeom>
            <a:avLst/>
            <a:gdLst/>
            <a:ahLst/>
            <a:cxnLst/>
            <a:rect l="l" t="t" r="r" b="b"/>
            <a:pathLst>
              <a:path w="102870" h="180340">
                <a:moveTo>
                  <a:pt x="0" y="180339"/>
                </a:moveTo>
                <a:lnTo>
                  <a:pt x="102870" y="180339"/>
                </a:lnTo>
                <a:lnTo>
                  <a:pt x="102870" y="0"/>
                </a:lnTo>
                <a:lnTo>
                  <a:pt x="0" y="0"/>
                </a:lnTo>
                <a:lnTo>
                  <a:pt x="0" y="180339"/>
                </a:lnTo>
                <a:close/>
              </a:path>
            </a:pathLst>
          </a:custGeom>
          <a:solidFill>
            <a:srgbClr val="238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5937640" y="8642984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1884" y="0"/>
                </a:lnTo>
              </a:path>
            </a:pathLst>
          </a:custGeom>
          <a:ln w="3175">
            <a:solidFill>
              <a:srgbClr val="238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5960060" y="8641080"/>
            <a:ext cx="59055" cy="1270"/>
          </a:xfrm>
          <a:custGeom>
            <a:avLst/>
            <a:gdLst/>
            <a:ahLst/>
            <a:cxnLst/>
            <a:rect l="l" t="t" r="r" b="b"/>
            <a:pathLst>
              <a:path w="59054" h="1270">
                <a:moveTo>
                  <a:pt x="0" y="1270"/>
                </a:moveTo>
                <a:lnTo>
                  <a:pt x="58514" y="1270"/>
                </a:lnTo>
                <a:lnTo>
                  <a:pt x="5851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38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6018450" y="8823959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89" h="1270">
                <a:moveTo>
                  <a:pt x="0" y="1270"/>
                </a:moveTo>
                <a:lnTo>
                  <a:pt x="21075" y="1270"/>
                </a:lnTo>
                <a:lnTo>
                  <a:pt x="2107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38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5936651" y="9427619"/>
            <a:ext cx="140462" cy="198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5708270" y="8888826"/>
            <a:ext cx="561975" cy="864869"/>
          </a:xfrm>
          <a:custGeom>
            <a:avLst/>
            <a:gdLst/>
            <a:ahLst/>
            <a:cxnLst/>
            <a:rect l="l" t="t" r="r" b="b"/>
            <a:pathLst>
              <a:path w="561975" h="864870">
                <a:moveTo>
                  <a:pt x="52717" y="706729"/>
                </a:moveTo>
                <a:lnTo>
                  <a:pt x="50114" y="706729"/>
                </a:lnTo>
                <a:lnTo>
                  <a:pt x="49872" y="707174"/>
                </a:lnTo>
                <a:lnTo>
                  <a:pt x="49453" y="707847"/>
                </a:lnTo>
                <a:lnTo>
                  <a:pt x="482" y="789901"/>
                </a:lnTo>
                <a:lnTo>
                  <a:pt x="0" y="790790"/>
                </a:lnTo>
                <a:lnTo>
                  <a:pt x="2895" y="793635"/>
                </a:lnTo>
                <a:lnTo>
                  <a:pt x="17621" y="805948"/>
                </a:lnTo>
                <a:lnTo>
                  <a:pt x="45101" y="824904"/>
                </a:lnTo>
                <a:lnTo>
                  <a:pt x="85205" y="846543"/>
                </a:lnTo>
                <a:lnTo>
                  <a:pt x="132298" y="864773"/>
                </a:lnTo>
                <a:lnTo>
                  <a:pt x="405937" y="864773"/>
                </a:lnTo>
                <a:lnTo>
                  <a:pt x="434429" y="852894"/>
                </a:lnTo>
                <a:lnTo>
                  <a:pt x="472873" y="828403"/>
                </a:lnTo>
                <a:lnTo>
                  <a:pt x="504594" y="799238"/>
                </a:lnTo>
                <a:lnTo>
                  <a:pt x="508459" y="794143"/>
                </a:lnTo>
                <a:lnTo>
                  <a:pt x="274561" y="794143"/>
                </a:lnTo>
                <a:lnTo>
                  <a:pt x="237806" y="790702"/>
                </a:lnTo>
                <a:lnTo>
                  <a:pt x="197478" y="780478"/>
                </a:lnTo>
                <a:lnTo>
                  <a:pt x="153967" y="763620"/>
                </a:lnTo>
                <a:lnTo>
                  <a:pt x="107662" y="740274"/>
                </a:lnTo>
                <a:lnTo>
                  <a:pt x="58953" y="710590"/>
                </a:lnTo>
                <a:lnTo>
                  <a:pt x="56006" y="708660"/>
                </a:lnTo>
                <a:lnTo>
                  <a:pt x="55270" y="708215"/>
                </a:lnTo>
                <a:lnTo>
                  <a:pt x="54203" y="707504"/>
                </a:lnTo>
                <a:lnTo>
                  <a:pt x="53517" y="706983"/>
                </a:lnTo>
                <a:lnTo>
                  <a:pt x="52717" y="706729"/>
                </a:lnTo>
                <a:close/>
              </a:path>
              <a:path w="561975" h="864870">
                <a:moveTo>
                  <a:pt x="275907" y="0"/>
                </a:moveTo>
                <a:lnTo>
                  <a:pt x="216408" y="4001"/>
                </a:lnTo>
                <a:lnTo>
                  <a:pt x="164522" y="15384"/>
                </a:lnTo>
                <a:lnTo>
                  <a:pt x="120086" y="33216"/>
                </a:lnTo>
                <a:lnTo>
                  <a:pt x="82935" y="56565"/>
                </a:lnTo>
                <a:lnTo>
                  <a:pt x="52907" y="84500"/>
                </a:lnTo>
                <a:lnTo>
                  <a:pt x="29837" y="116089"/>
                </a:lnTo>
                <a:lnTo>
                  <a:pt x="3915" y="186499"/>
                </a:lnTo>
                <a:lnTo>
                  <a:pt x="736" y="223456"/>
                </a:lnTo>
                <a:lnTo>
                  <a:pt x="4269" y="264082"/>
                </a:lnTo>
                <a:lnTo>
                  <a:pt x="14952" y="301996"/>
                </a:lnTo>
                <a:lnTo>
                  <a:pt x="32916" y="337338"/>
                </a:lnTo>
                <a:lnTo>
                  <a:pt x="58288" y="370249"/>
                </a:lnTo>
                <a:lnTo>
                  <a:pt x="91197" y="400869"/>
                </a:lnTo>
                <a:lnTo>
                  <a:pt x="131772" y="429339"/>
                </a:lnTo>
                <a:lnTo>
                  <a:pt x="180142" y="455799"/>
                </a:lnTo>
                <a:lnTo>
                  <a:pt x="236435" y="480390"/>
                </a:lnTo>
                <a:lnTo>
                  <a:pt x="283025" y="500136"/>
                </a:lnTo>
                <a:lnTo>
                  <a:pt x="327242" y="523073"/>
                </a:lnTo>
                <a:lnTo>
                  <a:pt x="366368" y="550090"/>
                </a:lnTo>
                <a:lnTo>
                  <a:pt x="397681" y="582075"/>
                </a:lnTo>
                <a:lnTo>
                  <a:pt x="418464" y="619916"/>
                </a:lnTo>
                <a:lnTo>
                  <a:pt x="425996" y="664502"/>
                </a:lnTo>
                <a:lnTo>
                  <a:pt x="418399" y="705899"/>
                </a:lnTo>
                <a:lnTo>
                  <a:pt x="397149" y="741540"/>
                </a:lnTo>
                <a:lnTo>
                  <a:pt x="364553" y="769445"/>
                </a:lnTo>
                <a:lnTo>
                  <a:pt x="322921" y="787639"/>
                </a:lnTo>
                <a:lnTo>
                  <a:pt x="274561" y="794143"/>
                </a:lnTo>
                <a:lnTo>
                  <a:pt x="508459" y="794143"/>
                </a:lnTo>
                <a:lnTo>
                  <a:pt x="529475" y="766439"/>
                </a:lnTo>
                <a:lnTo>
                  <a:pt x="547394" y="731046"/>
                </a:lnTo>
                <a:lnTo>
                  <a:pt x="558233" y="694095"/>
                </a:lnTo>
                <a:lnTo>
                  <a:pt x="561873" y="656628"/>
                </a:lnTo>
                <a:lnTo>
                  <a:pt x="557334" y="610508"/>
                </a:lnTo>
                <a:lnTo>
                  <a:pt x="544357" y="569581"/>
                </a:lnTo>
                <a:lnTo>
                  <a:pt x="523902" y="533348"/>
                </a:lnTo>
                <a:lnTo>
                  <a:pt x="496930" y="501310"/>
                </a:lnTo>
                <a:lnTo>
                  <a:pt x="464400" y="472968"/>
                </a:lnTo>
                <a:lnTo>
                  <a:pt x="427272" y="447824"/>
                </a:lnTo>
                <a:lnTo>
                  <a:pt x="386506" y="425378"/>
                </a:lnTo>
                <a:lnTo>
                  <a:pt x="343064" y="405132"/>
                </a:lnTo>
                <a:lnTo>
                  <a:pt x="297903" y="386588"/>
                </a:lnTo>
                <a:lnTo>
                  <a:pt x="252730" y="367334"/>
                </a:lnTo>
                <a:lnTo>
                  <a:pt x="210897" y="345494"/>
                </a:lnTo>
                <a:lnTo>
                  <a:pt x="174578" y="320101"/>
                </a:lnTo>
                <a:lnTo>
                  <a:pt x="145946" y="290191"/>
                </a:lnTo>
                <a:lnTo>
                  <a:pt x="127174" y="254796"/>
                </a:lnTo>
                <a:lnTo>
                  <a:pt x="120434" y="212953"/>
                </a:lnTo>
                <a:lnTo>
                  <a:pt x="126907" y="177691"/>
                </a:lnTo>
                <a:lnTo>
                  <a:pt x="145748" y="144978"/>
                </a:lnTo>
                <a:lnTo>
                  <a:pt x="176093" y="117852"/>
                </a:lnTo>
                <a:lnTo>
                  <a:pt x="217076" y="99349"/>
                </a:lnTo>
                <a:lnTo>
                  <a:pt x="267830" y="92506"/>
                </a:lnTo>
                <a:lnTo>
                  <a:pt x="526347" y="92506"/>
                </a:lnTo>
                <a:lnTo>
                  <a:pt x="530440" y="86537"/>
                </a:lnTo>
                <a:lnTo>
                  <a:pt x="530707" y="85851"/>
                </a:lnTo>
                <a:lnTo>
                  <a:pt x="530555" y="84239"/>
                </a:lnTo>
                <a:lnTo>
                  <a:pt x="530186" y="83248"/>
                </a:lnTo>
                <a:lnTo>
                  <a:pt x="470227" y="47487"/>
                </a:lnTo>
                <a:lnTo>
                  <a:pt x="417224" y="25061"/>
                </a:lnTo>
                <a:lnTo>
                  <a:pt x="351660" y="7254"/>
                </a:lnTo>
                <a:lnTo>
                  <a:pt x="275907" y="0"/>
                </a:lnTo>
                <a:close/>
              </a:path>
              <a:path w="561975" h="864870">
                <a:moveTo>
                  <a:pt x="526347" y="92506"/>
                </a:moveTo>
                <a:lnTo>
                  <a:pt x="267830" y="92506"/>
                </a:lnTo>
                <a:lnTo>
                  <a:pt x="321705" y="100299"/>
                </a:lnTo>
                <a:lnTo>
                  <a:pt x="376759" y="119546"/>
                </a:lnTo>
                <a:lnTo>
                  <a:pt x="427473" y="144054"/>
                </a:lnTo>
                <a:lnTo>
                  <a:pt x="468325" y="167627"/>
                </a:lnTo>
                <a:lnTo>
                  <a:pt x="470217" y="168795"/>
                </a:lnTo>
                <a:lnTo>
                  <a:pt x="471982" y="168287"/>
                </a:lnTo>
                <a:lnTo>
                  <a:pt x="475983" y="165950"/>
                </a:lnTo>
                <a:lnTo>
                  <a:pt x="526347" y="92506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6302410" y="8699613"/>
            <a:ext cx="137160" cy="234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6096669" y="8649083"/>
            <a:ext cx="148589" cy="2138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5730910" y="8649306"/>
            <a:ext cx="148589" cy="2134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6096680" y="8934306"/>
            <a:ext cx="511175" cy="819785"/>
          </a:xfrm>
          <a:custGeom>
            <a:avLst/>
            <a:gdLst/>
            <a:ahLst/>
            <a:cxnLst/>
            <a:rect l="l" t="t" r="r" b="b"/>
            <a:pathLst>
              <a:path w="511175" h="819784">
                <a:moveTo>
                  <a:pt x="0" y="142544"/>
                </a:moveTo>
                <a:lnTo>
                  <a:pt x="0" y="317436"/>
                </a:lnTo>
                <a:lnTo>
                  <a:pt x="45150" y="340214"/>
                </a:lnTo>
                <a:lnTo>
                  <a:pt x="87815" y="365965"/>
                </a:lnTo>
                <a:lnTo>
                  <a:pt x="126906" y="395193"/>
                </a:lnTo>
                <a:lnTo>
                  <a:pt x="161332" y="428402"/>
                </a:lnTo>
                <a:lnTo>
                  <a:pt x="190005" y="466098"/>
                </a:lnTo>
                <a:lnTo>
                  <a:pt x="211835" y="508785"/>
                </a:lnTo>
                <a:lnTo>
                  <a:pt x="225732" y="556967"/>
                </a:lnTo>
                <a:lnTo>
                  <a:pt x="230606" y="611149"/>
                </a:lnTo>
                <a:lnTo>
                  <a:pt x="226869" y="654298"/>
                </a:lnTo>
                <a:lnTo>
                  <a:pt x="215735" y="696977"/>
                </a:lnTo>
                <a:lnTo>
                  <a:pt x="197319" y="738170"/>
                </a:lnTo>
                <a:lnTo>
                  <a:pt x="171734" y="776855"/>
                </a:lnTo>
                <a:lnTo>
                  <a:pt x="139095" y="812016"/>
                </a:lnTo>
                <a:lnTo>
                  <a:pt x="129687" y="819293"/>
                </a:lnTo>
                <a:lnTo>
                  <a:pt x="356198" y="819293"/>
                </a:lnTo>
                <a:lnTo>
                  <a:pt x="386725" y="760742"/>
                </a:lnTo>
                <a:lnTo>
                  <a:pt x="403112" y="723093"/>
                </a:lnTo>
                <a:lnTo>
                  <a:pt x="418351" y="683373"/>
                </a:lnTo>
                <a:lnTo>
                  <a:pt x="432456" y="641497"/>
                </a:lnTo>
                <a:lnTo>
                  <a:pt x="445442" y="597380"/>
                </a:lnTo>
                <a:lnTo>
                  <a:pt x="457324" y="550937"/>
                </a:lnTo>
                <a:lnTo>
                  <a:pt x="468117" y="502082"/>
                </a:lnTo>
                <a:lnTo>
                  <a:pt x="477834" y="450732"/>
                </a:lnTo>
                <a:lnTo>
                  <a:pt x="486491" y="396801"/>
                </a:lnTo>
                <a:lnTo>
                  <a:pt x="494102" y="340204"/>
                </a:lnTo>
                <a:lnTo>
                  <a:pt x="500682" y="280856"/>
                </a:lnTo>
                <a:lnTo>
                  <a:pt x="506245" y="218672"/>
                </a:lnTo>
                <a:lnTo>
                  <a:pt x="508914" y="180581"/>
                </a:lnTo>
                <a:lnTo>
                  <a:pt x="81267" y="180581"/>
                </a:lnTo>
                <a:lnTo>
                  <a:pt x="73409" y="180012"/>
                </a:lnTo>
                <a:lnTo>
                  <a:pt x="65755" y="178328"/>
                </a:lnTo>
                <a:lnTo>
                  <a:pt x="58409" y="175561"/>
                </a:lnTo>
                <a:lnTo>
                  <a:pt x="51473" y="171742"/>
                </a:lnTo>
                <a:lnTo>
                  <a:pt x="49885" y="170764"/>
                </a:lnTo>
                <a:lnTo>
                  <a:pt x="37133" y="163052"/>
                </a:lnTo>
                <a:lnTo>
                  <a:pt x="24552" y="155773"/>
                </a:lnTo>
                <a:lnTo>
                  <a:pt x="12166" y="148934"/>
                </a:lnTo>
                <a:lnTo>
                  <a:pt x="0" y="142544"/>
                </a:lnTo>
                <a:close/>
              </a:path>
              <a:path w="511175" h="819784">
                <a:moveTo>
                  <a:pt x="184480" y="0"/>
                </a:moveTo>
                <a:lnTo>
                  <a:pt x="199322" y="39368"/>
                </a:lnTo>
                <a:lnTo>
                  <a:pt x="198223" y="51735"/>
                </a:lnTo>
                <a:lnTo>
                  <a:pt x="137845" y="148196"/>
                </a:lnTo>
                <a:lnTo>
                  <a:pt x="97138" y="178328"/>
                </a:lnTo>
                <a:lnTo>
                  <a:pt x="81267" y="180581"/>
                </a:lnTo>
                <a:lnTo>
                  <a:pt x="508914" y="180581"/>
                </a:lnTo>
                <a:lnTo>
                  <a:pt x="470043" y="129139"/>
                </a:lnTo>
                <a:lnTo>
                  <a:pt x="430903" y="107435"/>
                </a:lnTo>
                <a:lnTo>
                  <a:pt x="381268" y="81841"/>
                </a:lnTo>
                <a:lnTo>
                  <a:pt x="322647" y="54185"/>
                </a:lnTo>
                <a:lnTo>
                  <a:pt x="256548" y="26296"/>
                </a:lnTo>
                <a:lnTo>
                  <a:pt x="184480" y="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5363575" y="8777173"/>
            <a:ext cx="115874" cy="2399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6496720" y="8778876"/>
            <a:ext cx="119049" cy="2440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5372916" y="8922613"/>
            <a:ext cx="506730" cy="831215"/>
          </a:xfrm>
          <a:custGeom>
            <a:avLst/>
            <a:gdLst/>
            <a:ahLst/>
            <a:cxnLst/>
            <a:rect l="l" t="t" r="r" b="b"/>
            <a:pathLst>
              <a:path w="506729" h="831215">
                <a:moveTo>
                  <a:pt x="358216" y="0"/>
                </a:moveTo>
                <a:lnTo>
                  <a:pt x="291507" y="21693"/>
                </a:lnTo>
                <a:lnTo>
                  <a:pt x="228900" y="45422"/>
                </a:lnTo>
                <a:lnTo>
                  <a:pt x="171476" y="69909"/>
                </a:lnTo>
                <a:lnTo>
                  <a:pt x="120319" y="93878"/>
                </a:lnTo>
                <a:lnTo>
                  <a:pt x="76511" y="116051"/>
                </a:lnTo>
                <a:lnTo>
                  <a:pt x="41133" y="135152"/>
                </a:lnTo>
                <a:lnTo>
                  <a:pt x="0" y="159029"/>
                </a:lnTo>
                <a:lnTo>
                  <a:pt x="5749" y="230949"/>
                </a:lnTo>
                <a:lnTo>
                  <a:pt x="12837" y="299388"/>
                </a:lnTo>
                <a:lnTo>
                  <a:pt x="21263" y="364462"/>
                </a:lnTo>
                <a:lnTo>
                  <a:pt x="31027" y="426290"/>
                </a:lnTo>
                <a:lnTo>
                  <a:pt x="42129" y="484988"/>
                </a:lnTo>
                <a:lnTo>
                  <a:pt x="54567" y="540674"/>
                </a:lnTo>
                <a:lnTo>
                  <a:pt x="68342" y="593465"/>
                </a:lnTo>
                <a:lnTo>
                  <a:pt x="83453" y="643477"/>
                </a:lnTo>
                <a:lnTo>
                  <a:pt x="99900" y="690829"/>
                </a:lnTo>
                <a:lnTo>
                  <a:pt x="117682" y="735638"/>
                </a:lnTo>
                <a:lnTo>
                  <a:pt x="136798" y="778019"/>
                </a:lnTo>
                <a:lnTo>
                  <a:pt x="157249" y="818092"/>
                </a:lnTo>
                <a:lnTo>
                  <a:pt x="164664" y="830986"/>
                </a:lnTo>
                <a:lnTo>
                  <a:pt x="337553" y="830986"/>
                </a:lnTo>
                <a:lnTo>
                  <a:pt x="317745" y="817149"/>
                </a:lnTo>
                <a:lnTo>
                  <a:pt x="298958" y="801344"/>
                </a:lnTo>
                <a:lnTo>
                  <a:pt x="288060" y="789785"/>
                </a:lnTo>
                <a:lnTo>
                  <a:pt x="279072" y="774172"/>
                </a:lnTo>
                <a:lnTo>
                  <a:pt x="277005" y="753474"/>
                </a:lnTo>
                <a:lnTo>
                  <a:pt x="286867" y="726655"/>
                </a:lnTo>
                <a:lnTo>
                  <a:pt x="335648" y="644944"/>
                </a:lnTo>
                <a:lnTo>
                  <a:pt x="371467" y="617781"/>
                </a:lnTo>
                <a:lnTo>
                  <a:pt x="387057" y="615784"/>
                </a:lnTo>
                <a:lnTo>
                  <a:pt x="506590" y="615784"/>
                </a:lnTo>
                <a:lnTo>
                  <a:pt x="506590" y="481164"/>
                </a:lnTo>
                <a:lnTo>
                  <a:pt x="465760" y="461161"/>
                </a:lnTo>
                <a:lnTo>
                  <a:pt x="425398" y="437474"/>
                </a:lnTo>
                <a:lnTo>
                  <a:pt x="387038" y="409599"/>
                </a:lnTo>
                <a:lnTo>
                  <a:pt x="352213" y="377028"/>
                </a:lnTo>
                <a:lnTo>
                  <a:pt x="322458" y="339255"/>
                </a:lnTo>
                <a:lnTo>
                  <a:pt x="299305" y="295773"/>
                </a:lnTo>
                <a:lnTo>
                  <a:pt x="284289" y="246078"/>
                </a:lnTo>
                <a:lnTo>
                  <a:pt x="278942" y="189661"/>
                </a:lnTo>
                <a:lnTo>
                  <a:pt x="283785" y="139219"/>
                </a:lnTo>
                <a:lnTo>
                  <a:pt x="298462" y="89606"/>
                </a:lnTo>
                <a:lnTo>
                  <a:pt x="323198" y="42605"/>
                </a:lnTo>
                <a:lnTo>
                  <a:pt x="358216" y="0"/>
                </a:lnTo>
                <a:close/>
              </a:path>
              <a:path w="506729" h="831215">
                <a:moveTo>
                  <a:pt x="506590" y="615784"/>
                </a:moveTo>
                <a:lnTo>
                  <a:pt x="387057" y="615784"/>
                </a:lnTo>
                <a:lnTo>
                  <a:pt x="396563" y="616505"/>
                </a:lnTo>
                <a:lnTo>
                  <a:pt x="405723" y="618621"/>
                </a:lnTo>
                <a:lnTo>
                  <a:pt x="414336" y="622069"/>
                </a:lnTo>
                <a:lnTo>
                  <a:pt x="422198" y="626783"/>
                </a:lnTo>
                <a:lnTo>
                  <a:pt x="423113" y="627354"/>
                </a:lnTo>
                <a:lnTo>
                  <a:pt x="425742" y="629081"/>
                </a:lnTo>
                <a:lnTo>
                  <a:pt x="446732" y="642426"/>
                </a:lnTo>
                <a:lnTo>
                  <a:pt x="467242" y="654492"/>
                </a:lnTo>
                <a:lnTo>
                  <a:pt x="487214" y="665280"/>
                </a:lnTo>
                <a:lnTo>
                  <a:pt x="506590" y="674789"/>
                </a:lnTo>
                <a:lnTo>
                  <a:pt x="506590" y="615784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5283410" y="8561069"/>
            <a:ext cx="1367155" cy="1192530"/>
          </a:xfrm>
          <a:custGeom>
            <a:avLst/>
            <a:gdLst/>
            <a:ahLst/>
            <a:cxnLst/>
            <a:rect l="l" t="t" r="r" b="b"/>
            <a:pathLst>
              <a:path w="1367154" h="1192529">
                <a:moveTo>
                  <a:pt x="684174" y="0"/>
                </a:moveTo>
                <a:lnTo>
                  <a:pt x="682167" y="0"/>
                </a:lnTo>
                <a:lnTo>
                  <a:pt x="614807" y="3809"/>
                </a:lnTo>
                <a:lnTo>
                  <a:pt x="547364" y="11429"/>
                </a:lnTo>
                <a:lnTo>
                  <a:pt x="480616" y="24129"/>
                </a:lnTo>
                <a:lnTo>
                  <a:pt x="415337" y="40639"/>
                </a:lnTo>
                <a:lnTo>
                  <a:pt x="352301" y="59689"/>
                </a:lnTo>
                <a:lnTo>
                  <a:pt x="292286" y="81279"/>
                </a:lnTo>
                <a:lnTo>
                  <a:pt x="236066" y="102869"/>
                </a:lnTo>
                <a:lnTo>
                  <a:pt x="138111" y="146049"/>
                </a:lnTo>
                <a:lnTo>
                  <a:pt x="97927" y="166369"/>
                </a:lnTo>
                <a:lnTo>
                  <a:pt x="39023" y="198119"/>
                </a:lnTo>
                <a:lnTo>
                  <a:pt x="21853" y="207009"/>
                </a:lnTo>
                <a:lnTo>
                  <a:pt x="0" y="237489"/>
                </a:lnTo>
                <a:lnTo>
                  <a:pt x="891" y="299719"/>
                </a:lnTo>
                <a:lnTo>
                  <a:pt x="2784" y="370839"/>
                </a:lnTo>
                <a:lnTo>
                  <a:pt x="5466" y="433069"/>
                </a:lnTo>
                <a:lnTo>
                  <a:pt x="9017" y="494029"/>
                </a:lnTo>
                <a:lnTo>
                  <a:pt x="13444" y="552449"/>
                </a:lnTo>
                <a:lnTo>
                  <a:pt x="18754" y="609599"/>
                </a:lnTo>
                <a:lnTo>
                  <a:pt x="24954" y="664209"/>
                </a:lnTo>
                <a:lnTo>
                  <a:pt x="32051" y="717549"/>
                </a:lnTo>
                <a:lnTo>
                  <a:pt x="40052" y="768349"/>
                </a:lnTo>
                <a:lnTo>
                  <a:pt x="48964" y="817879"/>
                </a:lnTo>
                <a:lnTo>
                  <a:pt x="58795" y="864869"/>
                </a:lnTo>
                <a:lnTo>
                  <a:pt x="69550" y="910589"/>
                </a:lnTo>
                <a:lnTo>
                  <a:pt x="81237" y="953769"/>
                </a:lnTo>
                <a:lnTo>
                  <a:pt x="93863" y="995679"/>
                </a:lnTo>
                <a:lnTo>
                  <a:pt x="107435" y="1036319"/>
                </a:lnTo>
                <a:lnTo>
                  <a:pt x="121960" y="1075689"/>
                </a:lnTo>
                <a:lnTo>
                  <a:pt x="137445" y="1112519"/>
                </a:lnTo>
                <a:lnTo>
                  <a:pt x="153897" y="1148079"/>
                </a:lnTo>
                <a:lnTo>
                  <a:pt x="171323" y="1182369"/>
                </a:lnTo>
                <a:lnTo>
                  <a:pt x="177447" y="1192529"/>
                </a:lnTo>
                <a:lnTo>
                  <a:pt x="244457" y="1192529"/>
                </a:lnTo>
                <a:lnTo>
                  <a:pt x="223897" y="1156969"/>
                </a:lnTo>
                <a:lnTo>
                  <a:pt x="203447" y="1117599"/>
                </a:lnTo>
                <a:lnTo>
                  <a:pt x="184330" y="1074419"/>
                </a:lnTo>
                <a:lnTo>
                  <a:pt x="166549" y="1029969"/>
                </a:lnTo>
                <a:lnTo>
                  <a:pt x="150102" y="982979"/>
                </a:lnTo>
                <a:lnTo>
                  <a:pt x="134991" y="932179"/>
                </a:lnTo>
                <a:lnTo>
                  <a:pt x="121217" y="880109"/>
                </a:lnTo>
                <a:lnTo>
                  <a:pt x="108778" y="824229"/>
                </a:lnTo>
                <a:lnTo>
                  <a:pt x="97677" y="765809"/>
                </a:lnTo>
                <a:lnTo>
                  <a:pt x="87913" y="703579"/>
                </a:lnTo>
                <a:lnTo>
                  <a:pt x="79487" y="638809"/>
                </a:lnTo>
                <a:lnTo>
                  <a:pt x="72399" y="570229"/>
                </a:lnTo>
                <a:lnTo>
                  <a:pt x="66649" y="497839"/>
                </a:lnTo>
                <a:lnTo>
                  <a:pt x="81915" y="488949"/>
                </a:lnTo>
                <a:lnTo>
                  <a:pt x="143154" y="455929"/>
                </a:lnTo>
                <a:lnTo>
                  <a:pt x="184529" y="434339"/>
                </a:lnTo>
                <a:lnTo>
                  <a:pt x="62776" y="434339"/>
                </a:lnTo>
                <a:lnTo>
                  <a:pt x="60738" y="388619"/>
                </a:lnTo>
                <a:lnTo>
                  <a:pt x="59205" y="345439"/>
                </a:lnTo>
                <a:lnTo>
                  <a:pt x="58045" y="299719"/>
                </a:lnTo>
                <a:lnTo>
                  <a:pt x="57302" y="252729"/>
                </a:lnTo>
                <a:lnTo>
                  <a:pt x="102381" y="228599"/>
                </a:lnTo>
                <a:lnTo>
                  <a:pt x="134908" y="212089"/>
                </a:lnTo>
                <a:lnTo>
                  <a:pt x="173177" y="194309"/>
                </a:lnTo>
                <a:lnTo>
                  <a:pt x="230327" y="194309"/>
                </a:lnTo>
                <a:lnTo>
                  <a:pt x="230327" y="167639"/>
                </a:lnTo>
                <a:lnTo>
                  <a:pt x="262325" y="154939"/>
                </a:lnTo>
                <a:lnTo>
                  <a:pt x="295978" y="140969"/>
                </a:lnTo>
                <a:lnTo>
                  <a:pt x="331095" y="128269"/>
                </a:lnTo>
                <a:lnTo>
                  <a:pt x="367487" y="115569"/>
                </a:lnTo>
                <a:lnTo>
                  <a:pt x="424637" y="115569"/>
                </a:lnTo>
                <a:lnTo>
                  <a:pt x="424637" y="97789"/>
                </a:lnTo>
                <a:lnTo>
                  <a:pt x="498194" y="80009"/>
                </a:lnTo>
                <a:lnTo>
                  <a:pt x="535606" y="72389"/>
                </a:lnTo>
                <a:lnTo>
                  <a:pt x="573227" y="66039"/>
                </a:lnTo>
                <a:lnTo>
                  <a:pt x="630377" y="66039"/>
                </a:lnTo>
                <a:lnTo>
                  <a:pt x="630377" y="59689"/>
                </a:lnTo>
                <a:lnTo>
                  <a:pt x="643377" y="58419"/>
                </a:lnTo>
                <a:lnTo>
                  <a:pt x="669282" y="58419"/>
                </a:lnTo>
                <a:lnTo>
                  <a:pt x="682167" y="57149"/>
                </a:lnTo>
                <a:lnTo>
                  <a:pt x="1001862" y="57149"/>
                </a:lnTo>
                <a:lnTo>
                  <a:pt x="951383" y="41909"/>
                </a:lnTo>
                <a:lnTo>
                  <a:pt x="886029" y="25399"/>
                </a:lnTo>
                <a:lnTo>
                  <a:pt x="819193" y="12699"/>
                </a:lnTo>
                <a:lnTo>
                  <a:pt x="751650" y="3809"/>
                </a:lnTo>
                <a:lnTo>
                  <a:pt x="684174" y="0"/>
                </a:lnTo>
                <a:close/>
              </a:path>
              <a:path w="1367154" h="1192529">
                <a:moveTo>
                  <a:pt x="453707" y="955039"/>
                </a:moveTo>
                <a:lnTo>
                  <a:pt x="411811" y="971549"/>
                </a:lnTo>
                <a:lnTo>
                  <a:pt x="353517" y="1065529"/>
                </a:lnTo>
                <a:lnTo>
                  <a:pt x="343654" y="1092199"/>
                </a:lnTo>
                <a:lnTo>
                  <a:pt x="345722" y="1113789"/>
                </a:lnTo>
                <a:lnTo>
                  <a:pt x="384394" y="1156969"/>
                </a:lnTo>
                <a:lnTo>
                  <a:pt x="442663" y="1192529"/>
                </a:lnTo>
                <a:lnTo>
                  <a:pt x="677759" y="1192529"/>
                </a:lnTo>
                <a:lnTo>
                  <a:pt x="604770" y="1187449"/>
                </a:lnTo>
                <a:lnTo>
                  <a:pt x="539808" y="1172209"/>
                </a:lnTo>
                <a:lnTo>
                  <a:pt x="487210" y="1151889"/>
                </a:lnTo>
                <a:lnTo>
                  <a:pt x="447103" y="1130299"/>
                </a:lnTo>
                <a:lnTo>
                  <a:pt x="404888" y="1098549"/>
                </a:lnTo>
                <a:lnTo>
                  <a:pt x="401993" y="1096009"/>
                </a:lnTo>
                <a:lnTo>
                  <a:pt x="402475" y="1096009"/>
                </a:lnTo>
                <a:lnTo>
                  <a:pt x="452120" y="1012189"/>
                </a:lnTo>
                <a:lnTo>
                  <a:pt x="568385" y="1012189"/>
                </a:lnTo>
                <a:lnTo>
                  <a:pt x="553858" y="1004569"/>
                </a:lnTo>
                <a:lnTo>
                  <a:pt x="533892" y="994409"/>
                </a:lnTo>
                <a:lnTo>
                  <a:pt x="513387" y="981709"/>
                </a:lnTo>
                <a:lnTo>
                  <a:pt x="492404" y="969009"/>
                </a:lnTo>
                <a:lnTo>
                  <a:pt x="488848" y="966469"/>
                </a:lnTo>
                <a:lnTo>
                  <a:pt x="480980" y="961389"/>
                </a:lnTo>
                <a:lnTo>
                  <a:pt x="472368" y="957579"/>
                </a:lnTo>
                <a:lnTo>
                  <a:pt x="453707" y="955039"/>
                </a:lnTo>
                <a:close/>
              </a:path>
              <a:path w="1367154" h="1192529">
                <a:moveTo>
                  <a:pt x="669823" y="397509"/>
                </a:moveTo>
                <a:lnTo>
                  <a:pt x="619070" y="405129"/>
                </a:lnTo>
                <a:lnTo>
                  <a:pt x="578091" y="422909"/>
                </a:lnTo>
                <a:lnTo>
                  <a:pt x="547750" y="450849"/>
                </a:lnTo>
                <a:lnTo>
                  <a:pt x="522439" y="518159"/>
                </a:lnTo>
                <a:lnTo>
                  <a:pt x="529181" y="560069"/>
                </a:lnTo>
                <a:lnTo>
                  <a:pt x="547955" y="595629"/>
                </a:lnTo>
                <a:lnTo>
                  <a:pt x="576587" y="626109"/>
                </a:lnTo>
                <a:lnTo>
                  <a:pt x="612905" y="651509"/>
                </a:lnTo>
                <a:lnTo>
                  <a:pt x="654733" y="673099"/>
                </a:lnTo>
                <a:lnTo>
                  <a:pt x="745060" y="711199"/>
                </a:lnTo>
                <a:lnTo>
                  <a:pt x="788506" y="731519"/>
                </a:lnTo>
                <a:lnTo>
                  <a:pt x="829274" y="753109"/>
                </a:lnTo>
                <a:lnTo>
                  <a:pt x="866403" y="778509"/>
                </a:lnTo>
                <a:lnTo>
                  <a:pt x="898934" y="806449"/>
                </a:lnTo>
                <a:lnTo>
                  <a:pt x="925908" y="839469"/>
                </a:lnTo>
                <a:lnTo>
                  <a:pt x="946363" y="875029"/>
                </a:lnTo>
                <a:lnTo>
                  <a:pt x="959340" y="915669"/>
                </a:lnTo>
                <a:lnTo>
                  <a:pt x="963879" y="962659"/>
                </a:lnTo>
                <a:lnTo>
                  <a:pt x="960239" y="999489"/>
                </a:lnTo>
                <a:lnTo>
                  <a:pt x="949398" y="1036319"/>
                </a:lnTo>
                <a:lnTo>
                  <a:pt x="931478" y="1071879"/>
                </a:lnTo>
                <a:lnTo>
                  <a:pt x="906596" y="1104899"/>
                </a:lnTo>
                <a:lnTo>
                  <a:pt x="874873" y="1134109"/>
                </a:lnTo>
                <a:lnTo>
                  <a:pt x="836429" y="1158239"/>
                </a:lnTo>
                <a:lnTo>
                  <a:pt x="791383" y="1177289"/>
                </a:lnTo>
                <a:lnTo>
                  <a:pt x="739855" y="1188719"/>
                </a:lnTo>
                <a:lnTo>
                  <a:pt x="686367" y="1192529"/>
                </a:lnTo>
                <a:lnTo>
                  <a:pt x="890539" y="1192529"/>
                </a:lnTo>
                <a:lnTo>
                  <a:pt x="929506" y="1163319"/>
                </a:lnTo>
                <a:lnTo>
                  <a:pt x="962148" y="1127759"/>
                </a:lnTo>
                <a:lnTo>
                  <a:pt x="987737" y="1089659"/>
                </a:lnTo>
                <a:lnTo>
                  <a:pt x="1006156" y="1047749"/>
                </a:lnTo>
                <a:lnTo>
                  <a:pt x="1017291" y="1005839"/>
                </a:lnTo>
                <a:lnTo>
                  <a:pt x="1021029" y="962659"/>
                </a:lnTo>
                <a:lnTo>
                  <a:pt x="1016153" y="908049"/>
                </a:lnTo>
                <a:lnTo>
                  <a:pt x="1002254" y="859789"/>
                </a:lnTo>
                <a:lnTo>
                  <a:pt x="980420" y="816609"/>
                </a:lnTo>
                <a:lnTo>
                  <a:pt x="951742" y="779779"/>
                </a:lnTo>
                <a:lnTo>
                  <a:pt x="917311" y="746759"/>
                </a:lnTo>
                <a:lnTo>
                  <a:pt x="878216" y="717549"/>
                </a:lnTo>
                <a:lnTo>
                  <a:pt x="835548" y="690879"/>
                </a:lnTo>
                <a:lnTo>
                  <a:pt x="790397" y="668019"/>
                </a:lnTo>
                <a:lnTo>
                  <a:pt x="790397" y="643889"/>
                </a:lnTo>
                <a:lnTo>
                  <a:pt x="733247" y="643889"/>
                </a:lnTo>
                <a:lnTo>
                  <a:pt x="724966" y="640079"/>
                </a:lnTo>
                <a:lnTo>
                  <a:pt x="720826" y="638809"/>
                </a:lnTo>
                <a:lnTo>
                  <a:pt x="646396" y="604519"/>
                </a:lnTo>
                <a:lnTo>
                  <a:pt x="603664" y="572769"/>
                </a:lnTo>
                <a:lnTo>
                  <a:pt x="584204" y="544829"/>
                </a:lnTo>
                <a:lnTo>
                  <a:pt x="579589" y="518159"/>
                </a:lnTo>
                <a:lnTo>
                  <a:pt x="585032" y="497839"/>
                </a:lnTo>
                <a:lnTo>
                  <a:pt x="601622" y="477519"/>
                </a:lnTo>
                <a:lnTo>
                  <a:pt x="629755" y="461009"/>
                </a:lnTo>
                <a:lnTo>
                  <a:pt x="669823" y="454659"/>
                </a:lnTo>
                <a:lnTo>
                  <a:pt x="838072" y="454659"/>
                </a:lnTo>
                <a:lnTo>
                  <a:pt x="829473" y="449579"/>
                </a:lnTo>
                <a:lnTo>
                  <a:pt x="778762" y="425449"/>
                </a:lnTo>
                <a:lnTo>
                  <a:pt x="723705" y="406399"/>
                </a:lnTo>
                <a:lnTo>
                  <a:pt x="669823" y="397509"/>
                </a:lnTo>
                <a:close/>
              </a:path>
              <a:path w="1367154" h="1192529">
                <a:moveTo>
                  <a:pt x="1156656" y="116839"/>
                </a:moveTo>
                <a:lnTo>
                  <a:pt x="996137" y="116839"/>
                </a:lnTo>
                <a:lnTo>
                  <a:pt x="1032489" y="129539"/>
                </a:lnTo>
                <a:lnTo>
                  <a:pt x="1067598" y="142239"/>
                </a:lnTo>
                <a:lnTo>
                  <a:pt x="1101266" y="156209"/>
                </a:lnTo>
                <a:lnTo>
                  <a:pt x="1133297" y="168909"/>
                </a:lnTo>
                <a:lnTo>
                  <a:pt x="1133297" y="350519"/>
                </a:lnTo>
                <a:lnTo>
                  <a:pt x="974877" y="350519"/>
                </a:lnTo>
                <a:lnTo>
                  <a:pt x="1046946" y="377189"/>
                </a:lnTo>
                <a:lnTo>
                  <a:pt x="1113047" y="405129"/>
                </a:lnTo>
                <a:lnTo>
                  <a:pt x="1171670" y="433069"/>
                </a:lnTo>
                <a:lnTo>
                  <a:pt x="1221307" y="458469"/>
                </a:lnTo>
                <a:lnTo>
                  <a:pt x="1260450" y="480059"/>
                </a:lnTo>
                <a:lnTo>
                  <a:pt x="1287589" y="496569"/>
                </a:lnTo>
                <a:lnTo>
                  <a:pt x="1301216" y="504189"/>
                </a:lnTo>
                <a:lnTo>
                  <a:pt x="1296653" y="570229"/>
                </a:lnTo>
                <a:lnTo>
                  <a:pt x="1291088" y="632459"/>
                </a:lnTo>
                <a:lnTo>
                  <a:pt x="1284508" y="690879"/>
                </a:lnTo>
                <a:lnTo>
                  <a:pt x="1276898" y="748029"/>
                </a:lnTo>
                <a:lnTo>
                  <a:pt x="1268242" y="801369"/>
                </a:lnTo>
                <a:lnTo>
                  <a:pt x="1258526" y="853439"/>
                </a:lnTo>
                <a:lnTo>
                  <a:pt x="1247735" y="901699"/>
                </a:lnTo>
                <a:lnTo>
                  <a:pt x="1235854" y="948689"/>
                </a:lnTo>
                <a:lnTo>
                  <a:pt x="1222869" y="993139"/>
                </a:lnTo>
                <a:lnTo>
                  <a:pt x="1208764" y="1033779"/>
                </a:lnTo>
                <a:lnTo>
                  <a:pt x="1193525" y="1074419"/>
                </a:lnTo>
                <a:lnTo>
                  <a:pt x="1177137" y="1111249"/>
                </a:lnTo>
                <a:lnTo>
                  <a:pt x="1159586" y="1146809"/>
                </a:lnTo>
                <a:lnTo>
                  <a:pt x="1133644" y="1192529"/>
                </a:lnTo>
                <a:lnTo>
                  <a:pt x="1200237" y="1192529"/>
                </a:lnTo>
                <a:lnTo>
                  <a:pt x="1222772" y="1149349"/>
                </a:lnTo>
                <a:lnTo>
                  <a:pt x="1240132" y="1111249"/>
                </a:lnTo>
                <a:lnTo>
                  <a:pt x="1256320" y="1070609"/>
                </a:lnTo>
                <a:lnTo>
                  <a:pt x="1271348" y="1028699"/>
                </a:lnTo>
                <a:lnTo>
                  <a:pt x="1285228" y="984249"/>
                </a:lnTo>
                <a:lnTo>
                  <a:pt x="1297974" y="937259"/>
                </a:lnTo>
                <a:lnTo>
                  <a:pt x="1309596" y="887729"/>
                </a:lnTo>
                <a:lnTo>
                  <a:pt x="1320109" y="835659"/>
                </a:lnTo>
                <a:lnTo>
                  <a:pt x="1329523" y="781049"/>
                </a:lnTo>
                <a:lnTo>
                  <a:pt x="1337852" y="725169"/>
                </a:lnTo>
                <a:lnTo>
                  <a:pt x="1345107" y="664209"/>
                </a:lnTo>
                <a:lnTo>
                  <a:pt x="1351302" y="601979"/>
                </a:lnTo>
                <a:lnTo>
                  <a:pt x="1356449" y="535939"/>
                </a:lnTo>
                <a:lnTo>
                  <a:pt x="1360559" y="467359"/>
                </a:lnTo>
                <a:lnTo>
                  <a:pt x="1361772" y="439419"/>
                </a:lnTo>
                <a:lnTo>
                  <a:pt x="1304671" y="439419"/>
                </a:lnTo>
                <a:lnTo>
                  <a:pt x="1283362" y="426719"/>
                </a:lnTo>
                <a:lnTo>
                  <a:pt x="1190447" y="377189"/>
                </a:lnTo>
                <a:lnTo>
                  <a:pt x="1190447" y="195579"/>
                </a:lnTo>
                <a:lnTo>
                  <a:pt x="1316312" y="195579"/>
                </a:lnTo>
                <a:lnTo>
                  <a:pt x="1302335" y="187959"/>
                </a:lnTo>
                <a:lnTo>
                  <a:pt x="1269034" y="170179"/>
                </a:lnTo>
                <a:lnTo>
                  <a:pt x="1228830" y="149859"/>
                </a:lnTo>
                <a:lnTo>
                  <a:pt x="1182499" y="128269"/>
                </a:lnTo>
                <a:lnTo>
                  <a:pt x="1156656" y="116839"/>
                </a:lnTo>
                <a:close/>
              </a:path>
              <a:path w="1367154" h="1192529">
                <a:moveTo>
                  <a:pt x="568385" y="1012189"/>
                </a:moveTo>
                <a:lnTo>
                  <a:pt x="455510" y="1012189"/>
                </a:lnTo>
                <a:lnTo>
                  <a:pt x="456196" y="1013459"/>
                </a:lnTo>
                <a:lnTo>
                  <a:pt x="457276" y="1013459"/>
                </a:lnTo>
                <a:lnTo>
                  <a:pt x="458000" y="1014729"/>
                </a:lnTo>
                <a:lnTo>
                  <a:pt x="460959" y="1015999"/>
                </a:lnTo>
                <a:lnTo>
                  <a:pt x="509667" y="1045209"/>
                </a:lnTo>
                <a:lnTo>
                  <a:pt x="555968" y="1069339"/>
                </a:lnTo>
                <a:lnTo>
                  <a:pt x="599476" y="1085849"/>
                </a:lnTo>
                <a:lnTo>
                  <a:pt x="639800" y="1096009"/>
                </a:lnTo>
                <a:lnTo>
                  <a:pt x="676554" y="1099819"/>
                </a:lnTo>
                <a:lnTo>
                  <a:pt x="724914" y="1093469"/>
                </a:lnTo>
                <a:lnTo>
                  <a:pt x="766547" y="1074419"/>
                </a:lnTo>
                <a:lnTo>
                  <a:pt x="799142" y="1046479"/>
                </a:lnTo>
                <a:lnTo>
                  <a:pt x="801419" y="1042669"/>
                </a:lnTo>
                <a:lnTo>
                  <a:pt x="665908" y="1042669"/>
                </a:lnTo>
                <a:lnTo>
                  <a:pt x="654623" y="1040129"/>
                </a:lnTo>
                <a:lnTo>
                  <a:pt x="642759" y="1038859"/>
                </a:lnTo>
                <a:lnTo>
                  <a:pt x="630377" y="1035049"/>
                </a:lnTo>
                <a:lnTo>
                  <a:pt x="630377" y="1014729"/>
                </a:lnTo>
                <a:lnTo>
                  <a:pt x="573227" y="1014729"/>
                </a:lnTo>
                <a:lnTo>
                  <a:pt x="568385" y="1012189"/>
                </a:lnTo>
                <a:close/>
              </a:path>
              <a:path w="1367154" h="1192529">
                <a:moveTo>
                  <a:pt x="752362" y="844549"/>
                </a:moveTo>
                <a:lnTo>
                  <a:pt x="630377" y="844549"/>
                </a:lnTo>
                <a:lnTo>
                  <a:pt x="693740" y="873759"/>
                </a:lnTo>
                <a:lnTo>
                  <a:pt x="737422" y="904239"/>
                </a:lnTo>
                <a:lnTo>
                  <a:pt x="762697" y="935989"/>
                </a:lnTo>
                <a:lnTo>
                  <a:pt x="770839" y="970279"/>
                </a:lnTo>
                <a:lnTo>
                  <a:pt x="763543" y="998219"/>
                </a:lnTo>
                <a:lnTo>
                  <a:pt x="743527" y="1021079"/>
                </a:lnTo>
                <a:lnTo>
                  <a:pt x="713596" y="1036319"/>
                </a:lnTo>
                <a:lnTo>
                  <a:pt x="676554" y="1042669"/>
                </a:lnTo>
                <a:lnTo>
                  <a:pt x="801419" y="1042669"/>
                </a:lnTo>
                <a:lnTo>
                  <a:pt x="820392" y="1010919"/>
                </a:lnTo>
                <a:lnTo>
                  <a:pt x="827989" y="970279"/>
                </a:lnTo>
                <a:lnTo>
                  <a:pt x="820458" y="925829"/>
                </a:lnTo>
                <a:lnTo>
                  <a:pt x="799678" y="887729"/>
                </a:lnTo>
                <a:lnTo>
                  <a:pt x="768367" y="855979"/>
                </a:lnTo>
                <a:lnTo>
                  <a:pt x="752362" y="844549"/>
                </a:lnTo>
                <a:close/>
              </a:path>
              <a:path w="1367154" h="1192529">
                <a:moveTo>
                  <a:pt x="522082" y="339089"/>
                </a:moveTo>
                <a:lnTo>
                  <a:pt x="424853" y="339089"/>
                </a:lnTo>
                <a:lnTo>
                  <a:pt x="389842" y="382269"/>
                </a:lnTo>
                <a:lnTo>
                  <a:pt x="365110" y="429259"/>
                </a:lnTo>
                <a:lnTo>
                  <a:pt x="350434" y="478789"/>
                </a:lnTo>
                <a:lnTo>
                  <a:pt x="345834" y="527049"/>
                </a:lnTo>
                <a:lnTo>
                  <a:pt x="345713" y="530859"/>
                </a:lnTo>
                <a:lnTo>
                  <a:pt x="350938" y="585469"/>
                </a:lnTo>
                <a:lnTo>
                  <a:pt x="365953" y="634999"/>
                </a:lnTo>
                <a:lnTo>
                  <a:pt x="389103" y="678179"/>
                </a:lnTo>
                <a:lnTo>
                  <a:pt x="418857" y="716279"/>
                </a:lnTo>
                <a:lnTo>
                  <a:pt x="453679" y="749299"/>
                </a:lnTo>
                <a:lnTo>
                  <a:pt x="492037" y="777239"/>
                </a:lnTo>
                <a:lnTo>
                  <a:pt x="532397" y="800099"/>
                </a:lnTo>
                <a:lnTo>
                  <a:pt x="573227" y="820419"/>
                </a:lnTo>
                <a:lnTo>
                  <a:pt x="573227" y="1014729"/>
                </a:lnTo>
                <a:lnTo>
                  <a:pt x="630377" y="1014729"/>
                </a:lnTo>
                <a:lnTo>
                  <a:pt x="630377" y="844549"/>
                </a:lnTo>
                <a:lnTo>
                  <a:pt x="752362" y="844549"/>
                </a:lnTo>
                <a:lnTo>
                  <a:pt x="729245" y="828039"/>
                </a:lnTo>
                <a:lnTo>
                  <a:pt x="685030" y="805179"/>
                </a:lnTo>
                <a:lnTo>
                  <a:pt x="638441" y="786129"/>
                </a:lnTo>
                <a:lnTo>
                  <a:pt x="582148" y="760729"/>
                </a:lnTo>
                <a:lnTo>
                  <a:pt x="533778" y="735329"/>
                </a:lnTo>
                <a:lnTo>
                  <a:pt x="493203" y="706119"/>
                </a:lnTo>
                <a:lnTo>
                  <a:pt x="460294" y="675639"/>
                </a:lnTo>
                <a:lnTo>
                  <a:pt x="434922" y="642619"/>
                </a:lnTo>
                <a:lnTo>
                  <a:pt x="416958" y="607059"/>
                </a:lnTo>
                <a:lnTo>
                  <a:pt x="406275" y="570229"/>
                </a:lnTo>
                <a:lnTo>
                  <a:pt x="402742" y="529589"/>
                </a:lnTo>
                <a:lnTo>
                  <a:pt x="405920" y="491489"/>
                </a:lnTo>
                <a:lnTo>
                  <a:pt x="415565" y="455929"/>
                </a:lnTo>
                <a:lnTo>
                  <a:pt x="431839" y="421639"/>
                </a:lnTo>
                <a:lnTo>
                  <a:pt x="454907" y="389889"/>
                </a:lnTo>
                <a:lnTo>
                  <a:pt x="484934" y="361949"/>
                </a:lnTo>
                <a:lnTo>
                  <a:pt x="522082" y="339089"/>
                </a:lnTo>
                <a:close/>
              </a:path>
              <a:path w="1367154" h="1192529">
                <a:moveTo>
                  <a:pt x="838072" y="454659"/>
                </a:moveTo>
                <a:lnTo>
                  <a:pt x="669823" y="454659"/>
                </a:lnTo>
                <a:lnTo>
                  <a:pt x="683601" y="455929"/>
                </a:lnTo>
                <a:lnTo>
                  <a:pt x="698868" y="458469"/>
                </a:lnTo>
                <a:lnTo>
                  <a:pt x="715468" y="462279"/>
                </a:lnTo>
                <a:lnTo>
                  <a:pt x="733247" y="468629"/>
                </a:lnTo>
                <a:lnTo>
                  <a:pt x="733247" y="643889"/>
                </a:lnTo>
                <a:lnTo>
                  <a:pt x="790397" y="643889"/>
                </a:lnTo>
                <a:lnTo>
                  <a:pt x="790397" y="494029"/>
                </a:lnTo>
                <a:lnTo>
                  <a:pt x="931756" y="494029"/>
                </a:lnTo>
                <a:lnTo>
                  <a:pt x="945812" y="473709"/>
                </a:lnTo>
                <a:lnTo>
                  <a:pt x="870318" y="473709"/>
                </a:lnTo>
                <a:lnTo>
                  <a:pt x="838072" y="454659"/>
                </a:lnTo>
                <a:close/>
              </a:path>
              <a:path w="1367154" h="1192529">
                <a:moveTo>
                  <a:pt x="931756" y="494029"/>
                </a:moveTo>
                <a:lnTo>
                  <a:pt x="790397" y="494029"/>
                </a:lnTo>
                <a:lnTo>
                  <a:pt x="814955" y="506729"/>
                </a:lnTo>
                <a:lnTo>
                  <a:pt x="827537" y="514349"/>
                </a:lnTo>
                <a:lnTo>
                  <a:pt x="841895" y="523239"/>
                </a:lnTo>
                <a:lnTo>
                  <a:pt x="848824" y="527049"/>
                </a:lnTo>
                <a:lnTo>
                  <a:pt x="856167" y="529589"/>
                </a:lnTo>
                <a:lnTo>
                  <a:pt x="871677" y="532129"/>
                </a:lnTo>
                <a:lnTo>
                  <a:pt x="887548" y="529589"/>
                </a:lnTo>
                <a:lnTo>
                  <a:pt x="902798" y="523239"/>
                </a:lnTo>
                <a:lnTo>
                  <a:pt x="916629" y="513079"/>
                </a:lnTo>
                <a:lnTo>
                  <a:pt x="928243" y="499109"/>
                </a:lnTo>
                <a:lnTo>
                  <a:pt x="931756" y="494029"/>
                </a:lnTo>
                <a:close/>
              </a:path>
              <a:path w="1367154" h="1192529">
                <a:moveTo>
                  <a:pt x="1021625" y="306069"/>
                </a:moveTo>
                <a:lnTo>
                  <a:pt x="677900" y="306069"/>
                </a:lnTo>
                <a:lnTo>
                  <a:pt x="753654" y="312419"/>
                </a:lnTo>
                <a:lnTo>
                  <a:pt x="819222" y="330199"/>
                </a:lnTo>
                <a:lnTo>
                  <a:pt x="872228" y="353059"/>
                </a:lnTo>
                <a:lnTo>
                  <a:pt x="910300" y="374649"/>
                </a:lnTo>
                <a:lnTo>
                  <a:pt x="931062" y="388619"/>
                </a:lnTo>
                <a:lnTo>
                  <a:pt x="932192" y="388619"/>
                </a:lnTo>
                <a:lnTo>
                  <a:pt x="932561" y="389889"/>
                </a:lnTo>
                <a:lnTo>
                  <a:pt x="932700" y="391159"/>
                </a:lnTo>
                <a:lnTo>
                  <a:pt x="932446" y="392429"/>
                </a:lnTo>
                <a:lnTo>
                  <a:pt x="877976" y="471169"/>
                </a:lnTo>
                <a:lnTo>
                  <a:pt x="873975" y="473709"/>
                </a:lnTo>
                <a:lnTo>
                  <a:pt x="945812" y="473709"/>
                </a:lnTo>
                <a:lnTo>
                  <a:pt x="979195" y="425449"/>
                </a:lnTo>
                <a:lnTo>
                  <a:pt x="985092" y="414019"/>
                </a:lnTo>
                <a:lnTo>
                  <a:pt x="988631" y="402589"/>
                </a:lnTo>
                <a:lnTo>
                  <a:pt x="989732" y="389889"/>
                </a:lnTo>
                <a:lnTo>
                  <a:pt x="988314" y="377189"/>
                </a:lnTo>
                <a:lnTo>
                  <a:pt x="986198" y="370839"/>
                </a:lnTo>
                <a:lnTo>
                  <a:pt x="983191" y="363219"/>
                </a:lnTo>
                <a:lnTo>
                  <a:pt x="979386" y="356869"/>
                </a:lnTo>
                <a:lnTo>
                  <a:pt x="974877" y="350519"/>
                </a:lnTo>
                <a:lnTo>
                  <a:pt x="1133297" y="350519"/>
                </a:lnTo>
                <a:lnTo>
                  <a:pt x="1101271" y="336549"/>
                </a:lnTo>
                <a:lnTo>
                  <a:pt x="1067641" y="323849"/>
                </a:lnTo>
                <a:lnTo>
                  <a:pt x="1032548" y="309879"/>
                </a:lnTo>
                <a:lnTo>
                  <a:pt x="1021625" y="306069"/>
                </a:lnTo>
                <a:close/>
              </a:path>
              <a:path w="1367154" h="1192529">
                <a:moveTo>
                  <a:pt x="1316312" y="195579"/>
                </a:moveTo>
                <a:lnTo>
                  <a:pt x="1190447" y="195579"/>
                </a:lnTo>
                <a:lnTo>
                  <a:pt x="1229896" y="214629"/>
                </a:lnTo>
                <a:lnTo>
                  <a:pt x="1290148" y="246379"/>
                </a:lnTo>
                <a:lnTo>
                  <a:pt x="1309509" y="257809"/>
                </a:lnTo>
                <a:lnTo>
                  <a:pt x="1308850" y="304799"/>
                </a:lnTo>
                <a:lnTo>
                  <a:pt x="1307852" y="349249"/>
                </a:lnTo>
                <a:lnTo>
                  <a:pt x="1306430" y="396239"/>
                </a:lnTo>
                <a:lnTo>
                  <a:pt x="1304671" y="439419"/>
                </a:lnTo>
                <a:lnTo>
                  <a:pt x="1361772" y="439419"/>
                </a:lnTo>
                <a:lnTo>
                  <a:pt x="1363646" y="396239"/>
                </a:lnTo>
                <a:lnTo>
                  <a:pt x="1365722" y="321309"/>
                </a:lnTo>
                <a:lnTo>
                  <a:pt x="1366799" y="242569"/>
                </a:lnTo>
                <a:lnTo>
                  <a:pt x="1365888" y="234949"/>
                </a:lnTo>
                <a:lnTo>
                  <a:pt x="1327960" y="201929"/>
                </a:lnTo>
                <a:lnTo>
                  <a:pt x="1316312" y="195579"/>
                </a:lnTo>
                <a:close/>
              </a:path>
              <a:path w="1367154" h="1192529">
                <a:moveTo>
                  <a:pt x="230327" y="194309"/>
                </a:moveTo>
                <a:lnTo>
                  <a:pt x="173177" y="194309"/>
                </a:lnTo>
                <a:lnTo>
                  <a:pt x="173177" y="375919"/>
                </a:lnTo>
                <a:lnTo>
                  <a:pt x="139216" y="392429"/>
                </a:lnTo>
                <a:lnTo>
                  <a:pt x="109256" y="407669"/>
                </a:lnTo>
                <a:lnTo>
                  <a:pt x="83657" y="421639"/>
                </a:lnTo>
                <a:lnTo>
                  <a:pt x="62776" y="434339"/>
                </a:lnTo>
                <a:lnTo>
                  <a:pt x="184529" y="434339"/>
                </a:lnTo>
                <a:lnTo>
                  <a:pt x="186963" y="433069"/>
                </a:lnTo>
                <a:lnTo>
                  <a:pt x="238119" y="408939"/>
                </a:lnTo>
                <a:lnTo>
                  <a:pt x="295542" y="384809"/>
                </a:lnTo>
                <a:lnTo>
                  <a:pt x="358147" y="360679"/>
                </a:lnTo>
                <a:lnTo>
                  <a:pt x="393462" y="349249"/>
                </a:lnTo>
                <a:lnTo>
                  <a:pt x="230327" y="349249"/>
                </a:lnTo>
                <a:lnTo>
                  <a:pt x="230327" y="194309"/>
                </a:lnTo>
                <a:close/>
              </a:path>
              <a:path w="1367154" h="1192529">
                <a:moveTo>
                  <a:pt x="424637" y="115569"/>
                </a:moveTo>
                <a:lnTo>
                  <a:pt x="367487" y="115569"/>
                </a:lnTo>
                <a:lnTo>
                  <a:pt x="367487" y="297179"/>
                </a:lnTo>
                <a:lnTo>
                  <a:pt x="331054" y="309879"/>
                </a:lnTo>
                <a:lnTo>
                  <a:pt x="295954" y="322579"/>
                </a:lnTo>
                <a:lnTo>
                  <a:pt x="262331" y="335279"/>
                </a:lnTo>
                <a:lnTo>
                  <a:pt x="230327" y="349249"/>
                </a:lnTo>
                <a:lnTo>
                  <a:pt x="393462" y="349249"/>
                </a:lnTo>
                <a:lnTo>
                  <a:pt x="424853" y="339089"/>
                </a:lnTo>
                <a:lnTo>
                  <a:pt x="522082" y="339089"/>
                </a:lnTo>
                <a:lnTo>
                  <a:pt x="566517" y="321309"/>
                </a:lnTo>
                <a:lnTo>
                  <a:pt x="618401" y="309879"/>
                </a:lnTo>
                <a:lnTo>
                  <a:pt x="677900" y="306069"/>
                </a:lnTo>
                <a:lnTo>
                  <a:pt x="1021625" y="306069"/>
                </a:lnTo>
                <a:lnTo>
                  <a:pt x="996137" y="297179"/>
                </a:lnTo>
                <a:lnTo>
                  <a:pt x="996137" y="279399"/>
                </a:lnTo>
                <a:lnTo>
                  <a:pt x="424637" y="279399"/>
                </a:lnTo>
                <a:lnTo>
                  <a:pt x="424637" y="115569"/>
                </a:lnTo>
                <a:close/>
              </a:path>
              <a:path w="1367154" h="1192529">
                <a:moveTo>
                  <a:pt x="630377" y="66039"/>
                </a:moveTo>
                <a:lnTo>
                  <a:pt x="573227" y="66039"/>
                </a:lnTo>
                <a:lnTo>
                  <a:pt x="573227" y="248919"/>
                </a:lnTo>
                <a:lnTo>
                  <a:pt x="535349" y="253999"/>
                </a:lnTo>
                <a:lnTo>
                  <a:pt x="460922" y="269239"/>
                </a:lnTo>
                <a:lnTo>
                  <a:pt x="424637" y="279399"/>
                </a:lnTo>
                <a:lnTo>
                  <a:pt x="938987" y="279399"/>
                </a:lnTo>
                <a:lnTo>
                  <a:pt x="865754" y="261619"/>
                </a:lnTo>
                <a:lnTo>
                  <a:pt x="828278" y="253999"/>
                </a:lnTo>
                <a:lnTo>
                  <a:pt x="790397" y="247649"/>
                </a:lnTo>
                <a:lnTo>
                  <a:pt x="790397" y="242569"/>
                </a:lnTo>
                <a:lnTo>
                  <a:pt x="630377" y="242569"/>
                </a:lnTo>
                <a:lnTo>
                  <a:pt x="630377" y="66039"/>
                </a:lnTo>
                <a:close/>
              </a:path>
              <a:path w="1367154" h="1192529">
                <a:moveTo>
                  <a:pt x="1028615" y="66039"/>
                </a:moveTo>
                <a:lnTo>
                  <a:pt x="790397" y="66039"/>
                </a:lnTo>
                <a:lnTo>
                  <a:pt x="828001" y="72389"/>
                </a:lnTo>
                <a:lnTo>
                  <a:pt x="865406" y="80009"/>
                </a:lnTo>
                <a:lnTo>
                  <a:pt x="938987" y="97789"/>
                </a:lnTo>
                <a:lnTo>
                  <a:pt x="938987" y="279399"/>
                </a:lnTo>
                <a:lnTo>
                  <a:pt x="996137" y="279399"/>
                </a:lnTo>
                <a:lnTo>
                  <a:pt x="996137" y="116839"/>
                </a:lnTo>
                <a:lnTo>
                  <a:pt x="1156656" y="116839"/>
                </a:lnTo>
                <a:lnTo>
                  <a:pt x="1130814" y="105409"/>
                </a:lnTo>
                <a:lnTo>
                  <a:pt x="1074550" y="82549"/>
                </a:lnTo>
                <a:lnTo>
                  <a:pt x="1028615" y="66039"/>
                </a:lnTo>
                <a:close/>
              </a:path>
              <a:path w="1367154" h="1192529">
                <a:moveTo>
                  <a:pt x="720979" y="241299"/>
                </a:moveTo>
                <a:lnTo>
                  <a:pt x="643321" y="241299"/>
                </a:lnTo>
                <a:lnTo>
                  <a:pt x="630377" y="242569"/>
                </a:lnTo>
                <a:lnTo>
                  <a:pt x="733247" y="242569"/>
                </a:lnTo>
                <a:lnTo>
                  <a:pt x="720979" y="241299"/>
                </a:lnTo>
                <a:close/>
              </a:path>
              <a:path w="1367154" h="1192529">
                <a:moveTo>
                  <a:pt x="1001862" y="57149"/>
                </a:moveTo>
                <a:lnTo>
                  <a:pt x="684009" y="57149"/>
                </a:lnTo>
                <a:lnTo>
                  <a:pt x="696262" y="58419"/>
                </a:lnTo>
                <a:lnTo>
                  <a:pt x="720887" y="58419"/>
                </a:lnTo>
                <a:lnTo>
                  <a:pt x="733247" y="59689"/>
                </a:lnTo>
                <a:lnTo>
                  <a:pt x="733247" y="242569"/>
                </a:lnTo>
                <a:lnTo>
                  <a:pt x="790397" y="242569"/>
                </a:lnTo>
                <a:lnTo>
                  <a:pt x="790397" y="66039"/>
                </a:lnTo>
                <a:lnTo>
                  <a:pt x="1028615" y="66039"/>
                </a:lnTo>
                <a:lnTo>
                  <a:pt x="1014482" y="60959"/>
                </a:lnTo>
                <a:lnTo>
                  <a:pt x="1001862" y="57149"/>
                </a:lnTo>
                <a:close/>
              </a:path>
              <a:path w="1367154" h="1192529">
                <a:moveTo>
                  <a:pt x="684174" y="240029"/>
                </a:moveTo>
                <a:lnTo>
                  <a:pt x="682142" y="240029"/>
                </a:lnTo>
                <a:lnTo>
                  <a:pt x="669205" y="241299"/>
                </a:lnTo>
                <a:lnTo>
                  <a:pt x="696442" y="241299"/>
                </a:lnTo>
                <a:lnTo>
                  <a:pt x="684174" y="240029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3086282" y="3418263"/>
            <a:ext cx="569595" cy="253365"/>
          </a:xfrm>
          <a:custGeom>
            <a:avLst/>
            <a:gdLst/>
            <a:ahLst/>
            <a:cxnLst/>
            <a:rect l="l" t="t" r="r" b="b"/>
            <a:pathLst>
              <a:path w="569595" h="253364">
                <a:moveTo>
                  <a:pt x="569556" y="0"/>
                </a:moveTo>
                <a:lnTo>
                  <a:pt x="0" y="178244"/>
                </a:lnTo>
                <a:lnTo>
                  <a:pt x="162" y="197259"/>
                </a:lnTo>
                <a:lnTo>
                  <a:pt x="274" y="216073"/>
                </a:lnTo>
                <a:lnTo>
                  <a:pt x="455" y="234689"/>
                </a:lnTo>
                <a:lnTo>
                  <a:pt x="825" y="253111"/>
                </a:lnTo>
                <a:lnTo>
                  <a:pt x="569556" y="95084"/>
                </a:lnTo>
                <a:lnTo>
                  <a:pt x="569556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3712989" y="4140627"/>
            <a:ext cx="531495" cy="483870"/>
          </a:xfrm>
          <a:custGeom>
            <a:avLst/>
            <a:gdLst/>
            <a:ahLst/>
            <a:cxnLst/>
            <a:rect l="l" t="t" r="r" b="b"/>
            <a:pathLst>
              <a:path w="531495" h="483870">
                <a:moveTo>
                  <a:pt x="531266" y="0"/>
                </a:moveTo>
                <a:lnTo>
                  <a:pt x="198831" y="0"/>
                </a:lnTo>
                <a:lnTo>
                  <a:pt x="186171" y="49007"/>
                </a:lnTo>
                <a:lnTo>
                  <a:pt x="163645" y="92434"/>
                </a:lnTo>
                <a:lnTo>
                  <a:pt x="132510" y="129197"/>
                </a:lnTo>
                <a:lnTo>
                  <a:pt x="94020" y="158208"/>
                </a:lnTo>
                <a:lnTo>
                  <a:pt x="49431" y="178382"/>
                </a:lnTo>
                <a:lnTo>
                  <a:pt x="0" y="188633"/>
                </a:lnTo>
                <a:lnTo>
                  <a:pt x="0" y="480060"/>
                </a:lnTo>
                <a:lnTo>
                  <a:pt x="320039" y="480060"/>
                </a:lnTo>
                <a:lnTo>
                  <a:pt x="320039" y="483298"/>
                </a:lnTo>
                <a:lnTo>
                  <a:pt x="352411" y="445121"/>
                </a:lnTo>
                <a:lnTo>
                  <a:pt x="381380" y="405083"/>
                </a:lnTo>
                <a:lnTo>
                  <a:pt x="407597" y="362881"/>
                </a:lnTo>
                <a:lnTo>
                  <a:pt x="411891" y="354926"/>
                </a:lnTo>
                <a:lnTo>
                  <a:pt x="205739" y="354926"/>
                </a:lnTo>
                <a:lnTo>
                  <a:pt x="205739" y="98488"/>
                </a:lnTo>
                <a:lnTo>
                  <a:pt x="209905" y="91440"/>
                </a:lnTo>
                <a:lnTo>
                  <a:pt x="511681" y="91440"/>
                </a:lnTo>
                <a:lnTo>
                  <a:pt x="520712" y="52642"/>
                </a:lnTo>
                <a:lnTo>
                  <a:pt x="531266" y="0"/>
                </a:lnTo>
                <a:close/>
              </a:path>
              <a:path w="531495" h="483870">
                <a:moveTo>
                  <a:pt x="354329" y="354330"/>
                </a:moveTo>
                <a:lnTo>
                  <a:pt x="209905" y="354330"/>
                </a:lnTo>
                <a:lnTo>
                  <a:pt x="205739" y="354926"/>
                </a:lnTo>
                <a:lnTo>
                  <a:pt x="354329" y="354926"/>
                </a:lnTo>
                <a:lnTo>
                  <a:pt x="354329" y="354330"/>
                </a:lnTo>
                <a:close/>
              </a:path>
              <a:path w="531495" h="483870">
                <a:moveTo>
                  <a:pt x="511681" y="91440"/>
                </a:moveTo>
                <a:lnTo>
                  <a:pt x="252399" y="91440"/>
                </a:lnTo>
                <a:lnTo>
                  <a:pt x="251459" y="98488"/>
                </a:lnTo>
                <a:lnTo>
                  <a:pt x="251459" y="308610"/>
                </a:lnTo>
                <a:lnTo>
                  <a:pt x="355815" y="308610"/>
                </a:lnTo>
                <a:lnTo>
                  <a:pt x="354329" y="316572"/>
                </a:lnTo>
                <a:lnTo>
                  <a:pt x="354329" y="354926"/>
                </a:lnTo>
                <a:lnTo>
                  <a:pt x="355815" y="354330"/>
                </a:lnTo>
                <a:lnTo>
                  <a:pt x="412213" y="354330"/>
                </a:lnTo>
                <a:lnTo>
                  <a:pt x="431711" y="318211"/>
                </a:lnTo>
                <a:lnTo>
                  <a:pt x="449888" y="279746"/>
                </a:lnTo>
                <a:lnTo>
                  <a:pt x="466651" y="239013"/>
                </a:lnTo>
                <a:lnTo>
                  <a:pt x="482058" y="195974"/>
                </a:lnTo>
                <a:lnTo>
                  <a:pt x="496165" y="150592"/>
                </a:lnTo>
                <a:lnTo>
                  <a:pt x="509031" y="102827"/>
                </a:lnTo>
                <a:lnTo>
                  <a:pt x="511681" y="91440"/>
                </a:lnTo>
                <a:close/>
              </a:path>
              <a:path w="531495" h="483870">
                <a:moveTo>
                  <a:pt x="412213" y="354330"/>
                </a:moveTo>
                <a:lnTo>
                  <a:pt x="355815" y="354330"/>
                </a:lnTo>
                <a:lnTo>
                  <a:pt x="354329" y="354926"/>
                </a:lnTo>
                <a:lnTo>
                  <a:pt x="411891" y="354926"/>
                </a:lnTo>
                <a:lnTo>
                  <a:pt x="412213" y="35433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3136232" y="4140627"/>
            <a:ext cx="520065" cy="480059"/>
          </a:xfrm>
          <a:custGeom>
            <a:avLst/>
            <a:gdLst/>
            <a:ahLst/>
            <a:cxnLst/>
            <a:rect l="l" t="t" r="r" b="b"/>
            <a:pathLst>
              <a:path w="520064" h="480060">
                <a:moveTo>
                  <a:pt x="334822" y="0"/>
                </a:moveTo>
                <a:lnTo>
                  <a:pt x="0" y="0"/>
                </a:lnTo>
                <a:lnTo>
                  <a:pt x="12500" y="57553"/>
                </a:lnTo>
                <a:lnTo>
                  <a:pt x="26396" y="111861"/>
                </a:lnTo>
                <a:lnTo>
                  <a:pt x="41681" y="163077"/>
                </a:lnTo>
                <a:lnTo>
                  <a:pt x="58348" y="211356"/>
                </a:lnTo>
                <a:lnTo>
                  <a:pt x="76390" y="256852"/>
                </a:lnTo>
                <a:lnTo>
                  <a:pt x="95800" y="299721"/>
                </a:lnTo>
                <a:lnTo>
                  <a:pt x="116571" y="340117"/>
                </a:lnTo>
                <a:lnTo>
                  <a:pt x="138697" y="378194"/>
                </a:lnTo>
                <a:lnTo>
                  <a:pt x="162170" y="414107"/>
                </a:lnTo>
                <a:lnTo>
                  <a:pt x="186983" y="448011"/>
                </a:lnTo>
                <a:lnTo>
                  <a:pt x="213131" y="480059"/>
                </a:lnTo>
                <a:lnTo>
                  <a:pt x="519607" y="480059"/>
                </a:lnTo>
                <a:lnTo>
                  <a:pt x="519607" y="365759"/>
                </a:lnTo>
                <a:lnTo>
                  <a:pt x="267207" y="365759"/>
                </a:lnTo>
                <a:lnTo>
                  <a:pt x="265328" y="359829"/>
                </a:lnTo>
                <a:lnTo>
                  <a:pt x="264198" y="357581"/>
                </a:lnTo>
                <a:lnTo>
                  <a:pt x="262773" y="354329"/>
                </a:lnTo>
                <a:lnTo>
                  <a:pt x="129209" y="354329"/>
                </a:lnTo>
                <a:lnTo>
                  <a:pt x="126199" y="352971"/>
                </a:lnTo>
                <a:lnTo>
                  <a:pt x="126943" y="347675"/>
                </a:lnTo>
                <a:lnTo>
                  <a:pt x="171691" y="97027"/>
                </a:lnTo>
                <a:lnTo>
                  <a:pt x="172072" y="94018"/>
                </a:lnTo>
                <a:lnTo>
                  <a:pt x="174320" y="91439"/>
                </a:lnTo>
                <a:lnTo>
                  <a:pt x="370333" y="91439"/>
                </a:lnTo>
                <a:lnTo>
                  <a:pt x="357977" y="70932"/>
                </a:lnTo>
                <a:lnTo>
                  <a:pt x="347679" y="48642"/>
                </a:lnTo>
                <a:lnTo>
                  <a:pt x="339904" y="25012"/>
                </a:lnTo>
                <a:lnTo>
                  <a:pt x="334822" y="0"/>
                </a:lnTo>
                <a:close/>
              </a:path>
              <a:path w="520064" h="480060">
                <a:moveTo>
                  <a:pt x="350685" y="205739"/>
                </a:moveTo>
                <a:lnTo>
                  <a:pt x="349554" y="205739"/>
                </a:lnTo>
                <a:lnTo>
                  <a:pt x="283756" y="357581"/>
                </a:lnTo>
                <a:lnTo>
                  <a:pt x="283006" y="359829"/>
                </a:lnTo>
                <a:lnTo>
                  <a:pt x="280746" y="365759"/>
                </a:lnTo>
                <a:lnTo>
                  <a:pt x="519607" y="365759"/>
                </a:lnTo>
                <a:lnTo>
                  <a:pt x="519607" y="354329"/>
                </a:lnTo>
                <a:lnTo>
                  <a:pt x="376631" y="354329"/>
                </a:lnTo>
                <a:lnTo>
                  <a:pt x="373608" y="351116"/>
                </a:lnTo>
                <a:lnTo>
                  <a:pt x="372859" y="348462"/>
                </a:lnTo>
                <a:lnTo>
                  <a:pt x="350685" y="205739"/>
                </a:lnTo>
                <a:close/>
              </a:path>
              <a:path w="520064" h="480060">
                <a:moveTo>
                  <a:pt x="197650" y="205739"/>
                </a:moveTo>
                <a:lnTo>
                  <a:pt x="196494" y="205739"/>
                </a:lnTo>
                <a:lnTo>
                  <a:pt x="174701" y="348462"/>
                </a:lnTo>
                <a:lnTo>
                  <a:pt x="174320" y="351116"/>
                </a:lnTo>
                <a:lnTo>
                  <a:pt x="171310" y="354329"/>
                </a:lnTo>
                <a:lnTo>
                  <a:pt x="262773" y="354329"/>
                </a:lnTo>
                <a:lnTo>
                  <a:pt x="197650" y="205739"/>
                </a:lnTo>
                <a:close/>
              </a:path>
              <a:path w="520064" h="480060">
                <a:moveTo>
                  <a:pt x="375958" y="99694"/>
                </a:moveTo>
                <a:lnTo>
                  <a:pt x="421013" y="347713"/>
                </a:lnTo>
                <a:lnTo>
                  <a:pt x="422122" y="352932"/>
                </a:lnTo>
                <a:lnTo>
                  <a:pt x="419112" y="354329"/>
                </a:lnTo>
                <a:lnTo>
                  <a:pt x="519607" y="354329"/>
                </a:lnTo>
                <a:lnTo>
                  <a:pt x="519607" y="187236"/>
                </a:lnTo>
                <a:lnTo>
                  <a:pt x="477888" y="176265"/>
                </a:lnTo>
                <a:lnTo>
                  <a:pt x="439248" y="157286"/>
                </a:lnTo>
                <a:lnTo>
                  <a:pt x="404875" y="131396"/>
                </a:lnTo>
                <a:lnTo>
                  <a:pt x="375958" y="99694"/>
                </a:lnTo>
                <a:close/>
              </a:path>
              <a:path w="520064" h="480060">
                <a:moveTo>
                  <a:pt x="360451" y="91439"/>
                </a:moveTo>
                <a:lnTo>
                  <a:pt x="187477" y="91439"/>
                </a:lnTo>
                <a:lnTo>
                  <a:pt x="189737" y="93776"/>
                </a:lnTo>
                <a:lnTo>
                  <a:pt x="190855" y="96024"/>
                </a:lnTo>
                <a:lnTo>
                  <a:pt x="273583" y="274319"/>
                </a:lnTo>
                <a:lnTo>
                  <a:pt x="274726" y="274319"/>
                </a:lnTo>
                <a:lnTo>
                  <a:pt x="357441" y="96024"/>
                </a:lnTo>
                <a:lnTo>
                  <a:pt x="358584" y="93776"/>
                </a:lnTo>
                <a:lnTo>
                  <a:pt x="360451" y="91439"/>
                </a:lnTo>
                <a:close/>
              </a:path>
              <a:path w="520064" h="480060">
                <a:moveTo>
                  <a:pt x="370333" y="91439"/>
                </a:moveTo>
                <a:lnTo>
                  <a:pt x="370128" y="91439"/>
                </a:lnTo>
                <a:lnTo>
                  <a:pt x="370370" y="91897"/>
                </a:lnTo>
                <a:lnTo>
                  <a:pt x="370624" y="91922"/>
                </a:lnTo>
                <a:lnTo>
                  <a:pt x="370333" y="91439"/>
                </a:lnTo>
                <a:close/>
              </a:path>
            </a:pathLst>
          </a:custGeom>
          <a:solidFill>
            <a:srgbClr val="238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3403469" y="4677841"/>
            <a:ext cx="574040" cy="186055"/>
          </a:xfrm>
          <a:custGeom>
            <a:avLst/>
            <a:gdLst/>
            <a:ahLst/>
            <a:cxnLst/>
            <a:rect l="l" t="t" r="r" b="b"/>
            <a:pathLst>
              <a:path w="574039" h="186054">
                <a:moveTo>
                  <a:pt x="573506" y="0"/>
                </a:moveTo>
                <a:lnTo>
                  <a:pt x="0" y="0"/>
                </a:lnTo>
                <a:lnTo>
                  <a:pt x="35247" y="32775"/>
                </a:lnTo>
                <a:lnTo>
                  <a:pt x="72282" y="62802"/>
                </a:lnTo>
                <a:lnTo>
                  <a:pt x="111094" y="90486"/>
                </a:lnTo>
                <a:lnTo>
                  <a:pt x="151670" y="116232"/>
                </a:lnTo>
                <a:lnTo>
                  <a:pt x="193999" y="140447"/>
                </a:lnTo>
                <a:lnTo>
                  <a:pt x="238069" y="163535"/>
                </a:lnTo>
                <a:lnTo>
                  <a:pt x="283870" y="185902"/>
                </a:lnTo>
                <a:lnTo>
                  <a:pt x="334159" y="160717"/>
                </a:lnTo>
                <a:lnTo>
                  <a:pt x="381246" y="135367"/>
                </a:lnTo>
                <a:lnTo>
                  <a:pt x="425269" y="109678"/>
                </a:lnTo>
                <a:lnTo>
                  <a:pt x="466369" y="83473"/>
                </a:lnTo>
                <a:lnTo>
                  <a:pt x="504682" y="56576"/>
                </a:lnTo>
                <a:lnTo>
                  <a:pt x="540348" y="28810"/>
                </a:lnTo>
                <a:lnTo>
                  <a:pt x="573506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3089724" y="3570183"/>
            <a:ext cx="566420" cy="513715"/>
          </a:xfrm>
          <a:custGeom>
            <a:avLst/>
            <a:gdLst/>
            <a:ahLst/>
            <a:cxnLst/>
            <a:rect l="l" t="t" r="r" b="b"/>
            <a:pathLst>
              <a:path w="566420" h="513714">
                <a:moveTo>
                  <a:pt x="566115" y="0"/>
                </a:moveTo>
                <a:lnTo>
                  <a:pt x="0" y="156629"/>
                </a:lnTo>
                <a:lnTo>
                  <a:pt x="2841" y="213519"/>
                </a:lnTo>
                <a:lnTo>
                  <a:pt x="6553" y="268415"/>
                </a:lnTo>
                <a:lnTo>
                  <a:pt x="11085" y="321326"/>
                </a:lnTo>
                <a:lnTo>
                  <a:pt x="16387" y="372261"/>
                </a:lnTo>
                <a:lnTo>
                  <a:pt x="22408" y="421228"/>
                </a:lnTo>
                <a:lnTo>
                  <a:pt x="29100" y="468236"/>
                </a:lnTo>
                <a:lnTo>
                  <a:pt x="36410" y="513295"/>
                </a:lnTo>
                <a:lnTo>
                  <a:pt x="380136" y="513295"/>
                </a:lnTo>
                <a:lnTo>
                  <a:pt x="390296" y="464083"/>
                </a:lnTo>
                <a:lnTo>
                  <a:pt x="404080" y="433285"/>
                </a:lnTo>
                <a:lnTo>
                  <a:pt x="145199" y="433285"/>
                </a:lnTo>
                <a:lnTo>
                  <a:pt x="143205" y="429945"/>
                </a:lnTo>
                <a:lnTo>
                  <a:pt x="143205" y="173520"/>
                </a:lnTo>
                <a:lnTo>
                  <a:pt x="145199" y="170395"/>
                </a:lnTo>
                <a:lnTo>
                  <a:pt x="566115" y="170395"/>
                </a:lnTo>
                <a:lnTo>
                  <a:pt x="566115" y="0"/>
                </a:lnTo>
                <a:close/>
              </a:path>
              <a:path w="566420" h="513714">
                <a:moveTo>
                  <a:pt x="314655" y="318985"/>
                </a:moveTo>
                <a:lnTo>
                  <a:pt x="188925" y="318985"/>
                </a:lnTo>
                <a:lnTo>
                  <a:pt x="188925" y="429945"/>
                </a:lnTo>
                <a:lnTo>
                  <a:pt x="188074" y="433285"/>
                </a:lnTo>
                <a:lnTo>
                  <a:pt x="316674" y="433285"/>
                </a:lnTo>
                <a:lnTo>
                  <a:pt x="314655" y="429945"/>
                </a:lnTo>
                <a:lnTo>
                  <a:pt x="314655" y="318985"/>
                </a:lnTo>
                <a:close/>
              </a:path>
              <a:path w="566420" h="513714">
                <a:moveTo>
                  <a:pt x="566115" y="170395"/>
                </a:moveTo>
                <a:lnTo>
                  <a:pt x="359168" y="170395"/>
                </a:lnTo>
                <a:lnTo>
                  <a:pt x="360375" y="173520"/>
                </a:lnTo>
                <a:lnTo>
                  <a:pt x="360375" y="429945"/>
                </a:lnTo>
                <a:lnTo>
                  <a:pt x="359168" y="433285"/>
                </a:lnTo>
                <a:lnTo>
                  <a:pt x="404080" y="433285"/>
                </a:lnTo>
                <a:lnTo>
                  <a:pt x="410008" y="420038"/>
                </a:lnTo>
                <a:lnTo>
                  <a:pt x="438359" y="382243"/>
                </a:lnTo>
                <a:lnTo>
                  <a:pt x="474436" y="351778"/>
                </a:lnTo>
                <a:lnTo>
                  <a:pt x="517325" y="329726"/>
                </a:lnTo>
                <a:lnTo>
                  <a:pt x="566115" y="317169"/>
                </a:lnTo>
                <a:lnTo>
                  <a:pt x="566115" y="170395"/>
                </a:lnTo>
                <a:close/>
              </a:path>
              <a:path w="566420" h="513714">
                <a:moveTo>
                  <a:pt x="316674" y="170395"/>
                </a:moveTo>
                <a:lnTo>
                  <a:pt x="188074" y="170395"/>
                </a:lnTo>
                <a:lnTo>
                  <a:pt x="188925" y="173520"/>
                </a:lnTo>
                <a:lnTo>
                  <a:pt x="188925" y="273265"/>
                </a:lnTo>
                <a:lnTo>
                  <a:pt x="314655" y="273265"/>
                </a:lnTo>
                <a:lnTo>
                  <a:pt x="314655" y="173520"/>
                </a:lnTo>
                <a:lnTo>
                  <a:pt x="316674" y="170395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3523484" y="3939670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4">
                <a:moveTo>
                  <a:pt x="167944" y="0"/>
                </a:moveTo>
                <a:lnTo>
                  <a:pt x="123348" y="6009"/>
                </a:lnTo>
                <a:lnTo>
                  <a:pt x="83244" y="22961"/>
                </a:lnTo>
                <a:lnTo>
                  <a:pt x="49244" y="49242"/>
                </a:lnTo>
                <a:lnTo>
                  <a:pt x="22961" y="83240"/>
                </a:lnTo>
                <a:lnTo>
                  <a:pt x="6009" y="123341"/>
                </a:lnTo>
                <a:lnTo>
                  <a:pt x="0" y="167932"/>
                </a:lnTo>
                <a:lnTo>
                  <a:pt x="6009" y="212527"/>
                </a:lnTo>
                <a:lnTo>
                  <a:pt x="22961" y="252629"/>
                </a:lnTo>
                <a:lnTo>
                  <a:pt x="49244" y="286626"/>
                </a:lnTo>
                <a:lnTo>
                  <a:pt x="83244" y="312905"/>
                </a:lnTo>
                <a:lnTo>
                  <a:pt x="123348" y="329855"/>
                </a:lnTo>
                <a:lnTo>
                  <a:pt x="167944" y="335864"/>
                </a:lnTo>
                <a:lnTo>
                  <a:pt x="212540" y="329855"/>
                </a:lnTo>
                <a:lnTo>
                  <a:pt x="252645" y="312905"/>
                </a:lnTo>
                <a:lnTo>
                  <a:pt x="281748" y="290410"/>
                </a:lnTo>
                <a:lnTo>
                  <a:pt x="167563" y="290410"/>
                </a:lnTo>
                <a:lnTo>
                  <a:pt x="142997" y="287451"/>
                </a:lnTo>
                <a:lnTo>
                  <a:pt x="100749" y="262305"/>
                </a:lnTo>
                <a:lnTo>
                  <a:pt x="95999" y="254901"/>
                </a:lnTo>
                <a:lnTo>
                  <a:pt x="100139" y="250763"/>
                </a:lnTo>
                <a:lnTo>
                  <a:pt x="117030" y="234314"/>
                </a:lnTo>
                <a:lnTo>
                  <a:pt x="119392" y="232282"/>
                </a:lnTo>
                <a:lnTo>
                  <a:pt x="122453" y="231813"/>
                </a:lnTo>
                <a:lnTo>
                  <a:pt x="203867" y="231813"/>
                </a:lnTo>
                <a:lnTo>
                  <a:pt x="205337" y="229555"/>
                </a:lnTo>
                <a:lnTo>
                  <a:pt x="208241" y="214414"/>
                </a:lnTo>
                <a:lnTo>
                  <a:pt x="205598" y="199866"/>
                </a:lnTo>
                <a:lnTo>
                  <a:pt x="197775" y="188366"/>
                </a:lnTo>
                <a:lnTo>
                  <a:pt x="184930" y="180809"/>
                </a:lnTo>
                <a:lnTo>
                  <a:pt x="167220" y="178092"/>
                </a:lnTo>
                <a:lnTo>
                  <a:pt x="108204" y="178092"/>
                </a:lnTo>
                <a:lnTo>
                  <a:pt x="109486" y="168325"/>
                </a:lnTo>
                <a:lnTo>
                  <a:pt x="109486" y="59448"/>
                </a:lnTo>
                <a:lnTo>
                  <a:pt x="107188" y="52362"/>
                </a:lnTo>
                <a:lnTo>
                  <a:pt x="289056" y="52362"/>
                </a:lnTo>
                <a:lnTo>
                  <a:pt x="286645" y="49242"/>
                </a:lnTo>
                <a:lnTo>
                  <a:pt x="252645" y="22961"/>
                </a:lnTo>
                <a:lnTo>
                  <a:pt x="212540" y="6009"/>
                </a:lnTo>
                <a:lnTo>
                  <a:pt x="167944" y="0"/>
                </a:lnTo>
                <a:close/>
              </a:path>
              <a:path w="335914" h="335914">
                <a:moveTo>
                  <a:pt x="289056" y="52362"/>
                </a:moveTo>
                <a:lnTo>
                  <a:pt x="221818" y="52362"/>
                </a:lnTo>
                <a:lnTo>
                  <a:pt x="223786" y="59448"/>
                </a:lnTo>
                <a:lnTo>
                  <a:pt x="223786" y="89306"/>
                </a:lnTo>
                <a:lnTo>
                  <a:pt x="221818" y="98082"/>
                </a:lnTo>
                <a:lnTo>
                  <a:pt x="143789" y="98082"/>
                </a:lnTo>
                <a:lnTo>
                  <a:pt x="143789" y="132372"/>
                </a:lnTo>
                <a:lnTo>
                  <a:pt x="171970" y="132372"/>
                </a:lnTo>
                <a:lnTo>
                  <a:pt x="204419" y="138287"/>
                </a:lnTo>
                <a:lnTo>
                  <a:pt x="228854" y="154632"/>
                </a:lnTo>
                <a:lnTo>
                  <a:pt x="244258" y="179306"/>
                </a:lnTo>
                <a:lnTo>
                  <a:pt x="249618" y="210210"/>
                </a:lnTo>
                <a:lnTo>
                  <a:pt x="243376" y="240626"/>
                </a:lnTo>
                <a:lnTo>
                  <a:pt x="226136" y="266207"/>
                </a:lnTo>
                <a:lnTo>
                  <a:pt x="200123" y="283841"/>
                </a:lnTo>
                <a:lnTo>
                  <a:pt x="167563" y="290410"/>
                </a:lnTo>
                <a:lnTo>
                  <a:pt x="281748" y="290410"/>
                </a:lnTo>
                <a:lnTo>
                  <a:pt x="286645" y="286626"/>
                </a:lnTo>
                <a:lnTo>
                  <a:pt x="312928" y="252629"/>
                </a:lnTo>
                <a:lnTo>
                  <a:pt x="329880" y="212527"/>
                </a:lnTo>
                <a:lnTo>
                  <a:pt x="335889" y="167932"/>
                </a:lnTo>
                <a:lnTo>
                  <a:pt x="329880" y="123341"/>
                </a:lnTo>
                <a:lnTo>
                  <a:pt x="312928" y="83240"/>
                </a:lnTo>
                <a:lnTo>
                  <a:pt x="289056" y="52362"/>
                </a:lnTo>
                <a:close/>
              </a:path>
              <a:path w="335914" h="335914">
                <a:moveTo>
                  <a:pt x="203867" y="231813"/>
                </a:moveTo>
                <a:lnTo>
                  <a:pt x="122453" y="231813"/>
                </a:lnTo>
                <a:lnTo>
                  <a:pt x="125145" y="234187"/>
                </a:lnTo>
                <a:lnTo>
                  <a:pt x="129362" y="237795"/>
                </a:lnTo>
                <a:lnTo>
                  <a:pt x="139017" y="244406"/>
                </a:lnTo>
                <a:lnTo>
                  <a:pt x="152677" y="250763"/>
                </a:lnTo>
                <a:lnTo>
                  <a:pt x="168910" y="253606"/>
                </a:lnTo>
                <a:lnTo>
                  <a:pt x="184780" y="250488"/>
                </a:lnTo>
                <a:lnTo>
                  <a:pt x="197219" y="242025"/>
                </a:lnTo>
                <a:lnTo>
                  <a:pt x="203867" y="231813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3712989" y="3572045"/>
            <a:ext cx="571500" cy="511809"/>
          </a:xfrm>
          <a:custGeom>
            <a:avLst/>
            <a:gdLst/>
            <a:ahLst/>
            <a:cxnLst/>
            <a:rect l="l" t="t" r="r" b="b"/>
            <a:pathLst>
              <a:path w="571500" h="511810">
                <a:moveTo>
                  <a:pt x="0" y="0"/>
                </a:moveTo>
                <a:lnTo>
                  <a:pt x="0" y="313918"/>
                </a:lnTo>
                <a:lnTo>
                  <a:pt x="49800" y="324928"/>
                </a:lnTo>
                <a:lnTo>
                  <a:pt x="95226" y="346774"/>
                </a:lnTo>
                <a:lnTo>
                  <a:pt x="134619" y="377902"/>
                </a:lnTo>
                <a:lnTo>
                  <a:pt x="166321" y="416757"/>
                </a:lnTo>
                <a:lnTo>
                  <a:pt x="188671" y="461784"/>
                </a:lnTo>
                <a:lnTo>
                  <a:pt x="200012" y="511428"/>
                </a:lnTo>
                <a:lnTo>
                  <a:pt x="540461" y="511428"/>
                </a:lnTo>
                <a:lnTo>
                  <a:pt x="546909" y="466495"/>
                </a:lnTo>
                <a:lnTo>
                  <a:pt x="551234" y="431418"/>
                </a:lnTo>
                <a:lnTo>
                  <a:pt x="254406" y="431418"/>
                </a:lnTo>
                <a:lnTo>
                  <a:pt x="251459" y="428078"/>
                </a:lnTo>
                <a:lnTo>
                  <a:pt x="251459" y="214248"/>
                </a:lnTo>
                <a:lnTo>
                  <a:pt x="189331" y="214248"/>
                </a:lnTo>
                <a:lnTo>
                  <a:pt x="182879" y="209994"/>
                </a:lnTo>
                <a:lnTo>
                  <a:pt x="182879" y="171653"/>
                </a:lnTo>
                <a:lnTo>
                  <a:pt x="189331" y="168528"/>
                </a:lnTo>
                <a:lnTo>
                  <a:pt x="570836" y="168528"/>
                </a:lnTo>
                <a:lnTo>
                  <a:pt x="571296" y="157695"/>
                </a:lnTo>
                <a:lnTo>
                  <a:pt x="0" y="0"/>
                </a:lnTo>
                <a:close/>
              </a:path>
              <a:path w="571500" h="511810">
                <a:moveTo>
                  <a:pt x="570836" y="168528"/>
                </a:moveTo>
                <a:lnTo>
                  <a:pt x="361937" y="168528"/>
                </a:lnTo>
                <a:lnTo>
                  <a:pt x="365759" y="171653"/>
                </a:lnTo>
                <a:lnTo>
                  <a:pt x="365759" y="209994"/>
                </a:lnTo>
                <a:lnTo>
                  <a:pt x="361937" y="214248"/>
                </a:lnTo>
                <a:lnTo>
                  <a:pt x="297179" y="214248"/>
                </a:lnTo>
                <a:lnTo>
                  <a:pt x="297179" y="428078"/>
                </a:lnTo>
                <a:lnTo>
                  <a:pt x="296887" y="431418"/>
                </a:lnTo>
                <a:lnTo>
                  <a:pt x="551234" y="431418"/>
                </a:lnTo>
                <a:lnTo>
                  <a:pt x="557733" y="371324"/>
                </a:lnTo>
                <a:lnTo>
                  <a:pt x="562123" y="320939"/>
                </a:lnTo>
                <a:lnTo>
                  <a:pt x="565842" y="268589"/>
                </a:lnTo>
                <a:lnTo>
                  <a:pt x="568897" y="214199"/>
                </a:lnTo>
                <a:lnTo>
                  <a:pt x="570836" y="168528"/>
                </a:lnTo>
                <a:close/>
              </a:path>
            </a:pathLst>
          </a:custGeom>
          <a:solidFill>
            <a:srgbClr val="238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3712989" y="3414824"/>
            <a:ext cx="574675" cy="259715"/>
          </a:xfrm>
          <a:custGeom>
            <a:avLst/>
            <a:gdLst/>
            <a:ahLst/>
            <a:cxnLst/>
            <a:rect l="l" t="t" r="r" b="b"/>
            <a:pathLst>
              <a:path w="574675" h="259714">
                <a:moveTo>
                  <a:pt x="0" y="0"/>
                </a:moveTo>
                <a:lnTo>
                  <a:pt x="0" y="100380"/>
                </a:lnTo>
                <a:lnTo>
                  <a:pt x="573024" y="259422"/>
                </a:lnTo>
                <a:lnTo>
                  <a:pt x="573459" y="240295"/>
                </a:lnTo>
                <a:lnTo>
                  <a:pt x="573832" y="220953"/>
                </a:lnTo>
                <a:lnTo>
                  <a:pt x="574140" y="201388"/>
                </a:lnTo>
                <a:lnTo>
                  <a:pt x="574382" y="181597"/>
                </a:lnTo>
                <a:lnTo>
                  <a:pt x="0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3596620" y="3969186"/>
            <a:ext cx="153631" cy="23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3210068" y="3717720"/>
            <a:ext cx="217170" cy="262890"/>
          </a:xfrm>
          <a:custGeom>
            <a:avLst/>
            <a:gdLst/>
            <a:ahLst/>
            <a:cxnLst/>
            <a:rect l="l" t="t" r="r" b="b"/>
            <a:pathLst>
              <a:path w="217170" h="262889">
                <a:moveTo>
                  <a:pt x="44869" y="0"/>
                </a:moveTo>
                <a:lnTo>
                  <a:pt x="1993" y="0"/>
                </a:lnTo>
                <a:lnTo>
                  <a:pt x="0" y="3111"/>
                </a:lnTo>
                <a:lnTo>
                  <a:pt x="0" y="259549"/>
                </a:lnTo>
                <a:lnTo>
                  <a:pt x="1993" y="262890"/>
                </a:lnTo>
                <a:lnTo>
                  <a:pt x="44869" y="262890"/>
                </a:lnTo>
                <a:lnTo>
                  <a:pt x="45720" y="259549"/>
                </a:lnTo>
                <a:lnTo>
                  <a:pt x="45720" y="148590"/>
                </a:lnTo>
                <a:lnTo>
                  <a:pt x="217170" y="148590"/>
                </a:lnTo>
                <a:lnTo>
                  <a:pt x="217170" y="102869"/>
                </a:lnTo>
                <a:lnTo>
                  <a:pt x="45720" y="102870"/>
                </a:lnTo>
                <a:lnTo>
                  <a:pt x="45720" y="3111"/>
                </a:lnTo>
                <a:lnTo>
                  <a:pt x="44869" y="0"/>
                </a:lnTo>
                <a:close/>
              </a:path>
              <a:path w="217170" h="262889">
                <a:moveTo>
                  <a:pt x="217170" y="148590"/>
                </a:moveTo>
                <a:lnTo>
                  <a:pt x="171462" y="148590"/>
                </a:lnTo>
                <a:lnTo>
                  <a:pt x="171462" y="259549"/>
                </a:lnTo>
                <a:lnTo>
                  <a:pt x="173469" y="262890"/>
                </a:lnTo>
                <a:lnTo>
                  <a:pt x="215963" y="262890"/>
                </a:lnTo>
                <a:lnTo>
                  <a:pt x="217170" y="259549"/>
                </a:lnTo>
                <a:lnTo>
                  <a:pt x="217170" y="148590"/>
                </a:lnTo>
                <a:close/>
              </a:path>
              <a:path w="217170" h="262889">
                <a:moveTo>
                  <a:pt x="215963" y="0"/>
                </a:moveTo>
                <a:lnTo>
                  <a:pt x="173469" y="0"/>
                </a:lnTo>
                <a:lnTo>
                  <a:pt x="171462" y="3111"/>
                </a:lnTo>
                <a:lnTo>
                  <a:pt x="171462" y="102870"/>
                </a:lnTo>
                <a:lnTo>
                  <a:pt x="217170" y="102869"/>
                </a:lnTo>
                <a:lnTo>
                  <a:pt x="217170" y="3111"/>
                </a:lnTo>
                <a:lnTo>
                  <a:pt x="215963" y="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3873007" y="3717720"/>
            <a:ext cx="182880" cy="262890"/>
          </a:xfrm>
          <a:custGeom>
            <a:avLst/>
            <a:gdLst/>
            <a:ahLst/>
            <a:cxnLst/>
            <a:rect l="l" t="t" r="r" b="b"/>
            <a:pathLst>
              <a:path w="182879" h="262889">
                <a:moveTo>
                  <a:pt x="114300" y="45720"/>
                </a:moveTo>
                <a:lnTo>
                  <a:pt x="68580" y="45720"/>
                </a:lnTo>
                <a:lnTo>
                  <a:pt x="68580" y="259549"/>
                </a:lnTo>
                <a:lnTo>
                  <a:pt x="71526" y="262890"/>
                </a:lnTo>
                <a:lnTo>
                  <a:pt x="114007" y="262890"/>
                </a:lnTo>
                <a:lnTo>
                  <a:pt x="114300" y="259549"/>
                </a:lnTo>
                <a:lnTo>
                  <a:pt x="114300" y="45720"/>
                </a:lnTo>
                <a:close/>
              </a:path>
              <a:path w="182879" h="262889">
                <a:moveTo>
                  <a:pt x="179057" y="0"/>
                </a:moveTo>
                <a:lnTo>
                  <a:pt x="6464" y="0"/>
                </a:lnTo>
                <a:lnTo>
                  <a:pt x="0" y="3111"/>
                </a:lnTo>
                <a:lnTo>
                  <a:pt x="0" y="41452"/>
                </a:lnTo>
                <a:lnTo>
                  <a:pt x="6464" y="45720"/>
                </a:lnTo>
                <a:lnTo>
                  <a:pt x="179057" y="45720"/>
                </a:lnTo>
                <a:lnTo>
                  <a:pt x="182880" y="41452"/>
                </a:lnTo>
                <a:lnTo>
                  <a:pt x="182880" y="3111"/>
                </a:lnTo>
                <a:lnTo>
                  <a:pt x="179057" y="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3895866" y="4209210"/>
            <a:ext cx="150495" cy="263525"/>
          </a:xfrm>
          <a:custGeom>
            <a:avLst/>
            <a:gdLst/>
            <a:ahLst/>
            <a:cxnLst/>
            <a:rect l="l" t="t" r="r" b="b"/>
            <a:pathLst>
              <a:path w="150495" h="263525">
                <a:moveTo>
                  <a:pt x="46672" y="0"/>
                </a:moveTo>
                <a:lnTo>
                  <a:pt x="4165" y="0"/>
                </a:lnTo>
                <a:lnTo>
                  <a:pt x="0" y="7035"/>
                </a:lnTo>
                <a:lnTo>
                  <a:pt x="0" y="263486"/>
                </a:lnTo>
                <a:lnTo>
                  <a:pt x="4165" y="262889"/>
                </a:lnTo>
                <a:lnTo>
                  <a:pt x="148590" y="262889"/>
                </a:lnTo>
                <a:lnTo>
                  <a:pt x="148590" y="225132"/>
                </a:lnTo>
                <a:lnTo>
                  <a:pt x="150075" y="217169"/>
                </a:lnTo>
                <a:lnTo>
                  <a:pt x="45720" y="217169"/>
                </a:lnTo>
                <a:lnTo>
                  <a:pt x="45720" y="7035"/>
                </a:lnTo>
                <a:lnTo>
                  <a:pt x="46672" y="0"/>
                </a:lnTo>
                <a:close/>
              </a:path>
              <a:path w="150495" h="263525">
                <a:moveTo>
                  <a:pt x="150075" y="262889"/>
                </a:moveTo>
                <a:lnTo>
                  <a:pt x="148590" y="262889"/>
                </a:lnTo>
                <a:lnTo>
                  <a:pt x="148590" y="263486"/>
                </a:lnTo>
                <a:lnTo>
                  <a:pt x="150075" y="262889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3009797" y="3336397"/>
            <a:ext cx="1310005" cy="1562100"/>
          </a:xfrm>
          <a:custGeom>
            <a:avLst/>
            <a:gdLst/>
            <a:ahLst/>
            <a:cxnLst/>
            <a:rect l="l" t="t" r="r" b="b"/>
            <a:pathLst>
              <a:path w="1310004" h="1562100">
                <a:moveTo>
                  <a:pt x="661669" y="0"/>
                </a:moveTo>
                <a:lnTo>
                  <a:pt x="655916" y="0"/>
                </a:lnTo>
                <a:lnTo>
                  <a:pt x="19202" y="203200"/>
                </a:lnTo>
                <a:lnTo>
                  <a:pt x="5253" y="203200"/>
                </a:lnTo>
                <a:lnTo>
                  <a:pt x="1341" y="215900"/>
                </a:lnTo>
                <a:lnTo>
                  <a:pt x="0" y="228600"/>
                </a:lnTo>
                <a:lnTo>
                  <a:pt x="926" y="292100"/>
                </a:lnTo>
                <a:lnTo>
                  <a:pt x="2670" y="355600"/>
                </a:lnTo>
                <a:lnTo>
                  <a:pt x="5240" y="406400"/>
                </a:lnTo>
                <a:lnTo>
                  <a:pt x="8641" y="469900"/>
                </a:lnTo>
                <a:lnTo>
                  <a:pt x="12881" y="520700"/>
                </a:lnTo>
                <a:lnTo>
                  <a:pt x="17965" y="584200"/>
                </a:lnTo>
                <a:lnTo>
                  <a:pt x="23902" y="635000"/>
                </a:lnTo>
                <a:lnTo>
                  <a:pt x="30696" y="685800"/>
                </a:lnTo>
                <a:lnTo>
                  <a:pt x="38356" y="736600"/>
                </a:lnTo>
                <a:lnTo>
                  <a:pt x="46888" y="787400"/>
                </a:lnTo>
                <a:lnTo>
                  <a:pt x="56298" y="825500"/>
                </a:lnTo>
                <a:lnTo>
                  <a:pt x="66593" y="876300"/>
                </a:lnTo>
                <a:lnTo>
                  <a:pt x="77781" y="914400"/>
                </a:lnTo>
                <a:lnTo>
                  <a:pt x="89866" y="952500"/>
                </a:lnTo>
                <a:lnTo>
                  <a:pt x="102857" y="990600"/>
                </a:lnTo>
                <a:lnTo>
                  <a:pt x="116760" y="1028700"/>
                </a:lnTo>
                <a:lnTo>
                  <a:pt x="131582" y="1066800"/>
                </a:lnTo>
                <a:lnTo>
                  <a:pt x="147329" y="1104900"/>
                </a:lnTo>
                <a:lnTo>
                  <a:pt x="164007" y="1143000"/>
                </a:lnTo>
                <a:lnTo>
                  <a:pt x="187540" y="1181100"/>
                </a:lnTo>
                <a:lnTo>
                  <a:pt x="212802" y="1219200"/>
                </a:lnTo>
                <a:lnTo>
                  <a:pt x="239927" y="1257300"/>
                </a:lnTo>
                <a:lnTo>
                  <a:pt x="269051" y="1295400"/>
                </a:lnTo>
                <a:lnTo>
                  <a:pt x="300306" y="1333500"/>
                </a:lnTo>
                <a:lnTo>
                  <a:pt x="333828" y="1371600"/>
                </a:lnTo>
                <a:lnTo>
                  <a:pt x="369752" y="1397000"/>
                </a:lnTo>
                <a:lnTo>
                  <a:pt x="408211" y="1422400"/>
                </a:lnTo>
                <a:lnTo>
                  <a:pt x="449341" y="1460500"/>
                </a:lnTo>
                <a:lnTo>
                  <a:pt x="493276" y="1485900"/>
                </a:lnTo>
                <a:lnTo>
                  <a:pt x="540150" y="1511300"/>
                </a:lnTo>
                <a:lnTo>
                  <a:pt x="590098" y="1536700"/>
                </a:lnTo>
                <a:lnTo>
                  <a:pt x="643254" y="1562100"/>
                </a:lnTo>
                <a:lnTo>
                  <a:pt x="666610" y="1562100"/>
                </a:lnTo>
                <a:lnTo>
                  <a:pt x="710471" y="1549400"/>
                </a:lnTo>
                <a:lnTo>
                  <a:pt x="752446" y="1524000"/>
                </a:lnTo>
                <a:lnTo>
                  <a:pt x="772508" y="1511300"/>
                </a:lnTo>
                <a:lnTo>
                  <a:pt x="654684" y="1511300"/>
                </a:lnTo>
                <a:lnTo>
                  <a:pt x="608880" y="1485900"/>
                </a:lnTo>
                <a:lnTo>
                  <a:pt x="564808" y="1460500"/>
                </a:lnTo>
                <a:lnTo>
                  <a:pt x="522478" y="1435100"/>
                </a:lnTo>
                <a:lnTo>
                  <a:pt x="481902" y="1409700"/>
                </a:lnTo>
                <a:lnTo>
                  <a:pt x="443090" y="1384300"/>
                </a:lnTo>
                <a:lnTo>
                  <a:pt x="406053" y="1358900"/>
                </a:lnTo>
                <a:lnTo>
                  <a:pt x="370801" y="1320800"/>
                </a:lnTo>
                <a:lnTo>
                  <a:pt x="1024550" y="1320800"/>
                </a:lnTo>
                <a:lnTo>
                  <a:pt x="1051128" y="1295400"/>
                </a:lnTo>
                <a:lnTo>
                  <a:pt x="1067823" y="1270000"/>
                </a:lnTo>
                <a:lnTo>
                  <a:pt x="316712" y="1270000"/>
                </a:lnTo>
                <a:lnTo>
                  <a:pt x="290564" y="1231900"/>
                </a:lnTo>
                <a:lnTo>
                  <a:pt x="242276" y="1168400"/>
                </a:lnTo>
                <a:lnTo>
                  <a:pt x="220149" y="1130300"/>
                </a:lnTo>
                <a:lnTo>
                  <a:pt x="199376" y="1092200"/>
                </a:lnTo>
                <a:lnTo>
                  <a:pt x="179964" y="1041400"/>
                </a:lnTo>
                <a:lnTo>
                  <a:pt x="161921" y="1003300"/>
                </a:lnTo>
                <a:lnTo>
                  <a:pt x="145252" y="952500"/>
                </a:lnTo>
                <a:lnTo>
                  <a:pt x="129966" y="901700"/>
                </a:lnTo>
                <a:lnTo>
                  <a:pt x="116069" y="850900"/>
                </a:lnTo>
                <a:lnTo>
                  <a:pt x="103568" y="787400"/>
                </a:lnTo>
                <a:lnTo>
                  <a:pt x="495336" y="787400"/>
                </a:lnTo>
                <a:lnTo>
                  <a:pt x="490829" y="749300"/>
                </a:lnTo>
                <a:lnTo>
                  <a:pt x="492832" y="736600"/>
                </a:lnTo>
                <a:lnTo>
                  <a:pt x="93484" y="736600"/>
                </a:lnTo>
                <a:lnTo>
                  <a:pt x="86169" y="685800"/>
                </a:lnTo>
                <a:lnTo>
                  <a:pt x="79474" y="635000"/>
                </a:lnTo>
                <a:lnTo>
                  <a:pt x="73450" y="584200"/>
                </a:lnTo>
                <a:lnTo>
                  <a:pt x="68147" y="533400"/>
                </a:lnTo>
                <a:lnTo>
                  <a:pt x="63614" y="482600"/>
                </a:lnTo>
                <a:lnTo>
                  <a:pt x="59902" y="431800"/>
                </a:lnTo>
                <a:lnTo>
                  <a:pt x="57061" y="368300"/>
                </a:lnTo>
                <a:lnTo>
                  <a:pt x="245766" y="317500"/>
                </a:lnTo>
                <a:lnTo>
                  <a:pt x="54444" y="317500"/>
                </a:lnTo>
                <a:lnTo>
                  <a:pt x="54076" y="304800"/>
                </a:lnTo>
                <a:lnTo>
                  <a:pt x="53898" y="279400"/>
                </a:lnTo>
                <a:lnTo>
                  <a:pt x="53787" y="266700"/>
                </a:lnTo>
                <a:lnTo>
                  <a:pt x="53619" y="241300"/>
                </a:lnTo>
                <a:lnTo>
                  <a:pt x="623176" y="63500"/>
                </a:lnTo>
                <a:lnTo>
                  <a:pt x="858182" y="63500"/>
                </a:lnTo>
                <a:lnTo>
                  <a:pt x="661669" y="0"/>
                </a:lnTo>
                <a:close/>
              </a:path>
              <a:path w="1310004" h="1562100">
                <a:moveTo>
                  <a:pt x="1024550" y="1320800"/>
                </a:moveTo>
                <a:lnTo>
                  <a:pt x="944321" y="1320800"/>
                </a:lnTo>
                <a:lnTo>
                  <a:pt x="911163" y="1358900"/>
                </a:lnTo>
                <a:lnTo>
                  <a:pt x="875497" y="1384300"/>
                </a:lnTo>
                <a:lnTo>
                  <a:pt x="837183" y="1409700"/>
                </a:lnTo>
                <a:lnTo>
                  <a:pt x="796084" y="1435100"/>
                </a:lnTo>
                <a:lnTo>
                  <a:pt x="752060" y="1460500"/>
                </a:lnTo>
                <a:lnTo>
                  <a:pt x="704973" y="1485900"/>
                </a:lnTo>
                <a:lnTo>
                  <a:pt x="654684" y="1511300"/>
                </a:lnTo>
                <a:lnTo>
                  <a:pt x="772508" y="1511300"/>
                </a:lnTo>
                <a:lnTo>
                  <a:pt x="830877" y="1473200"/>
                </a:lnTo>
                <a:lnTo>
                  <a:pt x="867403" y="1447800"/>
                </a:lnTo>
                <a:lnTo>
                  <a:pt x="902184" y="1422400"/>
                </a:lnTo>
                <a:lnTo>
                  <a:pt x="935254" y="1397000"/>
                </a:lnTo>
                <a:lnTo>
                  <a:pt x="966648" y="1371600"/>
                </a:lnTo>
                <a:lnTo>
                  <a:pt x="996402" y="1346200"/>
                </a:lnTo>
                <a:lnTo>
                  <a:pt x="1024550" y="1320800"/>
                </a:lnTo>
                <a:close/>
              </a:path>
              <a:path w="1310004" h="1562100">
                <a:moveTo>
                  <a:pt x="557073" y="889000"/>
                </a:moveTo>
                <a:lnTo>
                  <a:pt x="479526" y="889000"/>
                </a:lnTo>
                <a:lnTo>
                  <a:pt x="508449" y="914400"/>
                </a:lnTo>
                <a:lnTo>
                  <a:pt x="542821" y="939800"/>
                </a:lnTo>
                <a:lnTo>
                  <a:pt x="581458" y="965200"/>
                </a:lnTo>
                <a:lnTo>
                  <a:pt x="623176" y="977900"/>
                </a:lnTo>
                <a:lnTo>
                  <a:pt x="623176" y="1270000"/>
                </a:lnTo>
                <a:lnTo>
                  <a:pt x="680326" y="1270000"/>
                </a:lnTo>
                <a:lnTo>
                  <a:pt x="680326" y="977900"/>
                </a:lnTo>
                <a:lnTo>
                  <a:pt x="729759" y="965200"/>
                </a:lnTo>
                <a:lnTo>
                  <a:pt x="774349" y="939800"/>
                </a:lnTo>
                <a:lnTo>
                  <a:pt x="793595" y="927100"/>
                </a:lnTo>
                <a:lnTo>
                  <a:pt x="658774" y="927100"/>
                </a:lnTo>
                <a:lnTo>
                  <a:pt x="614178" y="914400"/>
                </a:lnTo>
                <a:lnTo>
                  <a:pt x="574073" y="901700"/>
                </a:lnTo>
                <a:lnTo>
                  <a:pt x="557073" y="889000"/>
                </a:lnTo>
                <a:close/>
              </a:path>
              <a:path w="1310004" h="1562100">
                <a:moveTo>
                  <a:pt x="1267384" y="787400"/>
                </a:moveTo>
                <a:lnTo>
                  <a:pt x="1211605" y="787400"/>
                </a:lnTo>
                <a:lnTo>
                  <a:pt x="1201050" y="838200"/>
                </a:lnTo>
                <a:lnTo>
                  <a:pt x="1189367" y="889000"/>
                </a:lnTo>
                <a:lnTo>
                  <a:pt x="1176499" y="939800"/>
                </a:lnTo>
                <a:lnTo>
                  <a:pt x="1162389" y="977900"/>
                </a:lnTo>
                <a:lnTo>
                  <a:pt x="1146980" y="1028700"/>
                </a:lnTo>
                <a:lnTo>
                  <a:pt x="1130215" y="1066800"/>
                </a:lnTo>
                <a:lnTo>
                  <a:pt x="1112037" y="1104900"/>
                </a:lnTo>
                <a:lnTo>
                  <a:pt x="1087929" y="1155700"/>
                </a:lnTo>
                <a:lnTo>
                  <a:pt x="1061712" y="1193800"/>
                </a:lnTo>
                <a:lnTo>
                  <a:pt x="1032739" y="1231900"/>
                </a:lnTo>
                <a:lnTo>
                  <a:pt x="1000366" y="1270000"/>
                </a:lnTo>
                <a:lnTo>
                  <a:pt x="1067823" y="1270000"/>
                </a:lnTo>
                <a:lnTo>
                  <a:pt x="1076171" y="1257300"/>
                </a:lnTo>
                <a:lnTo>
                  <a:pt x="1099714" y="1231900"/>
                </a:lnTo>
                <a:lnTo>
                  <a:pt x="1121792" y="1193800"/>
                </a:lnTo>
                <a:lnTo>
                  <a:pt x="1161693" y="1130300"/>
                </a:lnTo>
                <a:lnTo>
                  <a:pt x="1179587" y="1092200"/>
                </a:lnTo>
                <a:lnTo>
                  <a:pt x="1196156" y="1054100"/>
                </a:lnTo>
                <a:lnTo>
                  <a:pt x="1211436" y="1016000"/>
                </a:lnTo>
                <a:lnTo>
                  <a:pt x="1225462" y="965200"/>
                </a:lnTo>
                <a:lnTo>
                  <a:pt x="1238268" y="927100"/>
                </a:lnTo>
                <a:lnTo>
                  <a:pt x="1249891" y="876300"/>
                </a:lnTo>
                <a:lnTo>
                  <a:pt x="1260364" y="825500"/>
                </a:lnTo>
                <a:lnTo>
                  <a:pt x="1267384" y="787400"/>
                </a:lnTo>
                <a:close/>
              </a:path>
              <a:path w="1310004" h="1562100">
                <a:moveTo>
                  <a:pt x="386575" y="1143000"/>
                </a:moveTo>
                <a:lnTo>
                  <a:pt x="368896" y="1143000"/>
                </a:lnTo>
                <a:lnTo>
                  <a:pt x="370789" y="1155700"/>
                </a:lnTo>
                <a:lnTo>
                  <a:pt x="384314" y="1155700"/>
                </a:lnTo>
                <a:lnTo>
                  <a:pt x="386575" y="1143000"/>
                </a:lnTo>
                <a:close/>
              </a:path>
              <a:path w="1310004" h="1562100">
                <a:moveTo>
                  <a:pt x="293306" y="876300"/>
                </a:moveTo>
                <a:lnTo>
                  <a:pt x="275640" y="876300"/>
                </a:lnTo>
                <a:lnTo>
                  <a:pt x="275259" y="889000"/>
                </a:lnTo>
                <a:lnTo>
                  <a:pt x="230530" y="1130300"/>
                </a:lnTo>
                <a:lnTo>
                  <a:pt x="229768" y="1143000"/>
                </a:lnTo>
                <a:lnTo>
                  <a:pt x="277888" y="1143000"/>
                </a:lnTo>
                <a:lnTo>
                  <a:pt x="278269" y="1130300"/>
                </a:lnTo>
                <a:lnTo>
                  <a:pt x="300075" y="990600"/>
                </a:lnTo>
                <a:lnTo>
                  <a:pt x="341709" y="990600"/>
                </a:lnTo>
                <a:lnTo>
                  <a:pt x="294436" y="889000"/>
                </a:lnTo>
                <a:lnTo>
                  <a:pt x="293306" y="876300"/>
                </a:lnTo>
                <a:close/>
              </a:path>
              <a:path w="1310004" h="1562100">
                <a:moveTo>
                  <a:pt x="341709" y="990600"/>
                </a:moveTo>
                <a:lnTo>
                  <a:pt x="301218" y="990600"/>
                </a:lnTo>
                <a:lnTo>
                  <a:pt x="367766" y="1143000"/>
                </a:lnTo>
                <a:lnTo>
                  <a:pt x="387324" y="1143000"/>
                </a:lnTo>
                <a:lnTo>
                  <a:pt x="420223" y="1066800"/>
                </a:lnTo>
                <a:lnTo>
                  <a:pt x="377164" y="1066800"/>
                </a:lnTo>
                <a:lnTo>
                  <a:pt x="341709" y="990600"/>
                </a:lnTo>
                <a:close/>
              </a:path>
              <a:path w="1310004" h="1562100">
                <a:moveTo>
                  <a:pt x="498493" y="990600"/>
                </a:moveTo>
                <a:lnTo>
                  <a:pt x="454253" y="990600"/>
                </a:lnTo>
                <a:lnTo>
                  <a:pt x="476427" y="1130300"/>
                </a:lnTo>
                <a:lnTo>
                  <a:pt x="477189" y="1143000"/>
                </a:lnTo>
                <a:lnTo>
                  <a:pt x="525691" y="1143000"/>
                </a:lnTo>
                <a:lnTo>
                  <a:pt x="524573" y="1130300"/>
                </a:lnTo>
                <a:lnTo>
                  <a:pt x="498493" y="990600"/>
                </a:lnTo>
                <a:close/>
              </a:path>
              <a:path w="1310004" h="1562100">
                <a:moveTo>
                  <a:pt x="495336" y="787400"/>
                </a:moveTo>
                <a:lnTo>
                  <a:pt x="438391" y="787400"/>
                </a:lnTo>
                <a:lnTo>
                  <a:pt x="443474" y="812800"/>
                </a:lnTo>
                <a:lnTo>
                  <a:pt x="451254" y="838200"/>
                </a:lnTo>
                <a:lnTo>
                  <a:pt x="461556" y="863600"/>
                </a:lnTo>
                <a:lnTo>
                  <a:pt x="474205" y="876300"/>
                </a:lnTo>
                <a:lnTo>
                  <a:pt x="462152" y="876300"/>
                </a:lnTo>
                <a:lnTo>
                  <a:pt x="461022" y="889000"/>
                </a:lnTo>
                <a:lnTo>
                  <a:pt x="378294" y="1066800"/>
                </a:lnTo>
                <a:lnTo>
                  <a:pt x="420223" y="1066800"/>
                </a:lnTo>
                <a:lnTo>
                  <a:pt x="453123" y="990600"/>
                </a:lnTo>
                <a:lnTo>
                  <a:pt x="498493" y="990600"/>
                </a:lnTo>
                <a:lnTo>
                  <a:pt x="479526" y="889000"/>
                </a:lnTo>
                <a:lnTo>
                  <a:pt x="557073" y="889000"/>
                </a:lnTo>
                <a:lnTo>
                  <a:pt x="540073" y="876300"/>
                </a:lnTo>
                <a:lnTo>
                  <a:pt x="513791" y="838200"/>
                </a:lnTo>
                <a:lnTo>
                  <a:pt x="496838" y="800100"/>
                </a:lnTo>
                <a:lnTo>
                  <a:pt x="495336" y="787400"/>
                </a:lnTo>
                <a:close/>
              </a:path>
              <a:path w="1310004" h="1562100">
                <a:moveTo>
                  <a:pt x="795253" y="584200"/>
                </a:moveTo>
                <a:lnTo>
                  <a:pt x="658774" y="584200"/>
                </a:lnTo>
                <a:lnTo>
                  <a:pt x="703370" y="596900"/>
                </a:lnTo>
                <a:lnTo>
                  <a:pt x="743474" y="609600"/>
                </a:lnTo>
                <a:lnTo>
                  <a:pt x="777474" y="635000"/>
                </a:lnTo>
                <a:lnTo>
                  <a:pt x="803757" y="673100"/>
                </a:lnTo>
                <a:lnTo>
                  <a:pt x="820709" y="711200"/>
                </a:lnTo>
                <a:lnTo>
                  <a:pt x="826719" y="749300"/>
                </a:lnTo>
                <a:lnTo>
                  <a:pt x="820709" y="800100"/>
                </a:lnTo>
                <a:lnTo>
                  <a:pt x="803757" y="838200"/>
                </a:lnTo>
                <a:lnTo>
                  <a:pt x="777474" y="876300"/>
                </a:lnTo>
                <a:lnTo>
                  <a:pt x="743474" y="901700"/>
                </a:lnTo>
                <a:lnTo>
                  <a:pt x="703370" y="914400"/>
                </a:lnTo>
                <a:lnTo>
                  <a:pt x="658774" y="927100"/>
                </a:lnTo>
                <a:lnTo>
                  <a:pt x="793595" y="927100"/>
                </a:lnTo>
                <a:lnTo>
                  <a:pt x="812841" y="914400"/>
                </a:lnTo>
                <a:lnTo>
                  <a:pt x="843977" y="876300"/>
                </a:lnTo>
                <a:lnTo>
                  <a:pt x="866501" y="838200"/>
                </a:lnTo>
                <a:lnTo>
                  <a:pt x="879157" y="787400"/>
                </a:lnTo>
                <a:lnTo>
                  <a:pt x="1267384" y="787400"/>
                </a:lnTo>
                <a:lnTo>
                  <a:pt x="1269724" y="774700"/>
                </a:lnTo>
                <a:lnTo>
                  <a:pt x="1275935" y="736600"/>
                </a:lnTo>
                <a:lnTo>
                  <a:pt x="880338" y="736600"/>
                </a:lnTo>
                <a:lnTo>
                  <a:pt x="869002" y="685800"/>
                </a:lnTo>
                <a:lnTo>
                  <a:pt x="846653" y="635000"/>
                </a:lnTo>
                <a:lnTo>
                  <a:pt x="814951" y="596900"/>
                </a:lnTo>
                <a:lnTo>
                  <a:pt x="795253" y="584200"/>
                </a:lnTo>
                <a:close/>
              </a:path>
              <a:path w="1310004" h="1562100">
                <a:moveTo>
                  <a:pt x="680326" y="215900"/>
                </a:moveTo>
                <a:lnTo>
                  <a:pt x="623176" y="215900"/>
                </a:lnTo>
                <a:lnTo>
                  <a:pt x="623176" y="533400"/>
                </a:lnTo>
                <a:lnTo>
                  <a:pt x="574386" y="546100"/>
                </a:lnTo>
                <a:lnTo>
                  <a:pt x="531497" y="571500"/>
                </a:lnTo>
                <a:lnTo>
                  <a:pt x="495420" y="596900"/>
                </a:lnTo>
                <a:lnTo>
                  <a:pt x="467069" y="635000"/>
                </a:lnTo>
                <a:lnTo>
                  <a:pt x="447357" y="685800"/>
                </a:lnTo>
                <a:lnTo>
                  <a:pt x="437197" y="736600"/>
                </a:lnTo>
                <a:lnTo>
                  <a:pt x="492832" y="736600"/>
                </a:lnTo>
                <a:lnTo>
                  <a:pt x="496838" y="711200"/>
                </a:lnTo>
                <a:lnTo>
                  <a:pt x="513791" y="673100"/>
                </a:lnTo>
                <a:lnTo>
                  <a:pt x="540073" y="635000"/>
                </a:lnTo>
                <a:lnTo>
                  <a:pt x="574073" y="609600"/>
                </a:lnTo>
                <a:lnTo>
                  <a:pt x="614178" y="596900"/>
                </a:lnTo>
                <a:lnTo>
                  <a:pt x="658774" y="584200"/>
                </a:lnTo>
                <a:lnTo>
                  <a:pt x="795253" y="584200"/>
                </a:lnTo>
                <a:lnTo>
                  <a:pt x="775556" y="571500"/>
                </a:lnTo>
                <a:lnTo>
                  <a:pt x="730127" y="546100"/>
                </a:lnTo>
                <a:lnTo>
                  <a:pt x="680326" y="533400"/>
                </a:lnTo>
                <a:lnTo>
                  <a:pt x="680326" y="215900"/>
                </a:lnTo>
                <a:close/>
              </a:path>
              <a:path w="1310004" h="1562100">
                <a:moveTo>
                  <a:pt x="871334" y="215900"/>
                </a:moveTo>
                <a:lnTo>
                  <a:pt x="680326" y="215900"/>
                </a:lnTo>
                <a:lnTo>
                  <a:pt x="1251635" y="381000"/>
                </a:lnTo>
                <a:lnTo>
                  <a:pt x="1249231" y="431800"/>
                </a:lnTo>
                <a:lnTo>
                  <a:pt x="1246173" y="482600"/>
                </a:lnTo>
                <a:lnTo>
                  <a:pt x="1242452" y="546100"/>
                </a:lnTo>
                <a:lnTo>
                  <a:pt x="1238060" y="584200"/>
                </a:lnTo>
                <a:lnTo>
                  <a:pt x="1232991" y="635000"/>
                </a:lnTo>
                <a:lnTo>
                  <a:pt x="1227236" y="685800"/>
                </a:lnTo>
                <a:lnTo>
                  <a:pt x="1220787" y="736600"/>
                </a:lnTo>
                <a:lnTo>
                  <a:pt x="1275935" y="736600"/>
                </a:lnTo>
                <a:lnTo>
                  <a:pt x="1278005" y="723900"/>
                </a:lnTo>
                <a:lnTo>
                  <a:pt x="1285243" y="673100"/>
                </a:lnTo>
                <a:lnTo>
                  <a:pt x="1291472" y="609600"/>
                </a:lnTo>
                <a:lnTo>
                  <a:pt x="1296728" y="558800"/>
                </a:lnTo>
                <a:lnTo>
                  <a:pt x="1301045" y="495300"/>
                </a:lnTo>
                <a:lnTo>
                  <a:pt x="1304460" y="431800"/>
                </a:lnTo>
                <a:lnTo>
                  <a:pt x="1307007" y="368300"/>
                </a:lnTo>
                <a:lnTo>
                  <a:pt x="1308149" y="317500"/>
                </a:lnTo>
                <a:lnTo>
                  <a:pt x="1253350" y="317500"/>
                </a:lnTo>
                <a:lnTo>
                  <a:pt x="871334" y="215900"/>
                </a:lnTo>
                <a:close/>
              </a:path>
              <a:path w="1310004" h="1562100">
                <a:moveTo>
                  <a:pt x="680326" y="63500"/>
                </a:moveTo>
                <a:lnTo>
                  <a:pt x="623176" y="63500"/>
                </a:lnTo>
                <a:lnTo>
                  <a:pt x="623176" y="165100"/>
                </a:lnTo>
                <a:lnTo>
                  <a:pt x="54444" y="317500"/>
                </a:lnTo>
                <a:lnTo>
                  <a:pt x="245766" y="317500"/>
                </a:lnTo>
                <a:lnTo>
                  <a:pt x="623176" y="215900"/>
                </a:lnTo>
                <a:lnTo>
                  <a:pt x="871334" y="215900"/>
                </a:lnTo>
                <a:lnTo>
                  <a:pt x="680326" y="165100"/>
                </a:lnTo>
                <a:lnTo>
                  <a:pt x="680326" y="63500"/>
                </a:lnTo>
                <a:close/>
              </a:path>
              <a:path w="1310004" h="1562100">
                <a:moveTo>
                  <a:pt x="858182" y="63500"/>
                </a:moveTo>
                <a:lnTo>
                  <a:pt x="680326" y="63500"/>
                </a:lnTo>
                <a:lnTo>
                  <a:pt x="1254709" y="241300"/>
                </a:lnTo>
                <a:lnTo>
                  <a:pt x="1254471" y="266700"/>
                </a:lnTo>
                <a:lnTo>
                  <a:pt x="1254163" y="279400"/>
                </a:lnTo>
                <a:lnTo>
                  <a:pt x="1253787" y="304800"/>
                </a:lnTo>
                <a:lnTo>
                  <a:pt x="1253350" y="317500"/>
                </a:lnTo>
                <a:lnTo>
                  <a:pt x="1308149" y="317500"/>
                </a:lnTo>
                <a:lnTo>
                  <a:pt x="1308720" y="292100"/>
                </a:lnTo>
                <a:lnTo>
                  <a:pt x="1309636" y="228600"/>
                </a:lnTo>
                <a:lnTo>
                  <a:pt x="1308303" y="215900"/>
                </a:lnTo>
                <a:lnTo>
                  <a:pt x="1304412" y="203200"/>
                </a:lnTo>
                <a:lnTo>
                  <a:pt x="1290510" y="203200"/>
                </a:lnTo>
                <a:lnTo>
                  <a:pt x="858182" y="6350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13654403" y="6184900"/>
            <a:ext cx="421640" cy="297180"/>
          </a:xfrm>
          <a:custGeom>
            <a:avLst/>
            <a:gdLst/>
            <a:ahLst/>
            <a:cxnLst/>
            <a:rect l="l" t="t" r="r" b="b"/>
            <a:pathLst>
              <a:path w="421640" h="297179">
                <a:moveTo>
                  <a:pt x="421081" y="0"/>
                </a:moveTo>
                <a:lnTo>
                  <a:pt x="213995" y="0"/>
                </a:lnTo>
                <a:lnTo>
                  <a:pt x="0" y="297179"/>
                </a:lnTo>
                <a:lnTo>
                  <a:pt x="296164" y="297179"/>
                </a:lnTo>
                <a:lnTo>
                  <a:pt x="421081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13642206" y="6604061"/>
            <a:ext cx="538480" cy="724535"/>
          </a:xfrm>
          <a:custGeom>
            <a:avLst/>
            <a:gdLst/>
            <a:ahLst/>
            <a:cxnLst/>
            <a:rect l="l" t="t" r="r" b="b"/>
            <a:pathLst>
              <a:path w="538480" h="724534">
                <a:moveTo>
                  <a:pt x="0" y="0"/>
                </a:moveTo>
                <a:lnTo>
                  <a:pt x="15533" y="62172"/>
                </a:lnTo>
                <a:lnTo>
                  <a:pt x="32620" y="120908"/>
                </a:lnTo>
                <a:lnTo>
                  <a:pt x="51238" y="176341"/>
                </a:lnTo>
                <a:lnTo>
                  <a:pt x="71362" y="228607"/>
                </a:lnTo>
                <a:lnTo>
                  <a:pt x="92968" y="277839"/>
                </a:lnTo>
                <a:lnTo>
                  <a:pt x="116034" y="324173"/>
                </a:lnTo>
                <a:lnTo>
                  <a:pt x="140536" y="367744"/>
                </a:lnTo>
                <a:lnTo>
                  <a:pt x="166450" y="408685"/>
                </a:lnTo>
                <a:lnTo>
                  <a:pt x="193752" y="447131"/>
                </a:lnTo>
                <a:lnTo>
                  <a:pt x="222418" y="483217"/>
                </a:lnTo>
                <a:lnTo>
                  <a:pt x="252426" y="517078"/>
                </a:lnTo>
                <a:lnTo>
                  <a:pt x="283752" y="548848"/>
                </a:lnTo>
                <a:lnTo>
                  <a:pt x="316371" y="578662"/>
                </a:lnTo>
                <a:lnTo>
                  <a:pt x="350260" y="606654"/>
                </a:lnTo>
                <a:lnTo>
                  <a:pt x="385396" y="632959"/>
                </a:lnTo>
                <a:lnTo>
                  <a:pt x="421755" y="657712"/>
                </a:lnTo>
                <a:lnTo>
                  <a:pt x="459313" y="681047"/>
                </a:lnTo>
                <a:lnTo>
                  <a:pt x="498047" y="703098"/>
                </a:lnTo>
                <a:lnTo>
                  <a:pt x="537933" y="724001"/>
                </a:lnTo>
                <a:lnTo>
                  <a:pt x="537933" y="562698"/>
                </a:lnTo>
                <a:lnTo>
                  <a:pt x="0" y="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14335808" y="6184900"/>
            <a:ext cx="431165" cy="297180"/>
          </a:xfrm>
          <a:custGeom>
            <a:avLst/>
            <a:gdLst/>
            <a:ahLst/>
            <a:cxnLst/>
            <a:rect l="l" t="t" r="r" b="b"/>
            <a:pathLst>
              <a:path w="431165" h="297179">
                <a:moveTo>
                  <a:pt x="215798" y="0"/>
                </a:moveTo>
                <a:lnTo>
                  <a:pt x="0" y="0"/>
                </a:lnTo>
                <a:lnTo>
                  <a:pt x="124917" y="297179"/>
                </a:lnTo>
                <a:lnTo>
                  <a:pt x="430542" y="297179"/>
                </a:lnTo>
                <a:lnTo>
                  <a:pt x="215798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13584952" y="6184900"/>
            <a:ext cx="213360" cy="258445"/>
          </a:xfrm>
          <a:custGeom>
            <a:avLst/>
            <a:gdLst/>
            <a:ahLst/>
            <a:cxnLst/>
            <a:rect l="l" t="t" r="r" b="b"/>
            <a:pathLst>
              <a:path w="213359" h="258445">
                <a:moveTo>
                  <a:pt x="213017" y="0"/>
                </a:moveTo>
                <a:lnTo>
                  <a:pt x="0" y="0"/>
                </a:lnTo>
                <a:lnTo>
                  <a:pt x="3959" y="55212"/>
                </a:lnTo>
                <a:lnTo>
                  <a:pt x="8640" y="108617"/>
                </a:lnTo>
                <a:lnTo>
                  <a:pt x="14035" y="160255"/>
                </a:lnTo>
                <a:lnTo>
                  <a:pt x="20136" y="210168"/>
                </a:lnTo>
                <a:lnTo>
                  <a:pt x="26936" y="258394"/>
                </a:lnTo>
                <a:lnTo>
                  <a:pt x="213017" y="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14012561" y="6184900"/>
            <a:ext cx="386715" cy="297180"/>
          </a:xfrm>
          <a:custGeom>
            <a:avLst/>
            <a:gdLst/>
            <a:ahLst/>
            <a:cxnLst/>
            <a:rect l="l" t="t" r="r" b="b"/>
            <a:pathLst>
              <a:path w="386715" h="297179">
                <a:moveTo>
                  <a:pt x="261251" y="0"/>
                </a:moveTo>
                <a:lnTo>
                  <a:pt x="124917" y="0"/>
                </a:lnTo>
                <a:lnTo>
                  <a:pt x="0" y="297180"/>
                </a:lnTo>
                <a:lnTo>
                  <a:pt x="386156" y="297180"/>
                </a:lnTo>
                <a:lnTo>
                  <a:pt x="261251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14237289" y="6590030"/>
            <a:ext cx="553085" cy="739775"/>
          </a:xfrm>
          <a:custGeom>
            <a:avLst/>
            <a:gdLst/>
            <a:ahLst/>
            <a:cxnLst/>
            <a:rect l="l" t="t" r="r" b="b"/>
            <a:pathLst>
              <a:path w="553084" h="739775">
                <a:moveTo>
                  <a:pt x="552805" y="0"/>
                </a:moveTo>
                <a:lnTo>
                  <a:pt x="0" y="579386"/>
                </a:lnTo>
                <a:lnTo>
                  <a:pt x="0" y="739482"/>
                </a:lnTo>
                <a:lnTo>
                  <a:pt x="50714" y="712651"/>
                </a:lnTo>
                <a:lnTo>
                  <a:pt x="98388" y="685083"/>
                </a:lnTo>
                <a:lnTo>
                  <a:pt x="143139" y="656670"/>
                </a:lnTo>
                <a:lnTo>
                  <a:pt x="185081" y="627303"/>
                </a:lnTo>
                <a:lnTo>
                  <a:pt x="224332" y="596873"/>
                </a:lnTo>
                <a:lnTo>
                  <a:pt x="261007" y="565271"/>
                </a:lnTo>
                <a:lnTo>
                  <a:pt x="295223" y="532388"/>
                </a:lnTo>
                <a:lnTo>
                  <a:pt x="327095" y="498116"/>
                </a:lnTo>
                <a:lnTo>
                  <a:pt x="356740" y="462345"/>
                </a:lnTo>
                <a:lnTo>
                  <a:pt x="384274" y="424966"/>
                </a:lnTo>
                <a:lnTo>
                  <a:pt x="409813" y="385871"/>
                </a:lnTo>
                <a:lnTo>
                  <a:pt x="433473" y="344950"/>
                </a:lnTo>
                <a:lnTo>
                  <a:pt x="455371" y="302094"/>
                </a:lnTo>
                <a:lnTo>
                  <a:pt x="475236" y="258021"/>
                </a:lnTo>
                <a:lnTo>
                  <a:pt x="493622" y="211607"/>
                </a:lnTo>
                <a:lnTo>
                  <a:pt x="510551" y="162725"/>
                </a:lnTo>
                <a:lnTo>
                  <a:pt x="526043" y="111247"/>
                </a:lnTo>
                <a:lnTo>
                  <a:pt x="540121" y="57048"/>
                </a:lnTo>
                <a:lnTo>
                  <a:pt x="552805" y="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14622115" y="6184893"/>
            <a:ext cx="215900" cy="265430"/>
          </a:xfrm>
          <a:custGeom>
            <a:avLst/>
            <a:gdLst/>
            <a:ahLst/>
            <a:cxnLst/>
            <a:rect l="l" t="t" r="r" b="b"/>
            <a:pathLst>
              <a:path w="215900" h="265429">
                <a:moveTo>
                  <a:pt x="215823" y="0"/>
                </a:moveTo>
                <a:lnTo>
                  <a:pt x="0" y="0"/>
                </a:lnTo>
                <a:lnTo>
                  <a:pt x="191630" y="265201"/>
                </a:lnTo>
                <a:lnTo>
                  <a:pt x="197878" y="215936"/>
                </a:lnTo>
                <a:lnTo>
                  <a:pt x="203414" y="164837"/>
                </a:lnTo>
                <a:lnTo>
                  <a:pt x="208245" y="111849"/>
                </a:lnTo>
                <a:lnTo>
                  <a:pt x="212379" y="56920"/>
                </a:lnTo>
                <a:lnTo>
                  <a:pt x="215823" y="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13576875" y="5837680"/>
            <a:ext cx="1268095" cy="290195"/>
          </a:xfrm>
          <a:custGeom>
            <a:avLst/>
            <a:gdLst/>
            <a:ahLst/>
            <a:cxnLst/>
            <a:rect l="l" t="t" r="r" b="b"/>
            <a:pathLst>
              <a:path w="1268094" h="290195">
                <a:moveTo>
                  <a:pt x="0" y="143598"/>
                </a:moveTo>
                <a:lnTo>
                  <a:pt x="798" y="181293"/>
                </a:lnTo>
                <a:lnTo>
                  <a:pt x="1876" y="218252"/>
                </a:lnTo>
                <a:lnTo>
                  <a:pt x="3269" y="255464"/>
                </a:lnTo>
                <a:lnTo>
                  <a:pt x="4838" y="290068"/>
                </a:lnTo>
                <a:lnTo>
                  <a:pt x="1263789" y="290068"/>
                </a:lnTo>
                <a:lnTo>
                  <a:pt x="1265108" y="254502"/>
                </a:lnTo>
                <a:lnTo>
                  <a:pt x="1266207" y="218252"/>
                </a:lnTo>
                <a:lnTo>
                  <a:pt x="1266808" y="193357"/>
                </a:lnTo>
                <a:lnTo>
                  <a:pt x="225285" y="193357"/>
                </a:lnTo>
                <a:lnTo>
                  <a:pt x="178804" y="191318"/>
                </a:lnTo>
                <a:lnTo>
                  <a:pt x="132764" y="185249"/>
                </a:lnTo>
                <a:lnTo>
                  <a:pt x="87436" y="175224"/>
                </a:lnTo>
                <a:lnTo>
                  <a:pt x="43091" y="161316"/>
                </a:lnTo>
                <a:lnTo>
                  <a:pt x="0" y="143598"/>
                </a:lnTo>
                <a:close/>
              </a:path>
              <a:path w="1268094" h="290195">
                <a:moveTo>
                  <a:pt x="637832" y="0"/>
                </a:moveTo>
                <a:lnTo>
                  <a:pt x="605816" y="34988"/>
                </a:lnTo>
                <a:lnTo>
                  <a:pt x="571072" y="66843"/>
                </a:lnTo>
                <a:lnTo>
                  <a:pt x="533853" y="95436"/>
                </a:lnTo>
                <a:lnTo>
                  <a:pt x="494413" y="120638"/>
                </a:lnTo>
                <a:lnTo>
                  <a:pt x="453004" y="142317"/>
                </a:lnTo>
                <a:lnTo>
                  <a:pt x="409879" y="160346"/>
                </a:lnTo>
                <a:lnTo>
                  <a:pt x="365292" y="174594"/>
                </a:lnTo>
                <a:lnTo>
                  <a:pt x="319495" y="184931"/>
                </a:lnTo>
                <a:lnTo>
                  <a:pt x="272742" y="191229"/>
                </a:lnTo>
                <a:lnTo>
                  <a:pt x="225285" y="193357"/>
                </a:lnTo>
                <a:lnTo>
                  <a:pt x="1050378" y="193357"/>
                </a:lnTo>
                <a:lnTo>
                  <a:pt x="1002922" y="191229"/>
                </a:lnTo>
                <a:lnTo>
                  <a:pt x="956168" y="184931"/>
                </a:lnTo>
                <a:lnTo>
                  <a:pt x="910372" y="174594"/>
                </a:lnTo>
                <a:lnTo>
                  <a:pt x="865784" y="160346"/>
                </a:lnTo>
                <a:lnTo>
                  <a:pt x="822659" y="142317"/>
                </a:lnTo>
                <a:lnTo>
                  <a:pt x="781250" y="120638"/>
                </a:lnTo>
                <a:lnTo>
                  <a:pt x="741810" y="95436"/>
                </a:lnTo>
                <a:lnTo>
                  <a:pt x="704591" y="66843"/>
                </a:lnTo>
                <a:lnTo>
                  <a:pt x="669848" y="34988"/>
                </a:lnTo>
                <a:lnTo>
                  <a:pt x="637832" y="0"/>
                </a:lnTo>
                <a:close/>
              </a:path>
              <a:path w="1268094" h="290195">
                <a:moveTo>
                  <a:pt x="1267675" y="147472"/>
                </a:moveTo>
                <a:lnTo>
                  <a:pt x="1215470" y="167350"/>
                </a:lnTo>
                <a:lnTo>
                  <a:pt x="1161513" y="181711"/>
                </a:lnTo>
                <a:lnTo>
                  <a:pt x="1106312" y="190424"/>
                </a:lnTo>
                <a:lnTo>
                  <a:pt x="1050378" y="193357"/>
                </a:lnTo>
                <a:lnTo>
                  <a:pt x="1266808" y="193357"/>
                </a:lnTo>
                <a:lnTo>
                  <a:pt x="1267080" y="181293"/>
                </a:lnTo>
                <a:lnTo>
                  <a:pt x="1267675" y="147472"/>
                </a:lnTo>
                <a:close/>
              </a:path>
            </a:pathLst>
          </a:custGeom>
          <a:solidFill>
            <a:srgbClr val="238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13659291" y="6539230"/>
            <a:ext cx="1100455" cy="576580"/>
          </a:xfrm>
          <a:custGeom>
            <a:avLst/>
            <a:gdLst/>
            <a:ahLst/>
            <a:cxnLst/>
            <a:rect l="l" t="t" r="r" b="b"/>
            <a:pathLst>
              <a:path w="1100455" h="576579">
                <a:moveTo>
                  <a:pt x="1100302" y="0"/>
                </a:moveTo>
                <a:lnTo>
                  <a:pt x="0" y="0"/>
                </a:lnTo>
                <a:lnTo>
                  <a:pt x="550672" y="576033"/>
                </a:lnTo>
                <a:lnTo>
                  <a:pt x="1100302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13496352" y="5739777"/>
            <a:ext cx="1383030" cy="1640839"/>
          </a:xfrm>
          <a:custGeom>
            <a:avLst/>
            <a:gdLst/>
            <a:ahLst/>
            <a:cxnLst/>
            <a:rect l="l" t="t" r="r" b="b"/>
            <a:pathLst>
              <a:path w="1383030" h="1640840">
                <a:moveTo>
                  <a:pt x="28449" y="142760"/>
                </a:moveTo>
                <a:lnTo>
                  <a:pt x="65" y="170489"/>
                </a:lnTo>
                <a:lnTo>
                  <a:pt x="0" y="176415"/>
                </a:lnTo>
                <a:lnTo>
                  <a:pt x="827" y="235402"/>
                </a:lnTo>
                <a:lnTo>
                  <a:pt x="2708" y="307689"/>
                </a:lnTo>
                <a:lnTo>
                  <a:pt x="5369" y="372764"/>
                </a:lnTo>
                <a:lnTo>
                  <a:pt x="8901" y="435890"/>
                </a:lnTo>
                <a:lnTo>
                  <a:pt x="13321" y="497103"/>
                </a:lnTo>
                <a:lnTo>
                  <a:pt x="18643" y="556437"/>
                </a:lnTo>
                <a:lnTo>
                  <a:pt x="24886" y="613929"/>
                </a:lnTo>
                <a:lnTo>
                  <a:pt x="32064" y="669612"/>
                </a:lnTo>
                <a:lnTo>
                  <a:pt x="40194" y="723523"/>
                </a:lnTo>
                <a:lnTo>
                  <a:pt x="49294" y="775697"/>
                </a:lnTo>
                <a:lnTo>
                  <a:pt x="59378" y="826169"/>
                </a:lnTo>
                <a:lnTo>
                  <a:pt x="70464" y="874974"/>
                </a:lnTo>
                <a:lnTo>
                  <a:pt x="82567" y="922147"/>
                </a:lnTo>
                <a:lnTo>
                  <a:pt x="95705" y="967724"/>
                </a:lnTo>
                <a:lnTo>
                  <a:pt x="109892" y="1011741"/>
                </a:lnTo>
                <a:lnTo>
                  <a:pt x="125147" y="1054231"/>
                </a:lnTo>
                <a:lnTo>
                  <a:pt x="141484" y="1095230"/>
                </a:lnTo>
                <a:lnTo>
                  <a:pt x="158921" y="1134775"/>
                </a:lnTo>
                <a:lnTo>
                  <a:pt x="177473" y="1172899"/>
                </a:lnTo>
                <a:lnTo>
                  <a:pt x="197158" y="1209638"/>
                </a:lnTo>
                <a:lnTo>
                  <a:pt x="217991" y="1245028"/>
                </a:lnTo>
                <a:lnTo>
                  <a:pt x="239988" y="1279104"/>
                </a:lnTo>
                <a:lnTo>
                  <a:pt x="263167" y="1311900"/>
                </a:lnTo>
                <a:lnTo>
                  <a:pt x="287543" y="1343453"/>
                </a:lnTo>
                <a:lnTo>
                  <a:pt x="313133" y="1373796"/>
                </a:lnTo>
                <a:lnTo>
                  <a:pt x="339952" y="1402967"/>
                </a:lnTo>
                <a:lnTo>
                  <a:pt x="368018" y="1431000"/>
                </a:lnTo>
                <a:lnTo>
                  <a:pt x="397347" y="1457929"/>
                </a:lnTo>
                <a:lnTo>
                  <a:pt x="427955" y="1483791"/>
                </a:lnTo>
                <a:lnTo>
                  <a:pt x="459858" y="1508621"/>
                </a:lnTo>
                <a:lnTo>
                  <a:pt x="493073" y="1532453"/>
                </a:lnTo>
                <a:lnTo>
                  <a:pt x="527616" y="1555324"/>
                </a:lnTo>
                <a:lnTo>
                  <a:pt x="563503" y="1577268"/>
                </a:lnTo>
                <a:lnTo>
                  <a:pt x="600751" y="1598321"/>
                </a:lnTo>
                <a:lnTo>
                  <a:pt x="639376" y="1618517"/>
                </a:lnTo>
                <a:lnTo>
                  <a:pt x="679394" y="1637893"/>
                </a:lnTo>
                <a:lnTo>
                  <a:pt x="687344" y="1640560"/>
                </a:lnTo>
                <a:lnTo>
                  <a:pt x="695675" y="1640560"/>
                </a:lnTo>
                <a:lnTo>
                  <a:pt x="745314" y="1617310"/>
                </a:lnTo>
                <a:lnTo>
                  <a:pt x="785287" y="1596269"/>
                </a:lnTo>
                <a:lnTo>
                  <a:pt x="823719" y="1574604"/>
                </a:lnTo>
                <a:lnTo>
                  <a:pt x="836491" y="1566875"/>
                </a:lnTo>
                <a:lnTo>
                  <a:pt x="718078" y="1566875"/>
                </a:lnTo>
                <a:lnTo>
                  <a:pt x="718078" y="1565427"/>
                </a:lnTo>
                <a:lnTo>
                  <a:pt x="660928" y="1565427"/>
                </a:lnTo>
                <a:lnTo>
                  <a:pt x="621040" y="1544524"/>
                </a:lnTo>
                <a:lnTo>
                  <a:pt x="582305" y="1522472"/>
                </a:lnTo>
                <a:lnTo>
                  <a:pt x="544746" y="1499138"/>
                </a:lnTo>
                <a:lnTo>
                  <a:pt x="508386" y="1474385"/>
                </a:lnTo>
                <a:lnTo>
                  <a:pt x="473249" y="1448080"/>
                </a:lnTo>
                <a:lnTo>
                  <a:pt x="439360" y="1420088"/>
                </a:lnTo>
                <a:lnTo>
                  <a:pt x="406740" y="1390274"/>
                </a:lnTo>
                <a:lnTo>
                  <a:pt x="375415" y="1358504"/>
                </a:lnTo>
                <a:lnTo>
                  <a:pt x="345407" y="1324643"/>
                </a:lnTo>
                <a:lnTo>
                  <a:pt x="316740" y="1288557"/>
                </a:lnTo>
                <a:lnTo>
                  <a:pt x="289438" y="1250111"/>
                </a:lnTo>
                <a:lnTo>
                  <a:pt x="263524" y="1209170"/>
                </a:lnTo>
                <a:lnTo>
                  <a:pt x="239022" y="1165599"/>
                </a:lnTo>
                <a:lnTo>
                  <a:pt x="215956" y="1119265"/>
                </a:lnTo>
                <a:lnTo>
                  <a:pt x="194349" y="1070032"/>
                </a:lnTo>
                <a:lnTo>
                  <a:pt x="174224" y="1017767"/>
                </a:lnTo>
                <a:lnTo>
                  <a:pt x="155606" y="962333"/>
                </a:lnTo>
                <a:lnTo>
                  <a:pt x="138517" y="903598"/>
                </a:lnTo>
                <a:lnTo>
                  <a:pt x="122982" y="841425"/>
                </a:lnTo>
                <a:lnTo>
                  <a:pt x="202066" y="841425"/>
                </a:lnTo>
                <a:lnTo>
                  <a:pt x="140088" y="776592"/>
                </a:lnTo>
                <a:lnTo>
                  <a:pt x="1338804" y="776592"/>
                </a:lnTo>
                <a:lnTo>
                  <a:pt x="1345655" y="735116"/>
                </a:lnTo>
                <a:lnTo>
                  <a:pt x="1347876" y="719442"/>
                </a:lnTo>
                <a:lnTo>
                  <a:pt x="135186" y="719442"/>
                </a:lnTo>
                <a:lnTo>
                  <a:pt x="163114" y="680656"/>
                </a:lnTo>
                <a:lnTo>
                  <a:pt x="92679" y="680656"/>
                </a:lnTo>
                <a:lnTo>
                  <a:pt x="85879" y="632430"/>
                </a:lnTo>
                <a:lnTo>
                  <a:pt x="79778" y="582518"/>
                </a:lnTo>
                <a:lnTo>
                  <a:pt x="74383" y="530879"/>
                </a:lnTo>
                <a:lnTo>
                  <a:pt x="69702" y="477474"/>
                </a:lnTo>
                <a:lnTo>
                  <a:pt x="65743" y="422262"/>
                </a:lnTo>
                <a:lnTo>
                  <a:pt x="1375983" y="422262"/>
                </a:lnTo>
                <a:lnTo>
                  <a:pt x="1378019" y="382015"/>
                </a:lnTo>
                <a:lnTo>
                  <a:pt x="1378640" y="365112"/>
                </a:lnTo>
                <a:lnTo>
                  <a:pt x="62491" y="365112"/>
                </a:lnTo>
                <a:lnTo>
                  <a:pt x="60886" y="329544"/>
                </a:lnTo>
                <a:lnTo>
                  <a:pt x="59542" y="293290"/>
                </a:lnTo>
                <a:lnTo>
                  <a:pt x="58470" y="256327"/>
                </a:lnTo>
                <a:lnTo>
                  <a:pt x="57678" y="218630"/>
                </a:lnTo>
                <a:lnTo>
                  <a:pt x="507667" y="218630"/>
                </a:lnTo>
                <a:lnTo>
                  <a:pt x="510674" y="217373"/>
                </a:lnTo>
                <a:lnTo>
                  <a:pt x="522341" y="211264"/>
                </a:lnTo>
                <a:lnTo>
                  <a:pt x="282963" y="211264"/>
                </a:lnTo>
                <a:lnTo>
                  <a:pt x="232781" y="208600"/>
                </a:lnTo>
                <a:lnTo>
                  <a:pt x="183244" y="200683"/>
                </a:lnTo>
                <a:lnTo>
                  <a:pt x="134781" y="187631"/>
                </a:lnTo>
                <a:lnTo>
                  <a:pt x="87825" y="169559"/>
                </a:lnTo>
                <a:lnTo>
                  <a:pt x="42806" y="146583"/>
                </a:lnTo>
                <a:lnTo>
                  <a:pt x="35818" y="143708"/>
                </a:lnTo>
                <a:lnTo>
                  <a:pt x="28449" y="142760"/>
                </a:lnTo>
                <a:close/>
              </a:path>
              <a:path w="1383030" h="1640840">
                <a:moveTo>
                  <a:pt x="1329384" y="827392"/>
                </a:moveTo>
                <a:lnTo>
                  <a:pt x="1270884" y="827392"/>
                </a:lnTo>
                <a:lnTo>
                  <a:pt x="1258195" y="884440"/>
                </a:lnTo>
                <a:lnTo>
                  <a:pt x="1244116" y="938640"/>
                </a:lnTo>
                <a:lnTo>
                  <a:pt x="1228625" y="990117"/>
                </a:lnTo>
                <a:lnTo>
                  <a:pt x="1211698" y="1038999"/>
                </a:lnTo>
                <a:lnTo>
                  <a:pt x="1193314" y="1085413"/>
                </a:lnTo>
                <a:lnTo>
                  <a:pt x="1173449" y="1129487"/>
                </a:lnTo>
                <a:lnTo>
                  <a:pt x="1151552" y="1172342"/>
                </a:lnTo>
                <a:lnTo>
                  <a:pt x="1127892" y="1213263"/>
                </a:lnTo>
                <a:lnTo>
                  <a:pt x="1102353" y="1252358"/>
                </a:lnTo>
                <a:lnTo>
                  <a:pt x="1074819" y="1289737"/>
                </a:lnTo>
                <a:lnTo>
                  <a:pt x="1045174" y="1325508"/>
                </a:lnTo>
                <a:lnTo>
                  <a:pt x="1013302" y="1359781"/>
                </a:lnTo>
                <a:lnTo>
                  <a:pt x="979086" y="1392663"/>
                </a:lnTo>
                <a:lnTo>
                  <a:pt x="942411" y="1424265"/>
                </a:lnTo>
                <a:lnTo>
                  <a:pt x="903160" y="1454695"/>
                </a:lnTo>
                <a:lnTo>
                  <a:pt x="861217" y="1484062"/>
                </a:lnTo>
                <a:lnTo>
                  <a:pt x="816467" y="1512475"/>
                </a:lnTo>
                <a:lnTo>
                  <a:pt x="768793" y="1540043"/>
                </a:lnTo>
                <a:lnTo>
                  <a:pt x="718078" y="1566875"/>
                </a:lnTo>
                <a:lnTo>
                  <a:pt x="836491" y="1566875"/>
                </a:lnTo>
                <a:lnTo>
                  <a:pt x="896059" y="1529199"/>
                </a:lnTo>
                <a:lnTo>
                  <a:pt x="930014" y="1505357"/>
                </a:lnTo>
                <a:lnTo>
                  <a:pt x="962523" y="1480688"/>
                </a:lnTo>
                <a:lnTo>
                  <a:pt x="993611" y="1455141"/>
                </a:lnTo>
                <a:lnTo>
                  <a:pt x="1023301" y="1428665"/>
                </a:lnTo>
                <a:lnTo>
                  <a:pt x="1051616" y="1401208"/>
                </a:lnTo>
                <a:lnTo>
                  <a:pt x="1078581" y="1372720"/>
                </a:lnTo>
                <a:lnTo>
                  <a:pt x="1104219" y="1343150"/>
                </a:lnTo>
                <a:lnTo>
                  <a:pt x="1128554" y="1312447"/>
                </a:lnTo>
                <a:lnTo>
                  <a:pt x="1151609" y="1280560"/>
                </a:lnTo>
                <a:lnTo>
                  <a:pt x="1173408" y="1247439"/>
                </a:lnTo>
                <a:lnTo>
                  <a:pt x="1193975" y="1213031"/>
                </a:lnTo>
                <a:lnTo>
                  <a:pt x="1213334" y="1177287"/>
                </a:lnTo>
                <a:lnTo>
                  <a:pt x="1231507" y="1140155"/>
                </a:lnTo>
                <a:lnTo>
                  <a:pt x="1248520" y="1101584"/>
                </a:lnTo>
                <a:lnTo>
                  <a:pt x="1264394" y="1061524"/>
                </a:lnTo>
                <a:lnTo>
                  <a:pt x="1279155" y="1019923"/>
                </a:lnTo>
                <a:lnTo>
                  <a:pt x="1292826" y="976731"/>
                </a:lnTo>
                <a:lnTo>
                  <a:pt x="1305430" y="931897"/>
                </a:lnTo>
                <a:lnTo>
                  <a:pt x="1316991" y="885369"/>
                </a:lnTo>
                <a:lnTo>
                  <a:pt x="1327533" y="837097"/>
                </a:lnTo>
                <a:lnTo>
                  <a:pt x="1329384" y="827392"/>
                </a:lnTo>
                <a:close/>
              </a:path>
              <a:path w="1383030" h="1640840">
                <a:moveTo>
                  <a:pt x="202066" y="841425"/>
                </a:moveTo>
                <a:lnTo>
                  <a:pt x="122982" y="841425"/>
                </a:lnTo>
                <a:lnTo>
                  <a:pt x="660928" y="1404124"/>
                </a:lnTo>
                <a:lnTo>
                  <a:pt x="660928" y="1565427"/>
                </a:lnTo>
                <a:lnTo>
                  <a:pt x="718078" y="1565427"/>
                </a:lnTo>
                <a:lnTo>
                  <a:pt x="718078" y="1406779"/>
                </a:lnTo>
                <a:lnTo>
                  <a:pt x="769747" y="1352626"/>
                </a:lnTo>
                <a:lnTo>
                  <a:pt x="690748" y="1352626"/>
                </a:lnTo>
                <a:lnTo>
                  <a:pt x="202066" y="841425"/>
                </a:lnTo>
                <a:close/>
              </a:path>
              <a:path w="1383030" h="1640840">
                <a:moveTo>
                  <a:pt x="1338804" y="776592"/>
                </a:moveTo>
                <a:lnTo>
                  <a:pt x="1240366" y="776592"/>
                </a:lnTo>
                <a:lnTo>
                  <a:pt x="690748" y="1352626"/>
                </a:lnTo>
                <a:lnTo>
                  <a:pt x="769747" y="1352626"/>
                </a:lnTo>
                <a:lnTo>
                  <a:pt x="1270884" y="827392"/>
                </a:lnTo>
                <a:lnTo>
                  <a:pt x="1329384" y="827392"/>
                </a:lnTo>
                <a:lnTo>
                  <a:pt x="1337080" y="787029"/>
                </a:lnTo>
                <a:lnTo>
                  <a:pt x="1338804" y="776592"/>
                </a:lnTo>
                <a:close/>
              </a:path>
              <a:path w="1383030" h="1640840">
                <a:moveTo>
                  <a:pt x="618256" y="422262"/>
                </a:moveTo>
                <a:lnTo>
                  <a:pt x="556267" y="422262"/>
                </a:lnTo>
                <a:lnTo>
                  <a:pt x="431350" y="719442"/>
                </a:lnTo>
                <a:lnTo>
                  <a:pt x="493352" y="719442"/>
                </a:lnTo>
                <a:lnTo>
                  <a:pt x="618256" y="422262"/>
                </a:lnTo>
                <a:close/>
              </a:path>
              <a:path w="1383030" h="1640840">
                <a:moveTo>
                  <a:pt x="816592" y="422262"/>
                </a:moveTo>
                <a:lnTo>
                  <a:pt x="754591" y="422262"/>
                </a:lnTo>
                <a:lnTo>
                  <a:pt x="879521" y="719442"/>
                </a:lnTo>
                <a:lnTo>
                  <a:pt x="941509" y="719442"/>
                </a:lnTo>
                <a:lnTo>
                  <a:pt x="816592" y="422262"/>
                </a:lnTo>
                <a:close/>
              </a:path>
              <a:path w="1383030" h="1640840">
                <a:moveTo>
                  <a:pt x="1102901" y="422262"/>
                </a:moveTo>
                <a:lnTo>
                  <a:pt x="1032390" y="422262"/>
                </a:lnTo>
                <a:lnTo>
                  <a:pt x="1247135" y="719442"/>
                </a:lnTo>
                <a:lnTo>
                  <a:pt x="1347876" y="719442"/>
                </a:lnTo>
                <a:lnTo>
                  <a:pt x="1352408" y="687463"/>
                </a:lnTo>
                <a:lnTo>
                  <a:pt x="1294531" y="687463"/>
                </a:lnTo>
                <a:lnTo>
                  <a:pt x="1102901" y="422262"/>
                </a:lnTo>
                <a:close/>
              </a:path>
              <a:path w="1383030" h="1640840">
                <a:moveTo>
                  <a:pt x="1375983" y="422262"/>
                </a:moveTo>
                <a:lnTo>
                  <a:pt x="1318737" y="422262"/>
                </a:lnTo>
                <a:lnTo>
                  <a:pt x="1315286" y="479177"/>
                </a:lnTo>
                <a:lnTo>
                  <a:pt x="1311146" y="534102"/>
                </a:lnTo>
                <a:lnTo>
                  <a:pt x="1306311" y="587090"/>
                </a:lnTo>
                <a:lnTo>
                  <a:pt x="1300774" y="638193"/>
                </a:lnTo>
                <a:lnTo>
                  <a:pt x="1294531" y="687463"/>
                </a:lnTo>
                <a:lnTo>
                  <a:pt x="1352408" y="687463"/>
                </a:lnTo>
                <a:lnTo>
                  <a:pt x="1359983" y="625547"/>
                </a:lnTo>
                <a:lnTo>
                  <a:pt x="1365784" y="567790"/>
                </a:lnTo>
                <a:lnTo>
                  <a:pt x="1370708" y="507982"/>
                </a:lnTo>
                <a:lnTo>
                  <a:pt x="1374779" y="446074"/>
                </a:lnTo>
                <a:lnTo>
                  <a:pt x="1375983" y="422262"/>
                </a:lnTo>
                <a:close/>
              </a:path>
              <a:path w="1383030" h="1640840">
                <a:moveTo>
                  <a:pt x="349169" y="422262"/>
                </a:moveTo>
                <a:lnTo>
                  <a:pt x="278747" y="422262"/>
                </a:lnTo>
                <a:lnTo>
                  <a:pt x="92679" y="680656"/>
                </a:lnTo>
                <a:lnTo>
                  <a:pt x="163114" y="680656"/>
                </a:lnTo>
                <a:lnTo>
                  <a:pt x="349169" y="422262"/>
                </a:lnTo>
                <a:close/>
              </a:path>
              <a:path w="1383030" h="1640840">
                <a:moveTo>
                  <a:pt x="1382418" y="222516"/>
                </a:moveTo>
                <a:lnTo>
                  <a:pt x="1325341" y="222516"/>
                </a:lnTo>
                <a:lnTo>
                  <a:pt x="1324664" y="260301"/>
                </a:lnTo>
                <a:lnTo>
                  <a:pt x="1323821" y="295224"/>
                </a:lnTo>
                <a:lnTo>
                  <a:pt x="1322737" y="330508"/>
                </a:lnTo>
                <a:lnTo>
                  <a:pt x="1321442" y="365112"/>
                </a:lnTo>
                <a:lnTo>
                  <a:pt x="1378640" y="365112"/>
                </a:lnTo>
                <a:lnTo>
                  <a:pt x="1380454" y="315752"/>
                </a:lnTo>
                <a:lnTo>
                  <a:pt x="1382106" y="247236"/>
                </a:lnTo>
                <a:lnTo>
                  <a:pt x="1382418" y="222516"/>
                </a:lnTo>
                <a:close/>
              </a:path>
              <a:path w="1383030" h="1640840">
                <a:moveTo>
                  <a:pt x="507667" y="218630"/>
                </a:moveTo>
                <a:lnTo>
                  <a:pt x="57678" y="218630"/>
                </a:lnTo>
                <a:lnTo>
                  <a:pt x="100759" y="236356"/>
                </a:lnTo>
                <a:lnTo>
                  <a:pt x="145100" y="250270"/>
                </a:lnTo>
                <a:lnTo>
                  <a:pt x="190430" y="260301"/>
                </a:lnTo>
                <a:lnTo>
                  <a:pt x="236475" y="266373"/>
                </a:lnTo>
                <a:lnTo>
                  <a:pt x="282963" y="268414"/>
                </a:lnTo>
                <a:lnTo>
                  <a:pt x="330420" y="266286"/>
                </a:lnTo>
                <a:lnTo>
                  <a:pt x="377172" y="259988"/>
                </a:lnTo>
                <a:lnTo>
                  <a:pt x="422967" y="249651"/>
                </a:lnTo>
                <a:lnTo>
                  <a:pt x="467552" y="235402"/>
                </a:lnTo>
                <a:lnTo>
                  <a:pt x="507667" y="218630"/>
                </a:lnTo>
                <a:close/>
              </a:path>
              <a:path w="1383030" h="1640840">
                <a:moveTo>
                  <a:pt x="774279" y="75044"/>
                </a:moveTo>
                <a:lnTo>
                  <a:pt x="695485" y="75044"/>
                </a:lnTo>
                <a:lnTo>
                  <a:pt x="727501" y="110035"/>
                </a:lnTo>
                <a:lnTo>
                  <a:pt x="762245" y="141894"/>
                </a:lnTo>
                <a:lnTo>
                  <a:pt x="799463" y="170489"/>
                </a:lnTo>
                <a:lnTo>
                  <a:pt x="838904" y="195692"/>
                </a:lnTo>
                <a:lnTo>
                  <a:pt x="880313" y="217373"/>
                </a:lnTo>
                <a:lnTo>
                  <a:pt x="923437" y="235402"/>
                </a:lnTo>
                <a:lnTo>
                  <a:pt x="968025" y="249651"/>
                </a:lnTo>
                <a:lnTo>
                  <a:pt x="1013822" y="259988"/>
                </a:lnTo>
                <a:lnTo>
                  <a:pt x="1060575" y="266286"/>
                </a:lnTo>
                <a:lnTo>
                  <a:pt x="1108032" y="268414"/>
                </a:lnTo>
                <a:lnTo>
                  <a:pt x="1163968" y="265479"/>
                </a:lnTo>
                <a:lnTo>
                  <a:pt x="1219173" y="256762"/>
                </a:lnTo>
                <a:lnTo>
                  <a:pt x="1273134" y="242396"/>
                </a:lnTo>
                <a:lnTo>
                  <a:pt x="1325341" y="222516"/>
                </a:lnTo>
                <a:lnTo>
                  <a:pt x="1382418" y="222516"/>
                </a:lnTo>
                <a:lnTo>
                  <a:pt x="1382560" y="211264"/>
                </a:lnTo>
                <a:lnTo>
                  <a:pt x="1108032" y="211264"/>
                </a:lnTo>
                <a:lnTo>
                  <a:pt x="1057267" y="208536"/>
                </a:lnTo>
                <a:lnTo>
                  <a:pt x="1007468" y="200484"/>
                </a:lnTo>
                <a:lnTo>
                  <a:pt x="959023" y="187308"/>
                </a:lnTo>
                <a:lnTo>
                  <a:pt x="912324" y="169207"/>
                </a:lnTo>
                <a:lnTo>
                  <a:pt x="867759" y="146380"/>
                </a:lnTo>
                <a:lnTo>
                  <a:pt x="825718" y="119028"/>
                </a:lnTo>
                <a:lnTo>
                  <a:pt x="786591" y="87349"/>
                </a:lnTo>
                <a:lnTo>
                  <a:pt x="774279" y="75044"/>
                </a:lnTo>
                <a:close/>
              </a:path>
              <a:path w="1383030" h="1640840">
                <a:moveTo>
                  <a:pt x="695485" y="0"/>
                </a:moveTo>
                <a:lnTo>
                  <a:pt x="640224" y="51544"/>
                </a:lnTo>
                <a:lnTo>
                  <a:pt x="604399" y="87349"/>
                </a:lnTo>
                <a:lnTo>
                  <a:pt x="565271" y="119028"/>
                </a:lnTo>
                <a:lnTo>
                  <a:pt x="523231" y="146380"/>
                </a:lnTo>
                <a:lnTo>
                  <a:pt x="478667" y="169207"/>
                </a:lnTo>
                <a:lnTo>
                  <a:pt x="431969" y="187308"/>
                </a:lnTo>
                <a:lnTo>
                  <a:pt x="383526" y="200484"/>
                </a:lnTo>
                <a:lnTo>
                  <a:pt x="333728" y="208536"/>
                </a:lnTo>
                <a:lnTo>
                  <a:pt x="282963" y="211264"/>
                </a:lnTo>
                <a:lnTo>
                  <a:pt x="522341" y="211264"/>
                </a:lnTo>
                <a:lnTo>
                  <a:pt x="591518" y="170489"/>
                </a:lnTo>
                <a:lnTo>
                  <a:pt x="628733" y="141894"/>
                </a:lnTo>
                <a:lnTo>
                  <a:pt x="663473" y="110035"/>
                </a:lnTo>
                <a:lnTo>
                  <a:pt x="695485" y="75044"/>
                </a:lnTo>
                <a:lnTo>
                  <a:pt x="774279" y="75044"/>
                </a:lnTo>
                <a:lnTo>
                  <a:pt x="750767" y="51544"/>
                </a:lnTo>
                <a:lnTo>
                  <a:pt x="718637" y="11811"/>
                </a:lnTo>
                <a:lnTo>
                  <a:pt x="714043" y="6836"/>
                </a:lnTo>
                <a:lnTo>
                  <a:pt x="708485" y="3124"/>
                </a:lnTo>
                <a:lnTo>
                  <a:pt x="702215" y="802"/>
                </a:lnTo>
                <a:lnTo>
                  <a:pt x="695485" y="0"/>
                </a:lnTo>
                <a:close/>
              </a:path>
              <a:path w="1383030" h="1640840">
                <a:moveTo>
                  <a:pt x="1354851" y="147635"/>
                </a:moveTo>
                <a:lnTo>
                  <a:pt x="1347541" y="148471"/>
                </a:lnTo>
                <a:lnTo>
                  <a:pt x="1340468" y="151261"/>
                </a:lnTo>
                <a:lnTo>
                  <a:pt x="1296950" y="172541"/>
                </a:lnTo>
                <a:lnTo>
                  <a:pt x="1251464" y="189321"/>
                </a:lnTo>
                <a:lnTo>
                  <a:pt x="1204538" y="201440"/>
                </a:lnTo>
                <a:lnTo>
                  <a:pt x="1156589" y="208790"/>
                </a:lnTo>
                <a:lnTo>
                  <a:pt x="1108032" y="211264"/>
                </a:lnTo>
                <a:lnTo>
                  <a:pt x="1382560" y="211264"/>
                </a:lnTo>
                <a:lnTo>
                  <a:pt x="1382074" y="168991"/>
                </a:lnTo>
                <a:lnTo>
                  <a:pt x="1362136" y="148693"/>
                </a:lnTo>
                <a:lnTo>
                  <a:pt x="1354851" y="147635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7450714" y="264214"/>
            <a:ext cx="1491437" cy="1638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12500647" y="3451840"/>
            <a:ext cx="318135" cy="285750"/>
          </a:xfrm>
          <a:custGeom>
            <a:avLst/>
            <a:gdLst/>
            <a:ahLst/>
            <a:cxnLst/>
            <a:rect l="l" t="t" r="r" b="b"/>
            <a:pathLst>
              <a:path w="318134" h="285750">
                <a:moveTo>
                  <a:pt x="315582" y="0"/>
                </a:moveTo>
                <a:lnTo>
                  <a:pt x="0" y="0"/>
                </a:lnTo>
                <a:lnTo>
                  <a:pt x="22161" y="285750"/>
                </a:lnTo>
                <a:lnTo>
                  <a:pt x="317982" y="285750"/>
                </a:lnTo>
                <a:lnTo>
                  <a:pt x="316547" y="282473"/>
                </a:lnTo>
                <a:lnTo>
                  <a:pt x="315760" y="278841"/>
                </a:lnTo>
                <a:lnTo>
                  <a:pt x="315645" y="274815"/>
                </a:lnTo>
                <a:lnTo>
                  <a:pt x="315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12527227" y="3794739"/>
            <a:ext cx="630555" cy="708660"/>
          </a:xfrm>
          <a:custGeom>
            <a:avLst/>
            <a:gdLst/>
            <a:ahLst/>
            <a:cxnLst/>
            <a:rect l="l" t="t" r="r" b="b"/>
            <a:pathLst>
              <a:path w="630555" h="708660">
                <a:moveTo>
                  <a:pt x="630237" y="0"/>
                </a:moveTo>
                <a:lnTo>
                  <a:pt x="0" y="0"/>
                </a:lnTo>
                <a:lnTo>
                  <a:pt x="54965" y="708660"/>
                </a:lnTo>
                <a:lnTo>
                  <a:pt x="575271" y="708660"/>
                </a:lnTo>
                <a:lnTo>
                  <a:pt x="630237" y="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12873380" y="3041477"/>
            <a:ext cx="293370" cy="227965"/>
          </a:xfrm>
          <a:custGeom>
            <a:avLst/>
            <a:gdLst/>
            <a:ahLst/>
            <a:cxnLst/>
            <a:rect l="l" t="t" r="r" b="b"/>
            <a:pathLst>
              <a:path w="293369" h="227964">
                <a:moveTo>
                  <a:pt x="0" y="0"/>
                </a:moveTo>
                <a:lnTo>
                  <a:pt x="0" y="227482"/>
                </a:lnTo>
                <a:lnTo>
                  <a:pt x="293116" y="227482"/>
                </a:lnTo>
                <a:lnTo>
                  <a:pt x="273421" y="182630"/>
                </a:lnTo>
                <a:lnTo>
                  <a:pt x="247793" y="141376"/>
                </a:lnTo>
                <a:lnTo>
                  <a:pt x="216777" y="104265"/>
                </a:lnTo>
                <a:lnTo>
                  <a:pt x="180919" y="71845"/>
                </a:lnTo>
                <a:lnTo>
                  <a:pt x="140766" y="44662"/>
                </a:lnTo>
                <a:lnTo>
                  <a:pt x="96864" y="23262"/>
                </a:lnTo>
                <a:lnTo>
                  <a:pt x="49760" y="8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12518187" y="3041097"/>
            <a:ext cx="298450" cy="227965"/>
          </a:xfrm>
          <a:custGeom>
            <a:avLst/>
            <a:gdLst/>
            <a:ahLst/>
            <a:cxnLst/>
            <a:rect l="l" t="t" r="r" b="b"/>
            <a:pathLst>
              <a:path w="298450" h="227964">
                <a:moveTo>
                  <a:pt x="298043" y="0"/>
                </a:moveTo>
                <a:lnTo>
                  <a:pt x="247465" y="7633"/>
                </a:lnTo>
                <a:lnTo>
                  <a:pt x="199560" y="22355"/>
                </a:lnTo>
                <a:lnTo>
                  <a:pt x="154895" y="43600"/>
                </a:lnTo>
                <a:lnTo>
                  <a:pt x="114036" y="70802"/>
                </a:lnTo>
                <a:lnTo>
                  <a:pt x="77550" y="103395"/>
                </a:lnTo>
                <a:lnTo>
                  <a:pt x="46004" y="140814"/>
                </a:lnTo>
                <a:lnTo>
                  <a:pt x="19965" y="182491"/>
                </a:lnTo>
                <a:lnTo>
                  <a:pt x="0" y="227863"/>
                </a:lnTo>
                <a:lnTo>
                  <a:pt x="298043" y="227863"/>
                </a:lnTo>
                <a:lnTo>
                  <a:pt x="298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12870967" y="3451840"/>
            <a:ext cx="313690" cy="285750"/>
          </a:xfrm>
          <a:custGeom>
            <a:avLst/>
            <a:gdLst/>
            <a:ahLst/>
            <a:cxnLst/>
            <a:rect l="l" t="t" r="r" b="b"/>
            <a:pathLst>
              <a:path w="313690" h="285750">
                <a:moveTo>
                  <a:pt x="313093" y="0"/>
                </a:moveTo>
                <a:lnTo>
                  <a:pt x="2413" y="0"/>
                </a:lnTo>
                <a:lnTo>
                  <a:pt x="2324" y="278612"/>
                </a:lnTo>
                <a:lnTo>
                  <a:pt x="1485" y="282359"/>
                </a:lnTo>
                <a:lnTo>
                  <a:pt x="0" y="285750"/>
                </a:lnTo>
                <a:lnTo>
                  <a:pt x="290931" y="285750"/>
                </a:lnTo>
                <a:lnTo>
                  <a:pt x="313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12419615" y="3326109"/>
            <a:ext cx="845819" cy="68580"/>
          </a:xfrm>
          <a:custGeom>
            <a:avLst/>
            <a:gdLst/>
            <a:ahLst/>
            <a:cxnLst/>
            <a:rect l="l" t="t" r="r" b="b"/>
            <a:pathLst>
              <a:path w="845819" h="68579">
                <a:moveTo>
                  <a:pt x="829830" y="0"/>
                </a:moveTo>
                <a:lnTo>
                  <a:pt x="15620" y="0"/>
                </a:lnTo>
                <a:lnTo>
                  <a:pt x="0" y="68580"/>
                </a:lnTo>
                <a:lnTo>
                  <a:pt x="845464" y="68580"/>
                </a:lnTo>
                <a:lnTo>
                  <a:pt x="8298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12319395" y="2764553"/>
            <a:ext cx="975994" cy="1762125"/>
          </a:xfrm>
          <a:custGeom>
            <a:avLst/>
            <a:gdLst/>
            <a:ahLst/>
            <a:cxnLst/>
            <a:rect l="l" t="t" r="r" b="b"/>
            <a:pathLst>
              <a:path w="975994" h="1762125">
                <a:moveTo>
                  <a:pt x="146634" y="652995"/>
                </a:moveTo>
                <a:lnTo>
                  <a:pt x="89319" y="652995"/>
                </a:lnTo>
                <a:lnTo>
                  <a:pt x="113652" y="969149"/>
                </a:lnTo>
                <a:lnTo>
                  <a:pt x="113614" y="972146"/>
                </a:lnTo>
                <a:lnTo>
                  <a:pt x="113817" y="974001"/>
                </a:lnTo>
                <a:lnTo>
                  <a:pt x="113995" y="975258"/>
                </a:lnTo>
                <a:lnTo>
                  <a:pt x="173253" y="1737385"/>
                </a:lnTo>
                <a:lnTo>
                  <a:pt x="176093" y="1747464"/>
                </a:lnTo>
                <a:lnTo>
                  <a:pt x="182335" y="1755127"/>
                </a:lnTo>
                <a:lnTo>
                  <a:pt x="191160" y="1759998"/>
                </a:lnTo>
                <a:lnTo>
                  <a:pt x="201752" y="1761705"/>
                </a:lnTo>
                <a:lnTo>
                  <a:pt x="774941" y="1761705"/>
                </a:lnTo>
                <a:lnTo>
                  <a:pt x="803427" y="1735340"/>
                </a:lnTo>
                <a:lnTo>
                  <a:pt x="805814" y="1704555"/>
                </a:lnTo>
                <a:lnTo>
                  <a:pt x="228180" y="1704555"/>
                </a:lnTo>
                <a:lnTo>
                  <a:pt x="173215" y="995895"/>
                </a:lnTo>
                <a:lnTo>
                  <a:pt x="860770" y="995895"/>
                </a:lnTo>
                <a:lnTo>
                  <a:pt x="865202" y="938745"/>
                </a:lnTo>
                <a:lnTo>
                  <a:pt x="168795" y="938745"/>
                </a:lnTo>
                <a:lnTo>
                  <a:pt x="159040" y="815136"/>
                </a:lnTo>
                <a:lnTo>
                  <a:pt x="146634" y="652995"/>
                </a:lnTo>
                <a:close/>
              </a:path>
              <a:path w="975994" h="1762125">
                <a:moveTo>
                  <a:pt x="860770" y="995895"/>
                </a:moveTo>
                <a:lnTo>
                  <a:pt x="803452" y="995895"/>
                </a:lnTo>
                <a:lnTo>
                  <a:pt x="748487" y="1704555"/>
                </a:lnTo>
                <a:lnTo>
                  <a:pt x="805814" y="1704555"/>
                </a:lnTo>
                <a:lnTo>
                  <a:pt x="860770" y="995895"/>
                </a:lnTo>
                <a:close/>
              </a:path>
              <a:path w="975994" h="1762125">
                <a:moveTo>
                  <a:pt x="519696" y="652995"/>
                </a:moveTo>
                <a:lnTo>
                  <a:pt x="462546" y="652995"/>
                </a:lnTo>
                <a:lnTo>
                  <a:pt x="462546" y="932256"/>
                </a:lnTo>
                <a:lnTo>
                  <a:pt x="462572" y="934199"/>
                </a:lnTo>
                <a:lnTo>
                  <a:pt x="463194" y="938745"/>
                </a:lnTo>
                <a:lnTo>
                  <a:pt x="518452" y="938745"/>
                </a:lnTo>
                <a:lnTo>
                  <a:pt x="519390" y="934199"/>
                </a:lnTo>
                <a:lnTo>
                  <a:pt x="519493" y="929906"/>
                </a:lnTo>
                <a:lnTo>
                  <a:pt x="519696" y="929906"/>
                </a:lnTo>
                <a:lnTo>
                  <a:pt x="519696" y="652995"/>
                </a:lnTo>
                <a:close/>
              </a:path>
              <a:path w="975994" h="1762125">
                <a:moveTo>
                  <a:pt x="887361" y="652995"/>
                </a:moveTo>
                <a:lnTo>
                  <a:pt x="830046" y="652995"/>
                </a:lnTo>
                <a:lnTo>
                  <a:pt x="822528" y="752233"/>
                </a:lnTo>
                <a:lnTo>
                  <a:pt x="817470" y="816317"/>
                </a:lnTo>
                <a:lnTo>
                  <a:pt x="807897" y="938745"/>
                </a:lnTo>
                <a:lnTo>
                  <a:pt x="865202" y="938745"/>
                </a:lnTo>
                <a:lnTo>
                  <a:pt x="887361" y="652995"/>
                </a:lnTo>
                <a:close/>
              </a:path>
              <a:path w="975994" h="1762125">
                <a:moveTo>
                  <a:pt x="462457" y="930147"/>
                </a:moveTo>
                <a:lnTo>
                  <a:pt x="462517" y="932256"/>
                </a:lnTo>
                <a:lnTo>
                  <a:pt x="462457" y="930147"/>
                </a:lnTo>
                <a:close/>
              </a:path>
              <a:path w="975994" h="1762125">
                <a:moveTo>
                  <a:pt x="519696" y="929906"/>
                </a:moveTo>
                <a:lnTo>
                  <a:pt x="519493" y="929906"/>
                </a:lnTo>
                <a:lnTo>
                  <a:pt x="519696" y="932116"/>
                </a:lnTo>
                <a:lnTo>
                  <a:pt x="519696" y="929906"/>
                </a:lnTo>
                <a:close/>
              </a:path>
              <a:path w="975994" h="1762125">
                <a:moveTo>
                  <a:pt x="918222" y="470115"/>
                </a:moveTo>
                <a:lnTo>
                  <a:pt x="58432" y="470115"/>
                </a:lnTo>
                <a:lnTo>
                  <a:pt x="48871" y="472126"/>
                </a:lnTo>
                <a:lnTo>
                  <a:pt x="40616" y="477523"/>
                </a:lnTo>
                <a:lnTo>
                  <a:pt x="34306" y="485353"/>
                </a:lnTo>
                <a:lnTo>
                  <a:pt x="30581" y="494664"/>
                </a:lnTo>
                <a:lnTo>
                  <a:pt x="1930" y="621576"/>
                </a:lnTo>
                <a:lnTo>
                  <a:pt x="0" y="630059"/>
                </a:lnTo>
                <a:lnTo>
                  <a:pt x="2032" y="637197"/>
                </a:lnTo>
                <a:lnTo>
                  <a:pt x="12877" y="650786"/>
                </a:lnTo>
                <a:lnTo>
                  <a:pt x="21094" y="652995"/>
                </a:lnTo>
                <a:lnTo>
                  <a:pt x="947115" y="652995"/>
                </a:lnTo>
                <a:lnTo>
                  <a:pt x="958239" y="651116"/>
                </a:lnTo>
                <a:lnTo>
                  <a:pt x="967322" y="645798"/>
                </a:lnTo>
                <a:lnTo>
                  <a:pt x="973445" y="637522"/>
                </a:lnTo>
                <a:lnTo>
                  <a:pt x="975690" y="626770"/>
                </a:lnTo>
                <a:lnTo>
                  <a:pt x="975690" y="623303"/>
                </a:lnTo>
                <a:lnTo>
                  <a:pt x="975093" y="619975"/>
                </a:lnTo>
                <a:lnTo>
                  <a:pt x="973975" y="616927"/>
                </a:lnTo>
                <a:lnTo>
                  <a:pt x="969166" y="595845"/>
                </a:lnTo>
                <a:lnTo>
                  <a:pt x="65608" y="595845"/>
                </a:lnTo>
                <a:lnTo>
                  <a:pt x="81241" y="527265"/>
                </a:lnTo>
                <a:lnTo>
                  <a:pt x="953523" y="527265"/>
                </a:lnTo>
                <a:lnTo>
                  <a:pt x="946086" y="494664"/>
                </a:lnTo>
                <a:lnTo>
                  <a:pt x="942356" y="485353"/>
                </a:lnTo>
                <a:lnTo>
                  <a:pt x="936045" y="477523"/>
                </a:lnTo>
                <a:lnTo>
                  <a:pt x="927789" y="472126"/>
                </a:lnTo>
                <a:lnTo>
                  <a:pt x="918222" y="470115"/>
                </a:lnTo>
                <a:close/>
              </a:path>
              <a:path w="975994" h="1762125">
                <a:moveTo>
                  <a:pt x="953523" y="527265"/>
                </a:moveTo>
                <a:lnTo>
                  <a:pt x="895438" y="527265"/>
                </a:lnTo>
                <a:lnTo>
                  <a:pt x="911072" y="595845"/>
                </a:lnTo>
                <a:lnTo>
                  <a:pt x="969166" y="595845"/>
                </a:lnTo>
                <a:lnTo>
                  <a:pt x="953523" y="527265"/>
                </a:lnTo>
                <a:close/>
              </a:path>
              <a:path w="975994" h="1762125">
                <a:moveTo>
                  <a:pt x="729869" y="0"/>
                </a:moveTo>
                <a:lnTo>
                  <a:pt x="486371" y="39827"/>
                </a:lnTo>
                <a:lnTo>
                  <a:pt x="462546" y="68008"/>
                </a:lnTo>
                <a:lnTo>
                  <a:pt x="462546" y="189623"/>
                </a:lnTo>
                <a:lnTo>
                  <a:pt x="414898" y="196131"/>
                </a:lnTo>
                <a:lnTo>
                  <a:pt x="368346" y="208743"/>
                </a:lnTo>
                <a:lnTo>
                  <a:pt x="323463" y="226965"/>
                </a:lnTo>
                <a:lnTo>
                  <a:pt x="280820" y="250303"/>
                </a:lnTo>
                <a:lnTo>
                  <a:pt x="240992" y="278263"/>
                </a:lnTo>
                <a:lnTo>
                  <a:pt x="204548" y="310351"/>
                </a:lnTo>
                <a:lnTo>
                  <a:pt x="172063" y="346075"/>
                </a:lnTo>
                <a:lnTo>
                  <a:pt x="144107" y="384939"/>
                </a:lnTo>
                <a:lnTo>
                  <a:pt x="121230" y="426513"/>
                </a:lnTo>
                <a:lnTo>
                  <a:pt x="104076" y="470115"/>
                </a:lnTo>
                <a:lnTo>
                  <a:pt x="164160" y="470115"/>
                </a:lnTo>
                <a:lnTo>
                  <a:pt x="184179" y="424854"/>
                </a:lnTo>
                <a:lnTo>
                  <a:pt x="210338" y="383664"/>
                </a:lnTo>
                <a:lnTo>
                  <a:pt x="242034" y="346991"/>
                </a:lnTo>
                <a:lnTo>
                  <a:pt x="278668" y="315279"/>
                </a:lnTo>
                <a:lnTo>
                  <a:pt x="319637" y="288972"/>
                </a:lnTo>
                <a:lnTo>
                  <a:pt x="364340" y="268517"/>
                </a:lnTo>
                <a:lnTo>
                  <a:pt x="412177" y="254357"/>
                </a:lnTo>
                <a:lnTo>
                  <a:pt x="462546" y="246938"/>
                </a:lnTo>
                <a:lnTo>
                  <a:pt x="696549" y="246938"/>
                </a:lnTo>
                <a:lnTo>
                  <a:pt x="662703" y="228109"/>
                </a:lnTo>
                <a:lnTo>
                  <a:pt x="617750" y="209821"/>
                </a:lnTo>
                <a:lnTo>
                  <a:pt x="569978" y="196968"/>
                </a:lnTo>
                <a:lnTo>
                  <a:pt x="519696" y="190004"/>
                </a:lnTo>
                <a:lnTo>
                  <a:pt x="519696" y="92303"/>
                </a:lnTo>
                <a:lnTo>
                  <a:pt x="739203" y="56400"/>
                </a:lnTo>
                <a:lnTo>
                  <a:pt x="762711" y="23596"/>
                </a:lnTo>
                <a:lnTo>
                  <a:pt x="758702" y="12976"/>
                </a:lnTo>
                <a:lnTo>
                  <a:pt x="751200" y="4987"/>
                </a:lnTo>
                <a:lnTo>
                  <a:pt x="741242" y="404"/>
                </a:lnTo>
                <a:lnTo>
                  <a:pt x="729869" y="0"/>
                </a:lnTo>
                <a:close/>
              </a:path>
              <a:path w="975994" h="1762125">
                <a:moveTo>
                  <a:pt x="696549" y="246938"/>
                </a:moveTo>
                <a:lnTo>
                  <a:pt x="462546" y="246938"/>
                </a:lnTo>
                <a:lnTo>
                  <a:pt x="462546" y="470115"/>
                </a:lnTo>
                <a:lnTo>
                  <a:pt x="519696" y="470115"/>
                </a:lnTo>
                <a:lnTo>
                  <a:pt x="519696" y="247307"/>
                </a:lnTo>
                <a:lnTo>
                  <a:pt x="697211" y="247307"/>
                </a:lnTo>
                <a:lnTo>
                  <a:pt x="696549" y="246938"/>
                </a:lnTo>
                <a:close/>
              </a:path>
              <a:path w="975994" h="1762125">
                <a:moveTo>
                  <a:pt x="697211" y="247307"/>
                </a:moveTo>
                <a:lnTo>
                  <a:pt x="519696" y="247307"/>
                </a:lnTo>
                <a:lnTo>
                  <a:pt x="569848" y="255696"/>
                </a:lnTo>
                <a:lnTo>
                  <a:pt x="617106" y="271196"/>
                </a:lnTo>
                <a:lnTo>
                  <a:pt x="660981" y="293030"/>
                </a:lnTo>
                <a:lnTo>
                  <a:pt x="700984" y="320425"/>
                </a:lnTo>
                <a:lnTo>
                  <a:pt x="736625" y="352606"/>
                </a:lnTo>
                <a:lnTo>
                  <a:pt x="767415" y="388797"/>
                </a:lnTo>
                <a:lnTo>
                  <a:pt x="792864" y="428226"/>
                </a:lnTo>
                <a:lnTo>
                  <a:pt x="812482" y="470115"/>
                </a:lnTo>
                <a:lnTo>
                  <a:pt x="872604" y="470115"/>
                </a:lnTo>
                <a:lnTo>
                  <a:pt x="855965" y="426451"/>
                </a:lnTo>
                <a:lnTo>
                  <a:pt x="834419" y="385163"/>
                </a:lnTo>
                <a:lnTo>
                  <a:pt x="808175" y="346519"/>
                </a:lnTo>
                <a:lnTo>
                  <a:pt x="777573" y="311038"/>
                </a:lnTo>
                <a:lnTo>
                  <a:pt x="742923" y="279172"/>
                </a:lnTo>
                <a:lnTo>
                  <a:pt x="704530" y="251378"/>
                </a:lnTo>
                <a:lnTo>
                  <a:pt x="697211" y="247307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1367716" y="1750060"/>
            <a:ext cx="937260" cy="796290"/>
          </a:xfrm>
          <a:custGeom>
            <a:avLst/>
            <a:gdLst/>
            <a:ahLst/>
            <a:cxnLst/>
            <a:rect l="l" t="t" r="r" b="b"/>
            <a:pathLst>
              <a:path w="937260" h="796289">
                <a:moveTo>
                  <a:pt x="377189" y="628650"/>
                </a:moveTo>
                <a:lnTo>
                  <a:pt x="144779" y="628650"/>
                </a:lnTo>
                <a:lnTo>
                  <a:pt x="152026" y="629583"/>
                </a:lnTo>
                <a:lnTo>
                  <a:pt x="158700" y="632269"/>
                </a:lnTo>
                <a:lnTo>
                  <a:pt x="164491" y="636536"/>
                </a:lnTo>
                <a:lnTo>
                  <a:pt x="169087" y="642213"/>
                </a:lnTo>
                <a:lnTo>
                  <a:pt x="263982" y="795858"/>
                </a:lnTo>
                <a:lnTo>
                  <a:pt x="352450" y="642912"/>
                </a:lnTo>
                <a:lnTo>
                  <a:pt x="357033" y="636959"/>
                </a:lnTo>
                <a:lnTo>
                  <a:pt x="362905" y="632471"/>
                </a:lnTo>
                <a:lnTo>
                  <a:pt x="369734" y="629637"/>
                </a:lnTo>
                <a:lnTo>
                  <a:pt x="377189" y="628650"/>
                </a:lnTo>
                <a:close/>
              </a:path>
              <a:path w="937260" h="796289">
                <a:moveTo>
                  <a:pt x="874394" y="0"/>
                </a:moveTo>
                <a:lnTo>
                  <a:pt x="62864" y="0"/>
                </a:lnTo>
                <a:lnTo>
                  <a:pt x="38415" y="4947"/>
                </a:lnTo>
                <a:lnTo>
                  <a:pt x="18430" y="18430"/>
                </a:lnTo>
                <a:lnTo>
                  <a:pt x="4947" y="38415"/>
                </a:lnTo>
                <a:lnTo>
                  <a:pt x="0" y="62865"/>
                </a:lnTo>
                <a:lnTo>
                  <a:pt x="0" y="565785"/>
                </a:lnTo>
                <a:lnTo>
                  <a:pt x="4947" y="590234"/>
                </a:lnTo>
                <a:lnTo>
                  <a:pt x="18430" y="610219"/>
                </a:lnTo>
                <a:lnTo>
                  <a:pt x="38415" y="623702"/>
                </a:lnTo>
                <a:lnTo>
                  <a:pt x="62864" y="628650"/>
                </a:lnTo>
                <a:lnTo>
                  <a:pt x="874394" y="628650"/>
                </a:lnTo>
                <a:lnTo>
                  <a:pt x="898839" y="623702"/>
                </a:lnTo>
                <a:lnTo>
                  <a:pt x="918824" y="610219"/>
                </a:lnTo>
                <a:lnTo>
                  <a:pt x="932311" y="590234"/>
                </a:lnTo>
                <a:lnTo>
                  <a:pt x="937260" y="565785"/>
                </a:lnTo>
                <a:lnTo>
                  <a:pt x="937260" y="491490"/>
                </a:lnTo>
                <a:lnTo>
                  <a:pt x="125729" y="491490"/>
                </a:lnTo>
                <a:lnTo>
                  <a:pt x="114605" y="489245"/>
                </a:lnTo>
                <a:lnTo>
                  <a:pt x="105522" y="483122"/>
                </a:lnTo>
                <a:lnTo>
                  <a:pt x="99399" y="474039"/>
                </a:lnTo>
                <a:lnTo>
                  <a:pt x="97154" y="462915"/>
                </a:lnTo>
                <a:lnTo>
                  <a:pt x="99399" y="451790"/>
                </a:lnTo>
                <a:lnTo>
                  <a:pt x="105522" y="442707"/>
                </a:lnTo>
                <a:lnTo>
                  <a:pt x="114605" y="436584"/>
                </a:lnTo>
                <a:lnTo>
                  <a:pt x="125729" y="434340"/>
                </a:lnTo>
                <a:lnTo>
                  <a:pt x="937260" y="434340"/>
                </a:lnTo>
                <a:lnTo>
                  <a:pt x="937260" y="331470"/>
                </a:lnTo>
                <a:lnTo>
                  <a:pt x="125729" y="331470"/>
                </a:lnTo>
                <a:lnTo>
                  <a:pt x="97154" y="302895"/>
                </a:lnTo>
                <a:lnTo>
                  <a:pt x="99399" y="291770"/>
                </a:lnTo>
                <a:lnTo>
                  <a:pt x="105522" y="282687"/>
                </a:lnTo>
                <a:lnTo>
                  <a:pt x="114605" y="276564"/>
                </a:lnTo>
                <a:lnTo>
                  <a:pt x="125729" y="274320"/>
                </a:lnTo>
                <a:lnTo>
                  <a:pt x="937260" y="274320"/>
                </a:lnTo>
                <a:lnTo>
                  <a:pt x="937260" y="171450"/>
                </a:lnTo>
                <a:lnTo>
                  <a:pt x="125729" y="171450"/>
                </a:lnTo>
                <a:lnTo>
                  <a:pt x="97154" y="144830"/>
                </a:lnTo>
                <a:lnTo>
                  <a:pt x="97154" y="142875"/>
                </a:lnTo>
                <a:lnTo>
                  <a:pt x="99399" y="131750"/>
                </a:lnTo>
                <a:lnTo>
                  <a:pt x="105522" y="122667"/>
                </a:lnTo>
                <a:lnTo>
                  <a:pt x="114605" y="116544"/>
                </a:lnTo>
                <a:lnTo>
                  <a:pt x="125729" y="114300"/>
                </a:lnTo>
                <a:lnTo>
                  <a:pt x="937260" y="114300"/>
                </a:lnTo>
                <a:lnTo>
                  <a:pt x="937260" y="62865"/>
                </a:lnTo>
                <a:lnTo>
                  <a:pt x="932311" y="38415"/>
                </a:lnTo>
                <a:lnTo>
                  <a:pt x="918824" y="18430"/>
                </a:lnTo>
                <a:lnTo>
                  <a:pt x="898839" y="4947"/>
                </a:lnTo>
                <a:lnTo>
                  <a:pt x="874394" y="0"/>
                </a:lnTo>
                <a:close/>
              </a:path>
              <a:path w="937260" h="796289">
                <a:moveTo>
                  <a:pt x="937260" y="434340"/>
                </a:moveTo>
                <a:lnTo>
                  <a:pt x="537210" y="434340"/>
                </a:lnTo>
                <a:lnTo>
                  <a:pt x="548334" y="436584"/>
                </a:lnTo>
                <a:lnTo>
                  <a:pt x="557417" y="442707"/>
                </a:lnTo>
                <a:lnTo>
                  <a:pt x="563540" y="451790"/>
                </a:lnTo>
                <a:lnTo>
                  <a:pt x="565785" y="462915"/>
                </a:lnTo>
                <a:lnTo>
                  <a:pt x="565785" y="469861"/>
                </a:lnTo>
                <a:lnTo>
                  <a:pt x="563181" y="476148"/>
                </a:lnTo>
                <a:lnTo>
                  <a:pt x="553821" y="487413"/>
                </a:lnTo>
                <a:lnTo>
                  <a:pt x="546036" y="491490"/>
                </a:lnTo>
                <a:lnTo>
                  <a:pt x="937260" y="491490"/>
                </a:lnTo>
                <a:lnTo>
                  <a:pt x="937260" y="434340"/>
                </a:lnTo>
                <a:close/>
              </a:path>
              <a:path w="937260" h="796289">
                <a:moveTo>
                  <a:pt x="937260" y="274320"/>
                </a:moveTo>
                <a:lnTo>
                  <a:pt x="811529" y="274320"/>
                </a:lnTo>
                <a:lnTo>
                  <a:pt x="822654" y="276564"/>
                </a:lnTo>
                <a:lnTo>
                  <a:pt x="831737" y="282687"/>
                </a:lnTo>
                <a:lnTo>
                  <a:pt x="837860" y="291770"/>
                </a:lnTo>
                <a:lnTo>
                  <a:pt x="840104" y="302895"/>
                </a:lnTo>
                <a:lnTo>
                  <a:pt x="837860" y="314019"/>
                </a:lnTo>
                <a:lnTo>
                  <a:pt x="831737" y="323102"/>
                </a:lnTo>
                <a:lnTo>
                  <a:pt x="822654" y="329225"/>
                </a:lnTo>
                <a:lnTo>
                  <a:pt x="811529" y="331470"/>
                </a:lnTo>
                <a:lnTo>
                  <a:pt x="937260" y="331470"/>
                </a:lnTo>
                <a:lnTo>
                  <a:pt x="937260" y="274320"/>
                </a:lnTo>
                <a:close/>
              </a:path>
              <a:path w="937260" h="796289">
                <a:moveTo>
                  <a:pt x="937260" y="114300"/>
                </a:moveTo>
                <a:lnTo>
                  <a:pt x="811529" y="114300"/>
                </a:lnTo>
                <a:lnTo>
                  <a:pt x="822654" y="116544"/>
                </a:lnTo>
                <a:lnTo>
                  <a:pt x="831737" y="122667"/>
                </a:lnTo>
                <a:lnTo>
                  <a:pt x="837860" y="131750"/>
                </a:lnTo>
                <a:lnTo>
                  <a:pt x="840104" y="142875"/>
                </a:lnTo>
                <a:lnTo>
                  <a:pt x="840104" y="149326"/>
                </a:lnTo>
                <a:lnTo>
                  <a:pt x="811529" y="171450"/>
                </a:lnTo>
                <a:lnTo>
                  <a:pt x="937260" y="171450"/>
                </a:lnTo>
                <a:lnTo>
                  <a:pt x="937260" y="114300"/>
                </a:lnTo>
                <a:close/>
              </a:path>
            </a:pathLst>
          </a:custGeom>
          <a:solidFill>
            <a:srgbClr val="238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1744900" y="938530"/>
            <a:ext cx="937260" cy="582930"/>
          </a:xfrm>
          <a:custGeom>
            <a:avLst/>
            <a:gdLst/>
            <a:ahLst/>
            <a:cxnLst/>
            <a:rect l="l" t="t" r="r" b="b"/>
            <a:pathLst>
              <a:path w="937260" h="582930">
                <a:moveTo>
                  <a:pt x="874395" y="0"/>
                </a:moveTo>
                <a:lnTo>
                  <a:pt x="62865" y="0"/>
                </a:lnTo>
                <a:lnTo>
                  <a:pt x="38415" y="4947"/>
                </a:lnTo>
                <a:lnTo>
                  <a:pt x="18430" y="18430"/>
                </a:lnTo>
                <a:lnTo>
                  <a:pt x="4947" y="38415"/>
                </a:lnTo>
                <a:lnTo>
                  <a:pt x="0" y="62865"/>
                </a:lnTo>
                <a:lnTo>
                  <a:pt x="0" y="274320"/>
                </a:lnTo>
                <a:lnTo>
                  <a:pt x="811530" y="274320"/>
                </a:lnTo>
                <a:lnTo>
                  <a:pt x="822654" y="276564"/>
                </a:lnTo>
                <a:lnTo>
                  <a:pt x="831737" y="282687"/>
                </a:lnTo>
                <a:lnTo>
                  <a:pt x="837860" y="291770"/>
                </a:lnTo>
                <a:lnTo>
                  <a:pt x="840105" y="302895"/>
                </a:lnTo>
                <a:lnTo>
                  <a:pt x="837860" y="314019"/>
                </a:lnTo>
                <a:lnTo>
                  <a:pt x="831737" y="323102"/>
                </a:lnTo>
                <a:lnTo>
                  <a:pt x="822654" y="329225"/>
                </a:lnTo>
                <a:lnTo>
                  <a:pt x="811530" y="331470"/>
                </a:lnTo>
                <a:lnTo>
                  <a:pt x="382079" y="331470"/>
                </a:lnTo>
                <a:lnTo>
                  <a:pt x="389661" y="345775"/>
                </a:lnTo>
                <a:lnTo>
                  <a:pt x="395308" y="361121"/>
                </a:lnTo>
                <a:lnTo>
                  <a:pt x="398833" y="377357"/>
                </a:lnTo>
                <a:lnTo>
                  <a:pt x="400050" y="394335"/>
                </a:lnTo>
                <a:lnTo>
                  <a:pt x="400050" y="434340"/>
                </a:lnTo>
                <a:lnTo>
                  <a:pt x="537210" y="434340"/>
                </a:lnTo>
                <a:lnTo>
                  <a:pt x="548334" y="436584"/>
                </a:lnTo>
                <a:lnTo>
                  <a:pt x="557417" y="442707"/>
                </a:lnTo>
                <a:lnTo>
                  <a:pt x="563540" y="451790"/>
                </a:lnTo>
                <a:lnTo>
                  <a:pt x="565785" y="462915"/>
                </a:lnTo>
                <a:lnTo>
                  <a:pt x="563540" y="474039"/>
                </a:lnTo>
                <a:lnTo>
                  <a:pt x="557417" y="483122"/>
                </a:lnTo>
                <a:lnTo>
                  <a:pt x="548334" y="489245"/>
                </a:lnTo>
                <a:lnTo>
                  <a:pt x="537210" y="491490"/>
                </a:lnTo>
                <a:lnTo>
                  <a:pt x="400050" y="491490"/>
                </a:lnTo>
                <a:lnTo>
                  <a:pt x="400050" y="582930"/>
                </a:lnTo>
                <a:lnTo>
                  <a:pt x="934821" y="582930"/>
                </a:lnTo>
                <a:lnTo>
                  <a:pt x="936383" y="577469"/>
                </a:lnTo>
                <a:lnTo>
                  <a:pt x="937260" y="571741"/>
                </a:lnTo>
                <a:lnTo>
                  <a:pt x="937260" y="171449"/>
                </a:lnTo>
                <a:lnTo>
                  <a:pt x="125730" y="171450"/>
                </a:lnTo>
                <a:lnTo>
                  <a:pt x="114605" y="169205"/>
                </a:lnTo>
                <a:lnTo>
                  <a:pt x="105522" y="163082"/>
                </a:lnTo>
                <a:lnTo>
                  <a:pt x="99399" y="153999"/>
                </a:lnTo>
                <a:lnTo>
                  <a:pt x="97155" y="142875"/>
                </a:lnTo>
                <a:lnTo>
                  <a:pt x="99399" y="131750"/>
                </a:lnTo>
                <a:lnTo>
                  <a:pt x="105522" y="122667"/>
                </a:lnTo>
                <a:lnTo>
                  <a:pt x="114605" y="116544"/>
                </a:lnTo>
                <a:lnTo>
                  <a:pt x="125730" y="114300"/>
                </a:lnTo>
                <a:lnTo>
                  <a:pt x="937260" y="114300"/>
                </a:lnTo>
                <a:lnTo>
                  <a:pt x="937260" y="62865"/>
                </a:lnTo>
                <a:lnTo>
                  <a:pt x="932312" y="38415"/>
                </a:lnTo>
                <a:lnTo>
                  <a:pt x="918829" y="18430"/>
                </a:lnTo>
                <a:lnTo>
                  <a:pt x="898844" y="4947"/>
                </a:lnTo>
                <a:lnTo>
                  <a:pt x="874395" y="0"/>
                </a:lnTo>
                <a:close/>
              </a:path>
              <a:path w="937260" h="582930">
                <a:moveTo>
                  <a:pt x="937260" y="114300"/>
                </a:moveTo>
                <a:lnTo>
                  <a:pt x="811530" y="114300"/>
                </a:lnTo>
                <a:lnTo>
                  <a:pt x="822654" y="116544"/>
                </a:lnTo>
                <a:lnTo>
                  <a:pt x="831737" y="122667"/>
                </a:lnTo>
                <a:lnTo>
                  <a:pt x="837860" y="131750"/>
                </a:lnTo>
                <a:lnTo>
                  <a:pt x="840105" y="142875"/>
                </a:lnTo>
                <a:lnTo>
                  <a:pt x="837860" y="153999"/>
                </a:lnTo>
                <a:lnTo>
                  <a:pt x="831737" y="163082"/>
                </a:lnTo>
                <a:lnTo>
                  <a:pt x="822654" y="169205"/>
                </a:lnTo>
                <a:lnTo>
                  <a:pt x="811530" y="171450"/>
                </a:lnTo>
                <a:lnTo>
                  <a:pt x="937260" y="171449"/>
                </a:lnTo>
                <a:lnTo>
                  <a:pt x="937260" y="114300"/>
                </a:lnTo>
                <a:close/>
              </a:path>
            </a:pathLst>
          </a:custGeom>
          <a:solidFill>
            <a:srgbClr val="F94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2144950" y="1578610"/>
            <a:ext cx="697230" cy="796290"/>
          </a:xfrm>
          <a:custGeom>
            <a:avLst/>
            <a:gdLst/>
            <a:ahLst/>
            <a:cxnLst/>
            <a:rect l="l" t="t" r="r" b="b"/>
            <a:pathLst>
              <a:path w="697230" h="796289">
                <a:moveTo>
                  <a:pt x="552449" y="628650"/>
                </a:moveTo>
                <a:lnTo>
                  <a:pt x="320039" y="628650"/>
                </a:lnTo>
                <a:lnTo>
                  <a:pt x="327493" y="629637"/>
                </a:lnTo>
                <a:lnTo>
                  <a:pt x="334319" y="632471"/>
                </a:lnTo>
                <a:lnTo>
                  <a:pt x="340190" y="636959"/>
                </a:lnTo>
                <a:lnTo>
                  <a:pt x="344779" y="642912"/>
                </a:lnTo>
                <a:lnTo>
                  <a:pt x="433235" y="795858"/>
                </a:lnTo>
                <a:lnTo>
                  <a:pt x="528129" y="642213"/>
                </a:lnTo>
                <a:lnTo>
                  <a:pt x="532731" y="636536"/>
                </a:lnTo>
                <a:lnTo>
                  <a:pt x="538522" y="632269"/>
                </a:lnTo>
                <a:lnTo>
                  <a:pt x="545197" y="629583"/>
                </a:lnTo>
                <a:lnTo>
                  <a:pt x="552449" y="628650"/>
                </a:lnTo>
                <a:close/>
              </a:path>
              <a:path w="697230" h="796289">
                <a:moveTo>
                  <a:pt x="634364" y="0"/>
                </a:moveTo>
                <a:lnTo>
                  <a:pt x="0" y="0"/>
                </a:lnTo>
                <a:lnTo>
                  <a:pt x="0" y="114300"/>
                </a:lnTo>
                <a:lnTo>
                  <a:pt x="571499" y="114300"/>
                </a:lnTo>
                <a:lnTo>
                  <a:pt x="582624" y="116544"/>
                </a:lnTo>
                <a:lnTo>
                  <a:pt x="591707" y="122667"/>
                </a:lnTo>
                <a:lnTo>
                  <a:pt x="597830" y="131750"/>
                </a:lnTo>
                <a:lnTo>
                  <a:pt x="600074" y="142875"/>
                </a:lnTo>
                <a:lnTo>
                  <a:pt x="597830" y="153999"/>
                </a:lnTo>
                <a:lnTo>
                  <a:pt x="591707" y="163082"/>
                </a:lnTo>
                <a:lnTo>
                  <a:pt x="582624" y="169205"/>
                </a:lnTo>
                <a:lnTo>
                  <a:pt x="571499" y="171450"/>
                </a:lnTo>
                <a:lnTo>
                  <a:pt x="199199" y="171450"/>
                </a:lnTo>
                <a:lnTo>
                  <a:pt x="206781" y="185755"/>
                </a:lnTo>
                <a:lnTo>
                  <a:pt x="212428" y="201101"/>
                </a:lnTo>
                <a:lnTo>
                  <a:pt x="215953" y="217337"/>
                </a:lnTo>
                <a:lnTo>
                  <a:pt x="217169" y="234315"/>
                </a:lnTo>
                <a:lnTo>
                  <a:pt x="217169" y="274320"/>
                </a:lnTo>
                <a:lnTo>
                  <a:pt x="571499" y="274320"/>
                </a:lnTo>
                <a:lnTo>
                  <a:pt x="582624" y="276564"/>
                </a:lnTo>
                <a:lnTo>
                  <a:pt x="591707" y="282687"/>
                </a:lnTo>
                <a:lnTo>
                  <a:pt x="597830" y="291770"/>
                </a:lnTo>
                <a:lnTo>
                  <a:pt x="600074" y="302895"/>
                </a:lnTo>
                <a:lnTo>
                  <a:pt x="597830" y="314019"/>
                </a:lnTo>
                <a:lnTo>
                  <a:pt x="591707" y="323102"/>
                </a:lnTo>
                <a:lnTo>
                  <a:pt x="582624" y="329225"/>
                </a:lnTo>
                <a:lnTo>
                  <a:pt x="571499" y="331470"/>
                </a:lnTo>
                <a:lnTo>
                  <a:pt x="217169" y="331470"/>
                </a:lnTo>
                <a:lnTo>
                  <a:pt x="217169" y="434340"/>
                </a:lnTo>
                <a:lnTo>
                  <a:pt x="571499" y="434340"/>
                </a:lnTo>
                <a:lnTo>
                  <a:pt x="582624" y="436584"/>
                </a:lnTo>
                <a:lnTo>
                  <a:pt x="591707" y="442707"/>
                </a:lnTo>
                <a:lnTo>
                  <a:pt x="597830" y="451790"/>
                </a:lnTo>
                <a:lnTo>
                  <a:pt x="600074" y="462915"/>
                </a:lnTo>
                <a:lnTo>
                  <a:pt x="597830" y="474039"/>
                </a:lnTo>
                <a:lnTo>
                  <a:pt x="591707" y="483122"/>
                </a:lnTo>
                <a:lnTo>
                  <a:pt x="582624" y="489245"/>
                </a:lnTo>
                <a:lnTo>
                  <a:pt x="571499" y="491490"/>
                </a:lnTo>
                <a:lnTo>
                  <a:pt x="217169" y="491490"/>
                </a:lnTo>
                <a:lnTo>
                  <a:pt x="217169" y="628650"/>
                </a:lnTo>
                <a:lnTo>
                  <a:pt x="634364" y="628650"/>
                </a:lnTo>
                <a:lnTo>
                  <a:pt x="658814" y="623702"/>
                </a:lnTo>
                <a:lnTo>
                  <a:pt x="678799" y="610219"/>
                </a:lnTo>
                <a:lnTo>
                  <a:pt x="692282" y="590234"/>
                </a:lnTo>
                <a:lnTo>
                  <a:pt x="697229" y="565785"/>
                </a:lnTo>
                <a:lnTo>
                  <a:pt x="697229" y="62865"/>
                </a:lnTo>
                <a:lnTo>
                  <a:pt x="692282" y="38415"/>
                </a:lnTo>
                <a:lnTo>
                  <a:pt x="678799" y="18430"/>
                </a:lnTo>
                <a:lnTo>
                  <a:pt x="658814" y="4947"/>
                </a:lnTo>
                <a:lnTo>
                  <a:pt x="634364" y="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1150539" y="1270000"/>
            <a:ext cx="937260" cy="628650"/>
          </a:xfrm>
          <a:custGeom>
            <a:avLst/>
            <a:gdLst/>
            <a:ahLst/>
            <a:cxnLst/>
            <a:rect l="l" t="t" r="r" b="b"/>
            <a:pathLst>
              <a:path w="937260" h="628650">
                <a:moveTo>
                  <a:pt x="874395" y="0"/>
                </a:moveTo>
                <a:lnTo>
                  <a:pt x="62865" y="0"/>
                </a:lnTo>
                <a:lnTo>
                  <a:pt x="38415" y="4947"/>
                </a:lnTo>
                <a:lnTo>
                  <a:pt x="18430" y="18430"/>
                </a:lnTo>
                <a:lnTo>
                  <a:pt x="4947" y="38415"/>
                </a:lnTo>
                <a:lnTo>
                  <a:pt x="0" y="62865"/>
                </a:lnTo>
                <a:lnTo>
                  <a:pt x="0" y="565785"/>
                </a:lnTo>
                <a:lnTo>
                  <a:pt x="4947" y="590234"/>
                </a:lnTo>
                <a:lnTo>
                  <a:pt x="18430" y="610219"/>
                </a:lnTo>
                <a:lnTo>
                  <a:pt x="38415" y="623702"/>
                </a:lnTo>
                <a:lnTo>
                  <a:pt x="62865" y="628650"/>
                </a:lnTo>
                <a:lnTo>
                  <a:pt x="160020" y="628650"/>
                </a:lnTo>
                <a:lnTo>
                  <a:pt x="160020" y="542925"/>
                </a:lnTo>
                <a:lnTo>
                  <a:pt x="169465" y="496253"/>
                </a:lnTo>
                <a:lnTo>
                  <a:pt x="195210" y="458100"/>
                </a:lnTo>
                <a:lnTo>
                  <a:pt x="233363" y="432355"/>
                </a:lnTo>
                <a:lnTo>
                  <a:pt x="280035" y="422910"/>
                </a:lnTo>
                <a:lnTo>
                  <a:pt x="937260" y="422910"/>
                </a:lnTo>
                <a:lnTo>
                  <a:pt x="937260" y="331470"/>
                </a:lnTo>
                <a:lnTo>
                  <a:pt x="125730" y="331470"/>
                </a:lnTo>
                <a:lnTo>
                  <a:pt x="114605" y="329225"/>
                </a:lnTo>
                <a:lnTo>
                  <a:pt x="105522" y="323102"/>
                </a:lnTo>
                <a:lnTo>
                  <a:pt x="99399" y="314019"/>
                </a:lnTo>
                <a:lnTo>
                  <a:pt x="97155" y="302895"/>
                </a:lnTo>
                <a:lnTo>
                  <a:pt x="99399" y="291770"/>
                </a:lnTo>
                <a:lnTo>
                  <a:pt x="105522" y="282687"/>
                </a:lnTo>
                <a:lnTo>
                  <a:pt x="114605" y="276564"/>
                </a:lnTo>
                <a:lnTo>
                  <a:pt x="125730" y="274320"/>
                </a:lnTo>
                <a:lnTo>
                  <a:pt x="937260" y="274320"/>
                </a:lnTo>
                <a:lnTo>
                  <a:pt x="937260" y="171450"/>
                </a:lnTo>
                <a:lnTo>
                  <a:pt x="125730" y="171450"/>
                </a:lnTo>
                <a:lnTo>
                  <a:pt x="97155" y="142875"/>
                </a:lnTo>
                <a:lnTo>
                  <a:pt x="99399" y="131750"/>
                </a:lnTo>
                <a:lnTo>
                  <a:pt x="105522" y="122667"/>
                </a:lnTo>
                <a:lnTo>
                  <a:pt x="114605" y="116544"/>
                </a:lnTo>
                <a:lnTo>
                  <a:pt x="125730" y="114300"/>
                </a:lnTo>
                <a:lnTo>
                  <a:pt x="937260" y="114300"/>
                </a:lnTo>
                <a:lnTo>
                  <a:pt x="937260" y="62865"/>
                </a:lnTo>
                <a:lnTo>
                  <a:pt x="932312" y="38415"/>
                </a:lnTo>
                <a:lnTo>
                  <a:pt x="918829" y="18430"/>
                </a:lnTo>
                <a:lnTo>
                  <a:pt x="898844" y="4947"/>
                </a:lnTo>
                <a:lnTo>
                  <a:pt x="874395" y="0"/>
                </a:lnTo>
                <a:close/>
              </a:path>
              <a:path w="937260" h="628650">
                <a:moveTo>
                  <a:pt x="937260" y="274320"/>
                </a:moveTo>
                <a:lnTo>
                  <a:pt x="811530" y="274320"/>
                </a:lnTo>
                <a:lnTo>
                  <a:pt x="818275" y="275134"/>
                </a:lnTo>
                <a:lnTo>
                  <a:pt x="824428" y="277444"/>
                </a:lnTo>
                <a:lnTo>
                  <a:pt x="829812" y="281049"/>
                </a:lnTo>
                <a:lnTo>
                  <a:pt x="834250" y="285750"/>
                </a:lnTo>
                <a:lnTo>
                  <a:pt x="837869" y="290537"/>
                </a:lnTo>
                <a:lnTo>
                  <a:pt x="840105" y="296443"/>
                </a:lnTo>
                <a:lnTo>
                  <a:pt x="840105" y="304850"/>
                </a:lnTo>
                <a:lnTo>
                  <a:pt x="811530" y="331470"/>
                </a:lnTo>
                <a:lnTo>
                  <a:pt x="937260" y="331470"/>
                </a:lnTo>
                <a:lnTo>
                  <a:pt x="937260" y="274320"/>
                </a:lnTo>
                <a:close/>
              </a:path>
              <a:path w="937260" h="628650">
                <a:moveTo>
                  <a:pt x="937260" y="114300"/>
                </a:moveTo>
                <a:lnTo>
                  <a:pt x="811530" y="114300"/>
                </a:lnTo>
                <a:lnTo>
                  <a:pt x="822654" y="116544"/>
                </a:lnTo>
                <a:lnTo>
                  <a:pt x="831737" y="122667"/>
                </a:lnTo>
                <a:lnTo>
                  <a:pt x="837860" y="131750"/>
                </a:lnTo>
                <a:lnTo>
                  <a:pt x="840105" y="142875"/>
                </a:lnTo>
                <a:lnTo>
                  <a:pt x="840105" y="149339"/>
                </a:lnTo>
                <a:lnTo>
                  <a:pt x="811530" y="171450"/>
                </a:lnTo>
                <a:lnTo>
                  <a:pt x="937260" y="171450"/>
                </a:lnTo>
                <a:lnTo>
                  <a:pt x="937260" y="114300"/>
                </a:lnTo>
                <a:close/>
              </a:path>
            </a:pathLst>
          </a:custGeom>
          <a:solidFill>
            <a:srgbClr val="5F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1819194" y="1018539"/>
            <a:ext cx="742950" cy="57150"/>
          </a:xfrm>
          <a:custGeom>
            <a:avLst/>
            <a:gdLst/>
            <a:ahLst/>
            <a:cxnLst/>
            <a:rect l="l" t="t" r="r" b="b"/>
            <a:pathLst>
              <a:path w="742950" h="57150">
                <a:moveTo>
                  <a:pt x="714375" y="0"/>
                </a:moveTo>
                <a:lnTo>
                  <a:pt x="28575" y="0"/>
                </a:lnTo>
                <a:lnTo>
                  <a:pt x="17450" y="2244"/>
                </a:lnTo>
                <a:lnTo>
                  <a:pt x="8367" y="8367"/>
                </a:lnTo>
                <a:lnTo>
                  <a:pt x="2244" y="17450"/>
                </a:lnTo>
                <a:lnTo>
                  <a:pt x="0" y="28575"/>
                </a:lnTo>
                <a:lnTo>
                  <a:pt x="2244" y="39699"/>
                </a:lnTo>
                <a:lnTo>
                  <a:pt x="8367" y="48782"/>
                </a:lnTo>
                <a:lnTo>
                  <a:pt x="17450" y="54905"/>
                </a:lnTo>
                <a:lnTo>
                  <a:pt x="28575" y="57150"/>
                </a:lnTo>
                <a:lnTo>
                  <a:pt x="714375" y="57150"/>
                </a:lnTo>
                <a:lnTo>
                  <a:pt x="725499" y="54905"/>
                </a:lnTo>
                <a:lnTo>
                  <a:pt x="734582" y="48782"/>
                </a:lnTo>
                <a:lnTo>
                  <a:pt x="740705" y="39699"/>
                </a:lnTo>
                <a:lnTo>
                  <a:pt x="742950" y="28575"/>
                </a:lnTo>
                <a:lnTo>
                  <a:pt x="740705" y="17450"/>
                </a:lnTo>
                <a:lnTo>
                  <a:pt x="734582" y="8367"/>
                </a:lnTo>
                <a:lnTo>
                  <a:pt x="725499" y="2244"/>
                </a:lnTo>
                <a:lnTo>
                  <a:pt x="714375" y="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1070530" y="847089"/>
            <a:ext cx="1805939" cy="1748789"/>
          </a:xfrm>
          <a:custGeom>
            <a:avLst/>
            <a:gdLst/>
            <a:ahLst/>
            <a:cxnLst/>
            <a:rect l="l" t="t" r="r" b="b"/>
            <a:pathLst>
              <a:path w="1805939" h="1748789">
                <a:moveTo>
                  <a:pt x="1463039" y="331470"/>
                </a:moveTo>
                <a:lnTo>
                  <a:pt x="120014" y="331470"/>
                </a:lnTo>
                <a:lnTo>
                  <a:pt x="73343" y="340915"/>
                </a:lnTo>
                <a:lnTo>
                  <a:pt x="35190" y="366660"/>
                </a:lnTo>
                <a:lnTo>
                  <a:pt x="9445" y="404813"/>
                </a:lnTo>
                <a:lnTo>
                  <a:pt x="0" y="451485"/>
                </a:lnTo>
                <a:lnTo>
                  <a:pt x="0" y="954405"/>
                </a:lnTo>
                <a:lnTo>
                  <a:pt x="9445" y="1001076"/>
                </a:lnTo>
                <a:lnTo>
                  <a:pt x="35190" y="1039229"/>
                </a:lnTo>
                <a:lnTo>
                  <a:pt x="73343" y="1064974"/>
                </a:lnTo>
                <a:lnTo>
                  <a:pt x="120014" y="1074420"/>
                </a:lnTo>
                <a:lnTo>
                  <a:pt x="217169" y="1074420"/>
                </a:lnTo>
                <a:lnTo>
                  <a:pt x="217169" y="1434465"/>
                </a:lnTo>
                <a:lnTo>
                  <a:pt x="226615" y="1481136"/>
                </a:lnTo>
                <a:lnTo>
                  <a:pt x="252360" y="1519289"/>
                </a:lnTo>
                <a:lnTo>
                  <a:pt x="290513" y="1545034"/>
                </a:lnTo>
                <a:lnTo>
                  <a:pt x="337184" y="1554480"/>
                </a:lnTo>
                <a:lnTo>
                  <a:pt x="403161" y="1554480"/>
                </a:lnTo>
                <a:lnTo>
                  <a:pt x="514807" y="1735226"/>
                </a:lnTo>
                <a:lnTo>
                  <a:pt x="519410" y="1740908"/>
                </a:lnTo>
                <a:lnTo>
                  <a:pt x="525203" y="1745175"/>
                </a:lnTo>
                <a:lnTo>
                  <a:pt x="531875" y="1747858"/>
                </a:lnTo>
                <a:lnTo>
                  <a:pt x="539114" y="1748790"/>
                </a:lnTo>
                <a:lnTo>
                  <a:pt x="539534" y="1748790"/>
                </a:lnTo>
                <a:lnTo>
                  <a:pt x="604336" y="1664538"/>
                </a:lnTo>
                <a:lnTo>
                  <a:pt x="538314" y="1664538"/>
                </a:lnTo>
                <a:lnTo>
                  <a:pt x="443420" y="1510893"/>
                </a:lnTo>
                <a:lnTo>
                  <a:pt x="438818" y="1505216"/>
                </a:lnTo>
                <a:lnTo>
                  <a:pt x="433027" y="1500949"/>
                </a:lnTo>
                <a:lnTo>
                  <a:pt x="426352" y="1498263"/>
                </a:lnTo>
                <a:lnTo>
                  <a:pt x="419099" y="1497330"/>
                </a:lnTo>
                <a:lnTo>
                  <a:pt x="337184" y="1497330"/>
                </a:lnTo>
                <a:lnTo>
                  <a:pt x="312735" y="1492382"/>
                </a:lnTo>
                <a:lnTo>
                  <a:pt x="292750" y="1478899"/>
                </a:lnTo>
                <a:lnTo>
                  <a:pt x="279267" y="1458914"/>
                </a:lnTo>
                <a:lnTo>
                  <a:pt x="274319" y="1434465"/>
                </a:lnTo>
                <a:lnTo>
                  <a:pt x="274319" y="1017270"/>
                </a:lnTo>
                <a:lnTo>
                  <a:pt x="120014" y="1017270"/>
                </a:lnTo>
                <a:lnTo>
                  <a:pt x="95565" y="1012322"/>
                </a:lnTo>
                <a:lnTo>
                  <a:pt x="75580" y="998839"/>
                </a:lnTo>
                <a:lnTo>
                  <a:pt x="62097" y="978854"/>
                </a:lnTo>
                <a:lnTo>
                  <a:pt x="57150" y="954405"/>
                </a:lnTo>
                <a:lnTo>
                  <a:pt x="57150" y="451485"/>
                </a:lnTo>
                <a:lnTo>
                  <a:pt x="62097" y="427035"/>
                </a:lnTo>
                <a:lnTo>
                  <a:pt x="75580" y="407050"/>
                </a:lnTo>
                <a:lnTo>
                  <a:pt x="95565" y="393567"/>
                </a:lnTo>
                <a:lnTo>
                  <a:pt x="120014" y="388620"/>
                </a:lnTo>
                <a:lnTo>
                  <a:pt x="1463039" y="388620"/>
                </a:lnTo>
                <a:lnTo>
                  <a:pt x="1474164" y="386375"/>
                </a:lnTo>
                <a:lnTo>
                  <a:pt x="1483247" y="380252"/>
                </a:lnTo>
                <a:lnTo>
                  <a:pt x="1489370" y="371169"/>
                </a:lnTo>
                <a:lnTo>
                  <a:pt x="1491614" y="360045"/>
                </a:lnTo>
                <a:lnTo>
                  <a:pt x="1489370" y="348920"/>
                </a:lnTo>
                <a:lnTo>
                  <a:pt x="1483247" y="339837"/>
                </a:lnTo>
                <a:lnTo>
                  <a:pt x="1474164" y="333714"/>
                </a:lnTo>
                <a:lnTo>
                  <a:pt x="1463039" y="331470"/>
                </a:lnTo>
                <a:close/>
              </a:path>
              <a:path w="1805939" h="1748789">
                <a:moveTo>
                  <a:pt x="1250759" y="868680"/>
                </a:moveTo>
                <a:lnTo>
                  <a:pt x="1148714" y="868680"/>
                </a:lnTo>
                <a:lnTo>
                  <a:pt x="1173164" y="873627"/>
                </a:lnTo>
                <a:lnTo>
                  <a:pt x="1193149" y="887110"/>
                </a:lnTo>
                <a:lnTo>
                  <a:pt x="1206632" y="907095"/>
                </a:lnTo>
                <a:lnTo>
                  <a:pt x="1211580" y="931545"/>
                </a:lnTo>
                <a:lnTo>
                  <a:pt x="1211580" y="1434465"/>
                </a:lnTo>
                <a:lnTo>
                  <a:pt x="1206632" y="1458914"/>
                </a:lnTo>
                <a:lnTo>
                  <a:pt x="1193149" y="1478899"/>
                </a:lnTo>
                <a:lnTo>
                  <a:pt x="1173164" y="1492382"/>
                </a:lnTo>
                <a:lnTo>
                  <a:pt x="1148714" y="1497330"/>
                </a:lnTo>
                <a:lnTo>
                  <a:pt x="651509" y="1497330"/>
                </a:lnTo>
                <a:lnTo>
                  <a:pt x="644056" y="1498317"/>
                </a:lnTo>
                <a:lnTo>
                  <a:pt x="637230" y="1501151"/>
                </a:lnTo>
                <a:lnTo>
                  <a:pt x="631359" y="1505639"/>
                </a:lnTo>
                <a:lnTo>
                  <a:pt x="626770" y="1511592"/>
                </a:lnTo>
                <a:lnTo>
                  <a:pt x="538314" y="1664538"/>
                </a:lnTo>
                <a:lnTo>
                  <a:pt x="604336" y="1664538"/>
                </a:lnTo>
                <a:lnTo>
                  <a:pt x="667994" y="1554480"/>
                </a:lnTo>
                <a:lnTo>
                  <a:pt x="1148714" y="1554480"/>
                </a:lnTo>
                <a:lnTo>
                  <a:pt x="1195386" y="1545034"/>
                </a:lnTo>
                <a:lnTo>
                  <a:pt x="1233539" y="1519289"/>
                </a:lnTo>
                <a:lnTo>
                  <a:pt x="1259284" y="1481136"/>
                </a:lnTo>
                <a:lnTo>
                  <a:pt x="1268730" y="1434465"/>
                </a:lnTo>
                <a:lnTo>
                  <a:pt x="1268730" y="1383030"/>
                </a:lnTo>
                <a:lnTo>
                  <a:pt x="1421143" y="1383030"/>
                </a:lnTo>
                <a:lnTo>
                  <a:pt x="1396339" y="1340142"/>
                </a:lnTo>
                <a:lnTo>
                  <a:pt x="1371599" y="1325880"/>
                </a:lnTo>
                <a:lnTo>
                  <a:pt x="1268730" y="1325880"/>
                </a:lnTo>
                <a:lnTo>
                  <a:pt x="1268730" y="1188720"/>
                </a:lnTo>
                <a:lnTo>
                  <a:pt x="1623059" y="1188720"/>
                </a:lnTo>
                <a:lnTo>
                  <a:pt x="1634184" y="1186475"/>
                </a:lnTo>
                <a:lnTo>
                  <a:pt x="1643267" y="1180352"/>
                </a:lnTo>
                <a:lnTo>
                  <a:pt x="1649390" y="1171269"/>
                </a:lnTo>
                <a:lnTo>
                  <a:pt x="1651634" y="1160145"/>
                </a:lnTo>
                <a:lnTo>
                  <a:pt x="1649390" y="1149020"/>
                </a:lnTo>
                <a:lnTo>
                  <a:pt x="1643267" y="1139937"/>
                </a:lnTo>
                <a:lnTo>
                  <a:pt x="1634184" y="1133814"/>
                </a:lnTo>
                <a:lnTo>
                  <a:pt x="1623059" y="1131570"/>
                </a:lnTo>
                <a:lnTo>
                  <a:pt x="1268730" y="1131570"/>
                </a:lnTo>
                <a:lnTo>
                  <a:pt x="1268730" y="1028700"/>
                </a:lnTo>
                <a:lnTo>
                  <a:pt x="1623059" y="1028700"/>
                </a:lnTo>
                <a:lnTo>
                  <a:pt x="1634184" y="1026455"/>
                </a:lnTo>
                <a:lnTo>
                  <a:pt x="1643267" y="1020332"/>
                </a:lnTo>
                <a:lnTo>
                  <a:pt x="1649390" y="1011249"/>
                </a:lnTo>
                <a:lnTo>
                  <a:pt x="1651634" y="1000125"/>
                </a:lnTo>
                <a:lnTo>
                  <a:pt x="1649390" y="989000"/>
                </a:lnTo>
                <a:lnTo>
                  <a:pt x="1643267" y="979917"/>
                </a:lnTo>
                <a:lnTo>
                  <a:pt x="1634184" y="973794"/>
                </a:lnTo>
                <a:lnTo>
                  <a:pt x="1623059" y="971550"/>
                </a:lnTo>
                <a:lnTo>
                  <a:pt x="1268730" y="971550"/>
                </a:lnTo>
                <a:lnTo>
                  <a:pt x="1268730" y="931545"/>
                </a:lnTo>
                <a:lnTo>
                  <a:pt x="1267513" y="914567"/>
                </a:lnTo>
                <a:lnTo>
                  <a:pt x="1263988" y="898331"/>
                </a:lnTo>
                <a:lnTo>
                  <a:pt x="1258341" y="882985"/>
                </a:lnTo>
                <a:lnTo>
                  <a:pt x="1250759" y="868680"/>
                </a:lnTo>
                <a:close/>
              </a:path>
              <a:path w="1805939" h="1748789">
                <a:moveTo>
                  <a:pt x="1421143" y="1383030"/>
                </a:moveTo>
                <a:lnTo>
                  <a:pt x="1355115" y="1383030"/>
                </a:lnTo>
                <a:lnTo>
                  <a:pt x="1459255" y="1563077"/>
                </a:lnTo>
                <a:lnTo>
                  <a:pt x="1463762" y="1568955"/>
                </a:lnTo>
                <a:lnTo>
                  <a:pt x="1469529" y="1573414"/>
                </a:lnTo>
                <a:lnTo>
                  <a:pt x="1476239" y="1576270"/>
                </a:lnTo>
                <a:lnTo>
                  <a:pt x="1483575" y="1577340"/>
                </a:lnTo>
                <a:lnTo>
                  <a:pt x="1483995" y="1577340"/>
                </a:lnTo>
                <a:lnTo>
                  <a:pt x="1551966" y="1493088"/>
                </a:lnTo>
                <a:lnTo>
                  <a:pt x="1484795" y="1493088"/>
                </a:lnTo>
                <a:lnTo>
                  <a:pt x="1421143" y="1383030"/>
                </a:lnTo>
                <a:close/>
              </a:path>
              <a:path w="1805939" h="1748789">
                <a:moveTo>
                  <a:pt x="1785567" y="697230"/>
                </a:moveTo>
                <a:lnTo>
                  <a:pt x="1685925" y="697230"/>
                </a:lnTo>
                <a:lnTo>
                  <a:pt x="1710374" y="702177"/>
                </a:lnTo>
                <a:lnTo>
                  <a:pt x="1730359" y="715660"/>
                </a:lnTo>
                <a:lnTo>
                  <a:pt x="1743842" y="735645"/>
                </a:lnTo>
                <a:lnTo>
                  <a:pt x="1748789" y="760095"/>
                </a:lnTo>
                <a:lnTo>
                  <a:pt x="1748789" y="1263015"/>
                </a:lnTo>
                <a:lnTo>
                  <a:pt x="1743842" y="1287464"/>
                </a:lnTo>
                <a:lnTo>
                  <a:pt x="1730359" y="1307449"/>
                </a:lnTo>
                <a:lnTo>
                  <a:pt x="1710374" y="1320932"/>
                </a:lnTo>
                <a:lnTo>
                  <a:pt x="1685925" y="1325880"/>
                </a:lnTo>
                <a:lnTo>
                  <a:pt x="1604009" y="1325880"/>
                </a:lnTo>
                <a:lnTo>
                  <a:pt x="1596757" y="1326813"/>
                </a:lnTo>
                <a:lnTo>
                  <a:pt x="1590082" y="1329499"/>
                </a:lnTo>
                <a:lnTo>
                  <a:pt x="1584291" y="1333766"/>
                </a:lnTo>
                <a:lnTo>
                  <a:pt x="1579689" y="1339443"/>
                </a:lnTo>
                <a:lnTo>
                  <a:pt x="1484795" y="1493088"/>
                </a:lnTo>
                <a:lnTo>
                  <a:pt x="1551966" y="1493088"/>
                </a:lnTo>
                <a:lnTo>
                  <a:pt x="1619948" y="1383030"/>
                </a:lnTo>
                <a:lnTo>
                  <a:pt x="1685925" y="1383030"/>
                </a:lnTo>
                <a:lnTo>
                  <a:pt x="1732596" y="1373584"/>
                </a:lnTo>
                <a:lnTo>
                  <a:pt x="1770749" y="1347839"/>
                </a:lnTo>
                <a:lnTo>
                  <a:pt x="1796494" y="1309686"/>
                </a:lnTo>
                <a:lnTo>
                  <a:pt x="1805939" y="1263015"/>
                </a:lnTo>
                <a:lnTo>
                  <a:pt x="1805939" y="760095"/>
                </a:lnTo>
                <a:lnTo>
                  <a:pt x="1796494" y="713423"/>
                </a:lnTo>
                <a:lnTo>
                  <a:pt x="1785567" y="697230"/>
                </a:lnTo>
                <a:close/>
              </a:path>
              <a:path w="1805939" h="1748789">
                <a:moveTo>
                  <a:pt x="1623059" y="811530"/>
                </a:moveTo>
                <a:lnTo>
                  <a:pt x="337184" y="811530"/>
                </a:lnTo>
                <a:lnTo>
                  <a:pt x="290513" y="820975"/>
                </a:lnTo>
                <a:lnTo>
                  <a:pt x="252360" y="846720"/>
                </a:lnTo>
                <a:lnTo>
                  <a:pt x="226615" y="884873"/>
                </a:lnTo>
                <a:lnTo>
                  <a:pt x="217169" y="931545"/>
                </a:lnTo>
                <a:lnTo>
                  <a:pt x="217169" y="1017270"/>
                </a:lnTo>
                <a:lnTo>
                  <a:pt x="274319" y="1017270"/>
                </a:lnTo>
                <a:lnTo>
                  <a:pt x="274319" y="931545"/>
                </a:lnTo>
                <a:lnTo>
                  <a:pt x="279267" y="907095"/>
                </a:lnTo>
                <a:lnTo>
                  <a:pt x="292750" y="887110"/>
                </a:lnTo>
                <a:lnTo>
                  <a:pt x="312735" y="873627"/>
                </a:lnTo>
                <a:lnTo>
                  <a:pt x="337184" y="868680"/>
                </a:lnTo>
                <a:lnTo>
                  <a:pt x="1623059" y="868680"/>
                </a:lnTo>
                <a:lnTo>
                  <a:pt x="1634184" y="866435"/>
                </a:lnTo>
                <a:lnTo>
                  <a:pt x="1643267" y="860312"/>
                </a:lnTo>
                <a:lnTo>
                  <a:pt x="1649390" y="851229"/>
                </a:lnTo>
                <a:lnTo>
                  <a:pt x="1651634" y="840105"/>
                </a:lnTo>
                <a:lnTo>
                  <a:pt x="1649390" y="828980"/>
                </a:lnTo>
                <a:lnTo>
                  <a:pt x="1643267" y="819897"/>
                </a:lnTo>
                <a:lnTo>
                  <a:pt x="1634184" y="813774"/>
                </a:lnTo>
                <a:lnTo>
                  <a:pt x="1623059" y="811530"/>
                </a:lnTo>
                <a:close/>
              </a:path>
              <a:path w="1805939" h="1748789">
                <a:moveTo>
                  <a:pt x="1033589" y="388620"/>
                </a:moveTo>
                <a:lnTo>
                  <a:pt x="931544" y="388620"/>
                </a:lnTo>
                <a:lnTo>
                  <a:pt x="955994" y="393567"/>
                </a:lnTo>
                <a:lnTo>
                  <a:pt x="975979" y="407050"/>
                </a:lnTo>
                <a:lnTo>
                  <a:pt x="989462" y="427035"/>
                </a:lnTo>
                <a:lnTo>
                  <a:pt x="994409" y="451485"/>
                </a:lnTo>
                <a:lnTo>
                  <a:pt x="994409" y="811530"/>
                </a:lnTo>
                <a:lnTo>
                  <a:pt x="1051559" y="811530"/>
                </a:lnTo>
                <a:lnTo>
                  <a:pt x="1051559" y="697230"/>
                </a:lnTo>
                <a:lnTo>
                  <a:pt x="1785567" y="697230"/>
                </a:lnTo>
                <a:lnTo>
                  <a:pt x="1770749" y="675270"/>
                </a:lnTo>
                <a:lnTo>
                  <a:pt x="1732596" y="649525"/>
                </a:lnTo>
                <a:lnTo>
                  <a:pt x="1685925" y="640080"/>
                </a:lnTo>
                <a:lnTo>
                  <a:pt x="1051559" y="640080"/>
                </a:lnTo>
                <a:lnTo>
                  <a:pt x="1051559" y="548640"/>
                </a:lnTo>
                <a:lnTo>
                  <a:pt x="1188720" y="548640"/>
                </a:lnTo>
                <a:lnTo>
                  <a:pt x="1199844" y="546395"/>
                </a:lnTo>
                <a:lnTo>
                  <a:pt x="1208927" y="540272"/>
                </a:lnTo>
                <a:lnTo>
                  <a:pt x="1215050" y="531189"/>
                </a:lnTo>
                <a:lnTo>
                  <a:pt x="1217295" y="520065"/>
                </a:lnTo>
                <a:lnTo>
                  <a:pt x="1215050" y="508940"/>
                </a:lnTo>
                <a:lnTo>
                  <a:pt x="1208927" y="499857"/>
                </a:lnTo>
                <a:lnTo>
                  <a:pt x="1199844" y="493734"/>
                </a:lnTo>
                <a:lnTo>
                  <a:pt x="1188720" y="491490"/>
                </a:lnTo>
                <a:lnTo>
                  <a:pt x="1051559" y="491490"/>
                </a:lnTo>
                <a:lnTo>
                  <a:pt x="1051559" y="451485"/>
                </a:lnTo>
                <a:lnTo>
                  <a:pt x="1050343" y="434507"/>
                </a:lnTo>
                <a:lnTo>
                  <a:pt x="1046818" y="418271"/>
                </a:lnTo>
                <a:lnTo>
                  <a:pt x="1041171" y="402925"/>
                </a:lnTo>
                <a:lnTo>
                  <a:pt x="1033589" y="388620"/>
                </a:lnTo>
                <a:close/>
              </a:path>
              <a:path w="1805939" h="1748789">
                <a:moveTo>
                  <a:pt x="1625547" y="57150"/>
                </a:moveTo>
                <a:lnTo>
                  <a:pt x="1525905" y="57150"/>
                </a:lnTo>
                <a:lnTo>
                  <a:pt x="1550354" y="62097"/>
                </a:lnTo>
                <a:lnTo>
                  <a:pt x="1570339" y="75580"/>
                </a:lnTo>
                <a:lnTo>
                  <a:pt x="1583822" y="95565"/>
                </a:lnTo>
                <a:lnTo>
                  <a:pt x="1588770" y="120015"/>
                </a:lnTo>
                <a:lnTo>
                  <a:pt x="1588770" y="628891"/>
                </a:lnTo>
                <a:lnTo>
                  <a:pt x="1587893" y="634619"/>
                </a:lnTo>
                <a:lnTo>
                  <a:pt x="1586331" y="640080"/>
                </a:lnTo>
                <a:lnTo>
                  <a:pt x="1644548" y="640080"/>
                </a:lnTo>
                <a:lnTo>
                  <a:pt x="1645361" y="634466"/>
                </a:lnTo>
                <a:lnTo>
                  <a:pt x="1645908" y="628891"/>
                </a:lnTo>
                <a:lnTo>
                  <a:pt x="1645920" y="120015"/>
                </a:lnTo>
                <a:lnTo>
                  <a:pt x="1636474" y="73343"/>
                </a:lnTo>
                <a:lnTo>
                  <a:pt x="1625547" y="57150"/>
                </a:lnTo>
                <a:close/>
              </a:path>
              <a:path w="1805939" h="1748789">
                <a:moveTo>
                  <a:pt x="1525905" y="0"/>
                </a:moveTo>
                <a:lnTo>
                  <a:pt x="714374" y="0"/>
                </a:lnTo>
                <a:lnTo>
                  <a:pt x="667703" y="9445"/>
                </a:lnTo>
                <a:lnTo>
                  <a:pt x="629550" y="35190"/>
                </a:lnTo>
                <a:lnTo>
                  <a:pt x="603805" y="73343"/>
                </a:lnTo>
                <a:lnTo>
                  <a:pt x="594359" y="120015"/>
                </a:lnTo>
                <a:lnTo>
                  <a:pt x="594359" y="331470"/>
                </a:lnTo>
                <a:lnTo>
                  <a:pt x="651509" y="331470"/>
                </a:lnTo>
                <a:lnTo>
                  <a:pt x="651509" y="120015"/>
                </a:lnTo>
                <a:lnTo>
                  <a:pt x="656457" y="95565"/>
                </a:lnTo>
                <a:lnTo>
                  <a:pt x="669940" y="75580"/>
                </a:lnTo>
                <a:lnTo>
                  <a:pt x="689925" y="62097"/>
                </a:lnTo>
                <a:lnTo>
                  <a:pt x="714374" y="57150"/>
                </a:lnTo>
                <a:lnTo>
                  <a:pt x="1625547" y="57150"/>
                </a:lnTo>
                <a:lnTo>
                  <a:pt x="1610729" y="35190"/>
                </a:lnTo>
                <a:lnTo>
                  <a:pt x="1572576" y="9445"/>
                </a:lnTo>
                <a:lnTo>
                  <a:pt x="1525905" y="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1224835" y="1350010"/>
            <a:ext cx="742950" cy="57150"/>
          </a:xfrm>
          <a:custGeom>
            <a:avLst/>
            <a:gdLst/>
            <a:ahLst/>
            <a:cxnLst/>
            <a:rect l="l" t="t" r="r" b="b"/>
            <a:pathLst>
              <a:path w="742950" h="57150">
                <a:moveTo>
                  <a:pt x="714375" y="0"/>
                </a:moveTo>
                <a:lnTo>
                  <a:pt x="28575" y="0"/>
                </a:lnTo>
                <a:lnTo>
                  <a:pt x="17450" y="2244"/>
                </a:lnTo>
                <a:lnTo>
                  <a:pt x="8367" y="8367"/>
                </a:lnTo>
                <a:lnTo>
                  <a:pt x="2244" y="17450"/>
                </a:lnTo>
                <a:lnTo>
                  <a:pt x="0" y="28575"/>
                </a:lnTo>
                <a:lnTo>
                  <a:pt x="2244" y="39699"/>
                </a:lnTo>
                <a:lnTo>
                  <a:pt x="8367" y="48782"/>
                </a:lnTo>
                <a:lnTo>
                  <a:pt x="17450" y="54905"/>
                </a:lnTo>
                <a:lnTo>
                  <a:pt x="28575" y="57150"/>
                </a:lnTo>
                <a:lnTo>
                  <a:pt x="714375" y="57150"/>
                </a:lnTo>
                <a:lnTo>
                  <a:pt x="742950" y="35026"/>
                </a:lnTo>
                <a:lnTo>
                  <a:pt x="742950" y="28575"/>
                </a:lnTo>
                <a:lnTo>
                  <a:pt x="740705" y="17450"/>
                </a:lnTo>
                <a:lnTo>
                  <a:pt x="734582" y="8367"/>
                </a:lnTo>
                <a:lnTo>
                  <a:pt x="725499" y="2244"/>
                </a:lnTo>
                <a:lnTo>
                  <a:pt x="714375" y="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1224835" y="1510030"/>
            <a:ext cx="742950" cy="57150"/>
          </a:xfrm>
          <a:custGeom>
            <a:avLst/>
            <a:gdLst/>
            <a:ahLst/>
            <a:cxnLst/>
            <a:rect l="l" t="t" r="r" b="b"/>
            <a:pathLst>
              <a:path w="742950" h="57150">
                <a:moveTo>
                  <a:pt x="714374" y="0"/>
                </a:moveTo>
                <a:lnTo>
                  <a:pt x="28574" y="0"/>
                </a:lnTo>
                <a:lnTo>
                  <a:pt x="17450" y="2244"/>
                </a:lnTo>
                <a:lnTo>
                  <a:pt x="8367" y="8367"/>
                </a:lnTo>
                <a:lnTo>
                  <a:pt x="2244" y="17450"/>
                </a:lnTo>
                <a:lnTo>
                  <a:pt x="0" y="28575"/>
                </a:lnTo>
                <a:lnTo>
                  <a:pt x="2244" y="39699"/>
                </a:lnTo>
                <a:lnTo>
                  <a:pt x="8367" y="48782"/>
                </a:lnTo>
                <a:lnTo>
                  <a:pt x="17450" y="54905"/>
                </a:lnTo>
                <a:lnTo>
                  <a:pt x="28574" y="57150"/>
                </a:lnTo>
                <a:lnTo>
                  <a:pt x="714374" y="57150"/>
                </a:lnTo>
                <a:lnTo>
                  <a:pt x="742949" y="30530"/>
                </a:lnTo>
                <a:lnTo>
                  <a:pt x="742949" y="22110"/>
                </a:lnTo>
                <a:lnTo>
                  <a:pt x="714374" y="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1442005" y="1830070"/>
            <a:ext cx="742950" cy="57150"/>
          </a:xfrm>
          <a:custGeom>
            <a:avLst/>
            <a:gdLst/>
            <a:ahLst/>
            <a:cxnLst/>
            <a:rect l="l" t="t" r="r" b="b"/>
            <a:pathLst>
              <a:path w="742950" h="57150">
                <a:moveTo>
                  <a:pt x="714375" y="0"/>
                </a:moveTo>
                <a:lnTo>
                  <a:pt x="28575" y="0"/>
                </a:lnTo>
                <a:lnTo>
                  <a:pt x="17450" y="2244"/>
                </a:lnTo>
                <a:lnTo>
                  <a:pt x="8367" y="8367"/>
                </a:lnTo>
                <a:lnTo>
                  <a:pt x="2244" y="17450"/>
                </a:lnTo>
                <a:lnTo>
                  <a:pt x="0" y="28575"/>
                </a:lnTo>
                <a:lnTo>
                  <a:pt x="0" y="30530"/>
                </a:lnTo>
                <a:lnTo>
                  <a:pt x="28575" y="57150"/>
                </a:lnTo>
                <a:lnTo>
                  <a:pt x="714375" y="57150"/>
                </a:lnTo>
                <a:lnTo>
                  <a:pt x="742950" y="35039"/>
                </a:lnTo>
                <a:lnTo>
                  <a:pt x="742950" y="28575"/>
                </a:lnTo>
                <a:lnTo>
                  <a:pt x="740705" y="17450"/>
                </a:lnTo>
                <a:lnTo>
                  <a:pt x="734582" y="8367"/>
                </a:lnTo>
                <a:lnTo>
                  <a:pt x="725499" y="2244"/>
                </a:lnTo>
                <a:lnTo>
                  <a:pt x="714375" y="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1442005" y="1990089"/>
            <a:ext cx="742950" cy="57150"/>
          </a:xfrm>
          <a:custGeom>
            <a:avLst/>
            <a:gdLst/>
            <a:ahLst/>
            <a:cxnLst/>
            <a:rect l="l" t="t" r="r" b="b"/>
            <a:pathLst>
              <a:path w="742950" h="57150">
                <a:moveTo>
                  <a:pt x="714375" y="0"/>
                </a:moveTo>
                <a:lnTo>
                  <a:pt x="28575" y="0"/>
                </a:lnTo>
                <a:lnTo>
                  <a:pt x="17450" y="2244"/>
                </a:lnTo>
                <a:lnTo>
                  <a:pt x="8367" y="8367"/>
                </a:lnTo>
                <a:lnTo>
                  <a:pt x="2244" y="17450"/>
                </a:lnTo>
                <a:lnTo>
                  <a:pt x="0" y="28575"/>
                </a:lnTo>
                <a:lnTo>
                  <a:pt x="2244" y="39699"/>
                </a:lnTo>
                <a:lnTo>
                  <a:pt x="8367" y="48782"/>
                </a:lnTo>
                <a:lnTo>
                  <a:pt x="17450" y="54905"/>
                </a:lnTo>
                <a:lnTo>
                  <a:pt x="28575" y="57150"/>
                </a:lnTo>
                <a:lnTo>
                  <a:pt x="714375" y="57150"/>
                </a:lnTo>
                <a:lnTo>
                  <a:pt x="725499" y="54905"/>
                </a:lnTo>
                <a:lnTo>
                  <a:pt x="734582" y="48782"/>
                </a:lnTo>
                <a:lnTo>
                  <a:pt x="740705" y="39699"/>
                </a:lnTo>
                <a:lnTo>
                  <a:pt x="742950" y="28575"/>
                </a:lnTo>
                <a:lnTo>
                  <a:pt x="740705" y="17450"/>
                </a:lnTo>
                <a:lnTo>
                  <a:pt x="734582" y="8367"/>
                </a:lnTo>
                <a:lnTo>
                  <a:pt x="725499" y="2244"/>
                </a:lnTo>
                <a:lnTo>
                  <a:pt x="714375" y="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1442005" y="2150110"/>
            <a:ext cx="468630" cy="57150"/>
          </a:xfrm>
          <a:custGeom>
            <a:avLst/>
            <a:gdLst/>
            <a:ahLst/>
            <a:cxnLst/>
            <a:rect l="l" t="t" r="r" b="b"/>
            <a:pathLst>
              <a:path w="468630" h="57150">
                <a:moveTo>
                  <a:pt x="440055" y="0"/>
                </a:moveTo>
                <a:lnTo>
                  <a:pt x="28575" y="0"/>
                </a:lnTo>
                <a:lnTo>
                  <a:pt x="17450" y="2244"/>
                </a:lnTo>
                <a:lnTo>
                  <a:pt x="8367" y="8367"/>
                </a:lnTo>
                <a:lnTo>
                  <a:pt x="2244" y="17450"/>
                </a:lnTo>
                <a:lnTo>
                  <a:pt x="0" y="28575"/>
                </a:lnTo>
                <a:lnTo>
                  <a:pt x="2244" y="39699"/>
                </a:lnTo>
                <a:lnTo>
                  <a:pt x="8367" y="48782"/>
                </a:lnTo>
                <a:lnTo>
                  <a:pt x="17450" y="54905"/>
                </a:lnTo>
                <a:lnTo>
                  <a:pt x="28575" y="57150"/>
                </a:lnTo>
                <a:lnTo>
                  <a:pt x="448881" y="57150"/>
                </a:lnTo>
                <a:lnTo>
                  <a:pt x="456679" y="53073"/>
                </a:lnTo>
                <a:lnTo>
                  <a:pt x="466039" y="41808"/>
                </a:lnTo>
                <a:lnTo>
                  <a:pt x="468630" y="35521"/>
                </a:lnTo>
                <a:lnTo>
                  <a:pt x="468630" y="28575"/>
                </a:lnTo>
                <a:lnTo>
                  <a:pt x="466385" y="17450"/>
                </a:lnTo>
                <a:lnTo>
                  <a:pt x="460262" y="8367"/>
                </a:lnTo>
                <a:lnTo>
                  <a:pt x="451179" y="2244"/>
                </a:lnTo>
                <a:lnTo>
                  <a:pt x="440055" y="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3860800" y="2286000"/>
            <a:ext cx="8636000" cy="5499100"/>
          </a:xfrm>
          <a:custGeom>
            <a:avLst/>
            <a:gdLst/>
            <a:ahLst/>
            <a:cxnLst/>
            <a:rect l="l" t="t" r="r" b="b"/>
            <a:pathLst>
              <a:path w="8636000" h="5499100">
                <a:moveTo>
                  <a:pt x="0" y="5499100"/>
                </a:moveTo>
                <a:lnTo>
                  <a:pt x="8636000" y="5499100"/>
                </a:lnTo>
                <a:lnTo>
                  <a:pt x="8636000" y="0"/>
                </a:lnTo>
                <a:lnTo>
                  <a:pt x="0" y="0"/>
                </a:lnTo>
                <a:lnTo>
                  <a:pt x="0" y="549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87" name="object 1187"/>
          <p:cNvSpPr/>
          <p:nvPr/>
        </p:nvSpPr>
        <p:spPr>
          <a:xfrm>
            <a:off x="3810000" y="2159000"/>
            <a:ext cx="8636000" cy="5499100"/>
          </a:xfrm>
          <a:custGeom>
            <a:avLst/>
            <a:gdLst/>
            <a:ahLst/>
            <a:cxnLst/>
            <a:rect l="l" t="t" r="r" b="b"/>
            <a:pathLst>
              <a:path w="8636000" h="5499100">
                <a:moveTo>
                  <a:pt x="0" y="5499100"/>
                </a:moveTo>
                <a:lnTo>
                  <a:pt x="8636000" y="5499100"/>
                </a:lnTo>
                <a:lnTo>
                  <a:pt x="8636000" y="0"/>
                </a:lnTo>
                <a:lnTo>
                  <a:pt x="0" y="0"/>
                </a:lnTo>
                <a:lnTo>
                  <a:pt x="0" y="5499100"/>
                </a:lnTo>
                <a:close/>
              </a:path>
            </a:pathLst>
          </a:custGeom>
          <a:ln w="254000">
            <a:solidFill>
              <a:srgbClr val="2422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 txBox="1"/>
          <p:nvPr/>
        </p:nvSpPr>
        <p:spPr>
          <a:xfrm>
            <a:off x="5353050" y="2282759"/>
            <a:ext cx="5676900" cy="1057341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367665">
              <a:spcBef>
                <a:spcPts val="325"/>
              </a:spcBef>
            </a:pPr>
            <a:r>
              <a:rPr lang="en-US" sz="6600" b="1" spc="85" dirty="0" smtClean="0">
                <a:solidFill>
                  <a:srgbClr val="24224A"/>
                </a:solidFill>
                <a:latin typeface="Trebuchet MS"/>
                <a:cs typeface="Trebuchet MS"/>
              </a:rPr>
              <a:t>Smart Room </a:t>
            </a:r>
            <a:endParaRPr lang="en-US" sz="6000" b="1" spc="85" dirty="0" smtClean="0">
              <a:solidFill>
                <a:srgbClr val="24224A"/>
              </a:solidFill>
              <a:latin typeface="Trebuchet MS"/>
              <a:cs typeface="Trebuchet MS"/>
            </a:endParaRPr>
          </a:p>
        </p:txBody>
      </p:sp>
      <p:sp>
        <p:nvSpPr>
          <p:cNvPr id="1190" name="object 1190"/>
          <p:cNvSpPr/>
          <p:nvPr/>
        </p:nvSpPr>
        <p:spPr>
          <a:xfrm>
            <a:off x="3098800" y="8356596"/>
            <a:ext cx="701040" cy="962025"/>
          </a:xfrm>
          <a:custGeom>
            <a:avLst/>
            <a:gdLst/>
            <a:ahLst/>
            <a:cxnLst/>
            <a:rect l="l" t="t" r="r" b="b"/>
            <a:pathLst>
              <a:path w="701039" h="962025">
                <a:moveTo>
                  <a:pt x="256827" y="804329"/>
                </a:moveTo>
                <a:lnTo>
                  <a:pt x="206590" y="804329"/>
                </a:lnTo>
                <a:lnTo>
                  <a:pt x="206590" y="961809"/>
                </a:lnTo>
                <a:lnTo>
                  <a:pt x="348830" y="900849"/>
                </a:lnTo>
                <a:lnTo>
                  <a:pt x="491070" y="900849"/>
                </a:lnTo>
                <a:lnTo>
                  <a:pt x="491070" y="817029"/>
                </a:lnTo>
                <a:lnTo>
                  <a:pt x="350519" y="817029"/>
                </a:lnTo>
                <a:lnTo>
                  <a:pt x="302959" y="813829"/>
                </a:lnTo>
                <a:lnTo>
                  <a:pt x="257342" y="804508"/>
                </a:lnTo>
                <a:lnTo>
                  <a:pt x="256827" y="804329"/>
                </a:lnTo>
                <a:close/>
              </a:path>
              <a:path w="701039" h="962025">
                <a:moveTo>
                  <a:pt x="491070" y="900849"/>
                </a:moveTo>
                <a:lnTo>
                  <a:pt x="348830" y="900849"/>
                </a:lnTo>
                <a:lnTo>
                  <a:pt x="491070" y="961809"/>
                </a:lnTo>
                <a:lnTo>
                  <a:pt x="491070" y="900849"/>
                </a:lnTo>
                <a:close/>
              </a:path>
              <a:path w="701039" h="962025">
                <a:moveTo>
                  <a:pt x="350519" y="115989"/>
                </a:moveTo>
                <a:lnTo>
                  <a:pt x="302959" y="119188"/>
                </a:lnTo>
                <a:lnTo>
                  <a:pt x="257342" y="128510"/>
                </a:lnTo>
                <a:lnTo>
                  <a:pt x="214087" y="143534"/>
                </a:lnTo>
                <a:lnTo>
                  <a:pt x="173611" y="163845"/>
                </a:lnTo>
                <a:lnTo>
                  <a:pt x="136333" y="189024"/>
                </a:lnTo>
                <a:lnTo>
                  <a:pt x="102669" y="218654"/>
                </a:lnTo>
                <a:lnTo>
                  <a:pt x="73039" y="252317"/>
                </a:lnTo>
                <a:lnTo>
                  <a:pt x="47859" y="289595"/>
                </a:lnTo>
                <a:lnTo>
                  <a:pt x="27547" y="330071"/>
                </a:lnTo>
                <a:lnTo>
                  <a:pt x="12521" y="373327"/>
                </a:lnTo>
                <a:lnTo>
                  <a:pt x="3200" y="418945"/>
                </a:lnTo>
                <a:lnTo>
                  <a:pt x="0" y="466509"/>
                </a:lnTo>
                <a:lnTo>
                  <a:pt x="3200" y="514072"/>
                </a:lnTo>
                <a:lnTo>
                  <a:pt x="12521" y="559690"/>
                </a:lnTo>
                <a:lnTo>
                  <a:pt x="27547" y="602946"/>
                </a:lnTo>
                <a:lnTo>
                  <a:pt x="47859" y="643422"/>
                </a:lnTo>
                <a:lnTo>
                  <a:pt x="73039" y="680701"/>
                </a:lnTo>
                <a:lnTo>
                  <a:pt x="102669" y="714363"/>
                </a:lnTo>
                <a:lnTo>
                  <a:pt x="136333" y="743993"/>
                </a:lnTo>
                <a:lnTo>
                  <a:pt x="173611" y="769172"/>
                </a:lnTo>
                <a:lnTo>
                  <a:pt x="214087" y="789483"/>
                </a:lnTo>
                <a:lnTo>
                  <a:pt x="257342" y="804508"/>
                </a:lnTo>
                <a:lnTo>
                  <a:pt x="302959" y="813829"/>
                </a:lnTo>
                <a:lnTo>
                  <a:pt x="350519" y="817029"/>
                </a:lnTo>
                <a:lnTo>
                  <a:pt x="398085" y="813829"/>
                </a:lnTo>
                <a:lnTo>
                  <a:pt x="443706" y="804508"/>
                </a:lnTo>
                <a:lnTo>
                  <a:pt x="444221" y="804329"/>
                </a:lnTo>
                <a:lnTo>
                  <a:pt x="348830" y="804329"/>
                </a:lnTo>
                <a:lnTo>
                  <a:pt x="348830" y="702729"/>
                </a:lnTo>
                <a:lnTo>
                  <a:pt x="608620" y="702729"/>
                </a:lnTo>
                <a:lnTo>
                  <a:pt x="628008" y="680701"/>
                </a:lnTo>
                <a:lnTo>
                  <a:pt x="653186" y="643422"/>
                </a:lnTo>
                <a:lnTo>
                  <a:pt x="673496" y="602946"/>
                </a:lnTo>
                <a:lnTo>
                  <a:pt x="688519" y="559690"/>
                </a:lnTo>
                <a:lnTo>
                  <a:pt x="697840" y="514072"/>
                </a:lnTo>
                <a:lnTo>
                  <a:pt x="700869" y="469049"/>
                </a:lnTo>
                <a:lnTo>
                  <a:pt x="345439" y="469049"/>
                </a:lnTo>
                <a:lnTo>
                  <a:pt x="348830" y="465658"/>
                </a:lnTo>
                <a:lnTo>
                  <a:pt x="348830" y="123609"/>
                </a:lnTo>
                <a:lnTo>
                  <a:pt x="419719" y="123609"/>
                </a:lnTo>
                <a:lnTo>
                  <a:pt x="398085" y="119188"/>
                </a:lnTo>
                <a:lnTo>
                  <a:pt x="350519" y="115989"/>
                </a:lnTo>
                <a:close/>
              </a:path>
              <a:path w="701039" h="962025">
                <a:moveTo>
                  <a:pt x="491070" y="804329"/>
                </a:moveTo>
                <a:lnTo>
                  <a:pt x="444221" y="804329"/>
                </a:lnTo>
                <a:lnTo>
                  <a:pt x="443706" y="804508"/>
                </a:lnTo>
                <a:lnTo>
                  <a:pt x="398085" y="813829"/>
                </a:lnTo>
                <a:lnTo>
                  <a:pt x="350519" y="817029"/>
                </a:lnTo>
                <a:lnTo>
                  <a:pt x="491070" y="817029"/>
                </a:lnTo>
                <a:lnTo>
                  <a:pt x="491070" y="804329"/>
                </a:lnTo>
                <a:close/>
              </a:path>
              <a:path w="701039" h="962025">
                <a:moveTo>
                  <a:pt x="608620" y="702729"/>
                </a:moveTo>
                <a:lnTo>
                  <a:pt x="348830" y="702729"/>
                </a:lnTo>
                <a:lnTo>
                  <a:pt x="348830" y="804329"/>
                </a:lnTo>
                <a:lnTo>
                  <a:pt x="444221" y="804329"/>
                </a:lnTo>
                <a:lnTo>
                  <a:pt x="486963" y="789483"/>
                </a:lnTo>
                <a:lnTo>
                  <a:pt x="527439" y="769172"/>
                </a:lnTo>
                <a:lnTo>
                  <a:pt x="564717" y="743993"/>
                </a:lnTo>
                <a:lnTo>
                  <a:pt x="598379" y="714363"/>
                </a:lnTo>
                <a:lnTo>
                  <a:pt x="608620" y="702729"/>
                </a:lnTo>
                <a:close/>
              </a:path>
              <a:path w="701039" h="962025">
                <a:moveTo>
                  <a:pt x="348830" y="465658"/>
                </a:moveTo>
                <a:lnTo>
                  <a:pt x="345439" y="469049"/>
                </a:lnTo>
                <a:lnTo>
                  <a:pt x="348830" y="469049"/>
                </a:lnTo>
                <a:lnTo>
                  <a:pt x="348830" y="465658"/>
                </a:lnTo>
                <a:close/>
              </a:path>
              <a:path w="701039" h="962025">
                <a:moveTo>
                  <a:pt x="666334" y="315798"/>
                </a:moveTo>
                <a:lnTo>
                  <a:pt x="498690" y="315798"/>
                </a:lnTo>
                <a:lnTo>
                  <a:pt x="348830" y="465658"/>
                </a:lnTo>
                <a:lnTo>
                  <a:pt x="348830" y="469049"/>
                </a:lnTo>
                <a:lnTo>
                  <a:pt x="700869" y="469049"/>
                </a:lnTo>
                <a:lnTo>
                  <a:pt x="700982" y="465658"/>
                </a:lnTo>
                <a:lnTo>
                  <a:pt x="697840" y="418945"/>
                </a:lnTo>
                <a:lnTo>
                  <a:pt x="688519" y="373327"/>
                </a:lnTo>
                <a:lnTo>
                  <a:pt x="673496" y="330071"/>
                </a:lnTo>
                <a:lnTo>
                  <a:pt x="666334" y="315798"/>
                </a:lnTo>
                <a:close/>
              </a:path>
              <a:path w="701039" h="962025">
                <a:moveTo>
                  <a:pt x="345439" y="0"/>
                </a:moveTo>
                <a:lnTo>
                  <a:pt x="308534" y="8916"/>
                </a:lnTo>
                <a:lnTo>
                  <a:pt x="278395" y="33231"/>
                </a:lnTo>
                <a:lnTo>
                  <a:pt x="258073" y="69292"/>
                </a:lnTo>
                <a:lnTo>
                  <a:pt x="250621" y="113449"/>
                </a:lnTo>
                <a:lnTo>
                  <a:pt x="440270" y="113449"/>
                </a:lnTo>
                <a:lnTo>
                  <a:pt x="432818" y="69292"/>
                </a:lnTo>
                <a:lnTo>
                  <a:pt x="412495" y="33231"/>
                </a:lnTo>
                <a:lnTo>
                  <a:pt x="382352" y="8916"/>
                </a:lnTo>
                <a:lnTo>
                  <a:pt x="345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3098800" y="8472585"/>
            <a:ext cx="701040" cy="701040"/>
          </a:xfrm>
          <a:custGeom>
            <a:avLst/>
            <a:gdLst/>
            <a:ahLst/>
            <a:cxnLst/>
            <a:rect l="l" t="t" r="r" b="b"/>
            <a:pathLst>
              <a:path w="701039" h="701040">
                <a:moveTo>
                  <a:pt x="701039" y="350519"/>
                </a:moveTo>
                <a:lnTo>
                  <a:pt x="697840" y="398083"/>
                </a:lnTo>
                <a:lnTo>
                  <a:pt x="688519" y="443701"/>
                </a:lnTo>
                <a:lnTo>
                  <a:pt x="673496" y="486957"/>
                </a:lnTo>
                <a:lnTo>
                  <a:pt x="653186" y="527433"/>
                </a:lnTo>
                <a:lnTo>
                  <a:pt x="628008" y="564712"/>
                </a:lnTo>
                <a:lnTo>
                  <a:pt x="598379" y="598374"/>
                </a:lnTo>
                <a:lnTo>
                  <a:pt x="564717" y="628004"/>
                </a:lnTo>
                <a:lnTo>
                  <a:pt x="527439" y="653183"/>
                </a:lnTo>
                <a:lnTo>
                  <a:pt x="486963" y="673494"/>
                </a:lnTo>
                <a:lnTo>
                  <a:pt x="443706" y="688519"/>
                </a:lnTo>
                <a:lnTo>
                  <a:pt x="398085" y="697840"/>
                </a:lnTo>
                <a:lnTo>
                  <a:pt x="350519" y="701040"/>
                </a:lnTo>
                <a:lnTo>
                  <a:pt x="302959" y="697840"/>
                </a:lnTo>
                <a:lnTo>
                  <a:pt x="257342" y="688519"/>
                </a:lnTo>
                <a:lnTo>
                  <a:pt x="214087" y="673494"/>
                </a:lnTo>
                <a:lnTo>
                  <a:pt x="173611" y="653183"/>
                </a:lnTo>
                <a:lnTo>
                  <a:pt x="136333" y="628004"/>
                </a:lnTo>
                <a:lnTo>
                  <a:pt x="102669" y="598374"/>
                </a:lnTo>
                <a:lnTo>
                  <a:pt x="73039" y="564712"/>
                </a:lnTo>
                <a:lnTo>
                  <a:pt x="47859" y="527433"/>
                </a:lnTo>
                <a:lnTo>
                  <a:pt x="27547" y="486957"/>
                </a:lnTo>
                <a:lnTo>
                  <a:pt x="12521" y="443701"/>
                </a:lnTo>
                <a:lnTo>
                  <a:pt x="3200" y="398083"/>
                </a:lnTo>
                <a:lnTo>
                  <a:pt x="0" y="350519"/>
                </a:lnTo>
                <a:lnTo>
                  <a:pt x="3200" y="302956"/>
                </a:lnTo>
                <a:lnTo>
                  <a:pt x="12521" y="257338"/>
                </a:lnTo>
                <a:lnTo>
                  <a:pt x="27547" y="214082"/>
                </a:lnTo>
                <a:lnTo>
                  <a:pt x="47859" y="173606"/>
                </a:lnTo>
                <a:lnTo>
                  <a:pt x="73039" y="136327"/>
                </a:lnTo>
                <a:lnTo>
                  <a:pt x="102669" y="102665"/>
                </a:lnTo>
                <a:lnTo>
                  <a:pt x="136333" y="73035"/>
                </a:lnTo>
                <a:lnTo>
                  <a:pt x="173611" y="47856"/>
                </a:lnTo>
                <a:lnTo>
                  <a:pt x="214087" y="27545"/>
                </a:lnTo>
                <a:lnTo>
                  <a:pt x="257342" y="12520"/>
                </a:lnTo>
                <a:lnTo>
                  <a:pt x="302959" y="3199"/>
                </a:lnTo>
                <a:lnTo>
                  <a:pt x="350519" y="0"/>
                </a:lnTo>
                <a:lnTo>
                  <a:pt x="398085" y="3199"/>
                </a:lnTo>
                <a:lnTo>
                  <a:pt x="443706" y="12520"/>
                </a:lnTo>
                <a:lnTo>
                  <a:pt x="486963" y="27545"/>
                </a:lnTo>
                <a:lnTo>
                  <a:pt x="527439" y="47856"/>
                </a:lnTo>
                <a:lnTo>
                  <a:pt x="564717" y="73035"/>
                </a:lnTo>
                <a:lnTo>
                  <a:pt x="598379" y="102665"/>
                </a:lnTo>
                <a:lnTo>
                  <a:pt x="628008" y="136327"/>
                </a:lnTo>
                <a:lnTo>
                  <a:pt x="653186" y="173606"/>
                </a:lnTo>
                <a:lnTo>
                  <a:pt x="673496" y="214082"/>
                </a:lnTo>
                <a:lnTo>
                  <a:pt x="688519" y="257338"/>
                </a:lnTo>
                <a:lnTo>
                  <a:pt x="697840" y="302956"/>
                </a:lnTo>
                <a:lnTo>
                  <a:pt x="701039" y="350519"/>
                </a:lnTo>
                <a:close/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3447631" y="8480205"/>
            <a:ext cx="0" cy="345440"/>
          </a:xfrm>
          <a:custGeom>
            <a:avLst/>
            <a:gdLst/>
            <a:ahLst/>
            <a:cxnLst/>
            <a:rect l="l" t="t" r="r" b="b"/>
            <a:pathLst>
              <a:path h="345440">
                <a:moveTo>
                  <a:pt x="0" y="0"/>
                </a:moveTo>
                <a:lnTo>
                  <a:pt x="0" y="345439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3444240" y="8672394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250"/>
                </a:moveTo>
                <a:lnTo>
                  <a:pt x="153250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3686390" y="883072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599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3447631" y="9059325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599"/>
                </a:moveTo>
                <a:lnTo>
                  <a:pt x="0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3117430" y="883072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3305390" y="9160925"/>
            <a:ext cx="284480" cy="157480"/>
          </a:xfrm>
          <a:custGeom>
            <a:avLst/>
            <a:gdLst/>
            <a:ahLst/>
            <a:cxnLst/>
            <a:rect l="l" t="t" r="r" b="b"/>
            <a:pathLst>
              <a:path w="284479" h="157479">
                <a:moveTo>
                  <a:pt x="284479" y="0"/>
                </a:moveTo>
                <a:lnTo>
                  <a:pt x="284479" y="157479"/>
                </a:lnTo>
                <a:lnTo>
                  <a:pt x="142239" y="96519"/>
                </a:lnTo>
                <a:lnTo>
                  <a:pt x="0" y="157479"/>
                </a:lnTo>
                <a:lnTo>
                  <a:pt x="0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3324021" y="8331196"/>
            <a:ext cx="240449" cy="1642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14482399" y="3999819"/>
            <a:ext cx="701040" cy="962025"/>
          </a:xfrm>
          <a:custGeom>
            <a:avLst/>
            <a:gdLst/>
            <a:ahLst/>
            <a:cxnLst/>
            <a:rect l="l" t="t" r="r" b="b"/>
            <a:pathLst>
              <a:path w="701040" h="962025">
                <a:moveTo>
                  <a:pt x="256827" y="804329"/>
                </a:moveTo>
                <a:lnTo>
                  <a:pt x="206590" y="804329"/>
                </a:lnTo>
                <a:lnTo>
                  <a:pt x="206590" y="961809"/>
                </a:lnTo>
                <a:lnTo>
                  <a:pt x="348830" y="900849"/>
                </a:lnTo>
                <a:lnTo>
                  <a:pt x="491070" y="900849"/>
                </a:lnTo>
                <a:lnTo>
                  <a:pt x="491070" y="817029"/>
                </a:lnTo>
                <a:lnTo>
                  <a:pt x="350520" y="817029"/>
                </a:lnTo>
                <a:lnTo>
                  <a:pt x="302959" y="813829"/>
                </a:lnTo>
                <a:lnTo>
                  <a:pt x="257342" y="804508"/>
                </a:lnTo>
                <a:lnTo>
                  <a:pt x="256827" y="804329"/>
                </a:lnTo>
                <a:close/>
              </a:path>
              <a:path w="701040" h="962025">
                <a:moveTo>
                  <a:pt x="491070" y="900849"/>
                </a:moveTo>
                <a:lnTo>
                  <a:pt x="348830" y="900849"/>
                </a:lnTo>
                <a:lnTo>
                  <a:pt x="491070" y="961809"/>
                </a:lnTo>
                <a:lnTo>
                  <a:pt x="491070" y="900849"/>
                </a:lnTo>
                <a:close/>
              </a:path>
              <a:path w="701040" h="962025">
                <a:moveTo>
                  <a:pt x="350520" y="115989"/>
                </a:moveTo>
                <a:lnTo>
                  <a:pt x="302959" y="119188"/>
                </a:lnTo>
                <a:lnTo>
                  <a:pt x="257342" y="128510"/>
                </a:lnTo>
                <a:lnTo>
                  <a:pt x="214087" y="143534"/>
                </a:lnTo>
                <a:lnTo>
                  <a:pt x="173611" y="163845"/>
                </a:lnTo>
                <a:lnTo>
                  <a:pt x="136333" y="189024"/>
                </a:lnTo>
                <a:lnTo>
                  <a:pt x="102669" y="218654"/>
                </a:lnTo>
                <a:lnTo>
                  <a:pt x="73039" y="252317"/>
                </a:lnTo>
                <a:lnTo>
                  <a:pt x="47859" y="289595"/>
                </a:lnTo>
                <a:lnTo>
                  <a:pt x="27547" y="330071"/>
                </a:lnTo>
                <a:lnTo>
                  <a:pt x="12521" y="373327"/>
                </a:lnTo>
                <a:lnTo>
                  <a:pt x="3200" y="418945"/>
                </a:lnTo>
                <a:lnTo>
                  <a:pt x="0" y="466509"/>
                </a:lnTo>
                <a:lnTo>
                  <a:pt x="3200" y="514072"/>
                </a:lnTo>
                <a:lnTo>
                  <a:pt x="12521" y="559690"/>
                </a:lnTo>
                <a:lnTo>
                  <a:pt x="27547" y="602946"/>
                </a:lnTo>
                <a:lnTo>
                  <a:pt x="47859" y="643422"/>
                </a:lnTo>
                <a:lnTo>
                  <a:pt x="73039" y="680701"/>
                </a:lnTo>
                <a:lnTo>
                  <a:pt x="102669" y="714363"/>
                </a:lnTo>
                <a:lnTo>
                  <a:pt x="136333" y="743993"/>
                </a:lnTo>
                <a:lnTo>
                  <a:pt x="173611" y="769172"/>
                </a:lnTo>
                <a:lnTo>
                  <a:pt x="214087" y="789483"/>
                </a:lnTo>
                <a:lnTo>
                  <a:pt x="257342" y="804508"/>
                </a:lnTo>
                <a:lnTo>
                  <a:pt x="302959" y="813829"/>
                </a:lnTo>
                <a:lnTo>
                  <a:pt x="350520" y="817029"/>
                </a:lnTo>
                <a:lnTo>
                  <a:pt x="398085" y="813829"/>
                </a:lnTo>
                <a:lnTo>
                  <a:pt x="443706" y="804508"/>
                </a:lnTo>
                <a:lnTo>
                  <a:pt x="444221" y="804329"/>
                </a:lnTo>
                <a:lnTo>
                  <a:pt x="348830" y="804329"/>
                </a:lnTo>
                <a:lnTo>
                  <a:pt x="348830" y="702729"/>
                </a:lnTo>
                <a:lnTo>
                  <a:pt x="608620" y="702729"/>
                </a:lnTo>
                <a:lnTo>
                  <a:pt x="628008" y="680701"/>
                </a:lnTo>
                <a:lnTo>
                  <a:pt x="653186" y="643422"/>
                </a:lnTo>
                <a:lnTo>
                  <a:pt x="673496" y="602946"/>
                </a:lnTo>
                <a:lnTo>
                  <a:pt x="688519" y="559690"/>
                </a:lnTo>
                <a:lnTo>
                  <a:pt x="697840" y="514072"/>
                </a:lnTo>
                <a:lnTo>
                  <a:pt x="700869" y="469049"/>
                </a:lnTo>
                <a:lnTo>
                  <a:pt x="345440" y="469049"/>
                </a:lnTo>
                <a:lnTo>
                  <a:pt x="348830" y="465658"/>
                </a:lnTo>
                <a:lnTo>
                  <a:pt x="348830" y="123609"/>
                </a:lnTo>
                <a:lnTo>
                  <a:pt x="419719" y="123609"/>
                </a:lnTo>
                <a:lnTo>
                  <a:pt x="398085" y="119188"/>
                </a:lnTo>
                <a:lnTo>
                  <a:pt x="350520" y="115989"/>
                </a:lnTo>
                <a:close/>
              </a:path>
              <a:path w="701040" h="962025">
                <a:moveTo>
                  <a:pt x="491070" y="804329"/>
                </a:moveTo>
                <a:lnTo>
                  <a:pt x="444221" y="804329"/>
                </a:lnTo>
                <a:lnTo>
                  <a:pt x="443706" y="804508"/>
                </a:lnTo>
                <a:lnTo>
                  <a:pt x="398085" y="813829"/>
                </a:lnTo>
                <a:lnTo>
                  <a:pt x="350520" y="817029"/>
                </a:lnTo>
                <a:lnTo>
                  <a:pt x="491070" y="817029"/>
                </a:lnTo>
                <a:lnTo>
                  <a:pt x="491070" y="804329"/>
                </a:lnTo>
                <a:close/>
              </a:path>
              <a:path w="701040" h="962025">
                <a:moveTo>
                  <a:pt x="608620" y="702729"/>
                </a:moveTo>
                <a:lnTo>
                  <a:pt x="348830" y="702729"/>
                </a:lnTo>
                <a:lnTo>
                  <a:pt x="348830" y="804329"/>
                </a:lnTo>
                <a:lnTo>
                  <a:pt x="444221" y="804329"/>
                </a:lnTo>
                <a:lnTo>
                  <a:pt x="486963" y="789483"/>
                </a:lnTo>
                <a:lnTo>
                  <a:pt x="527439" y="769172"/>
                </a:lnTo>
                <a:lnTo>
                  <a:pt x="564717" y="743993"/>
                </a:lnTo>
                <a:lnTo>
                  <a:pt x="598379" y="714363"/>
                </a:lnTo>
                <a:lnTo>
                  <a:pt x="608620" y="702729"/>
                </a:lnTo>
                <a:close/>
              </a:path>
              <a:path w="701040" h="962025">
                <a:moveTo>
                  <a:pt x="348830" y="465658"/>
                </a:moveTo>
                <a:lnTo>
                  <a:pt x="345440" y="469049"/>
                </a:lnTo>
                <a:lnTo>
                  <a:pt x="348830" y="469049"/>
                </a:lnTo>
                <a:lnTo>
                  <a:pt x="348830" y="465658"/>
                </a:lnTo>
                <a:close/>
              </a:path>
              <a:path w="701040" h="962025">
                <a:moveTo>
                  <a:pt x="666334" y="315798"/>
                </a:moveTo>
                <a:lnTo>
                  <a:pt x="498690" y="315798"/>
                </a:lnTo>
                <a:lnTo>
                  <a:pt x="348830" y="465658"/>
                </a:lnTo>
                <a:lnTo>
                  <a:pt x="348830" y="469049"/>
                </a:lnTo>
                <a:lnTo>
                  <a:pt x="700869" y="469049"/>
                </a:lnTo>
                <a:lnTo>
                  <a:pt x="700982" y="465658"/>
                </a:lnTo>
                <a:lnTo>
                  <a:pt x="697840" y="418945"/>
                </a:lnTo>
                <a:lnTo>
                  <a:pt x="688519" y="373327"/>
                </a:lnTo>
                <a:lnTo>
                  <a:pt x="673496" y="330071"/>
                </a:lnTo>
                <a:lnTo>
                  <a:pt x="666334" y="315798"/>
                </a:lnTo>
                <a:close/>
              </a:path>
              <a:path w="701040" h="962025">
                <a:moveTo>
                  <a:pt x="345440" y="0"/>
                </a:moveTo>
                <a:lnTo>
                  <a:pt x="308534" y="8916"/>
                </a:lnTo>
                <a:lnTo>
                  <a:pt x="278395" y="33231"/>
                </a:lnTo>
                <a:lnTo>
                  <a:pt x="258073" y="69292"/>
                </a:lnTo>
                <a:lnTo>
                  <a:pt x="250621" y="113449"/>
                </a:lnTo>
                <a:lnTo>
                  <a:pt x="440270" y="113449"/>
                </a:lnTo>
                <a:lnTo>
                  <a:pt x="432818" y="69292"/>
                </a:lnTo>
                <a:lnTo>
                  <a:pt x="412496" y="33231"/>
                </a:lnTo>
                <a:lnTo>
                  <a:pt x="382352" y="8916"/>
                </a:lnTo>
                <a:lnTo>
                  <a:pt x="345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14482399" y="4115808"/>
            <a:ext cx="701040" cy="701040"/>
          </a:xfrm>
          <a:custGeom>
            <a:avLst/>
            <a:gdLst/>
            <a:ahLst/>
            <a:cxnLst/>
            <a:rect l="l" t="t" r="r" b="b"/>
            <a:pathLst>
              <a:path w="701040" h="701039">
                <a:moveTo>
                  <a:pt x="701040" y="350520"/>
                </a:moveTo>
                <a:lnTo>
                  <a:pt x="697840" y="398083"/>
                </a:lnTo>
                <a:lnTo>
                  <a:pt x="688519" y="443701"/>
                </a:lnTo>
                <a:lnTo>
                  <a:pt x="673496" y="486957"/>
                </a:lnTo>
                <a:lnTo>
                  <a:pt x="653186" y="527433"/>
                </a:lnTo>
                <a:lnTo>
                  <a:pt x="628008" y="564712"/>
                </a:lnTo>
                <a:lnTo>
                  <a:pt x="598379" y="598374"/>
                </a:lnTo>
                <a:lnTo>
                  <a:pt x="564717" y="628004"/>
                </a:lnTo>
                <a:lnTo>
                  <a:pt x="527439" y="653183"/>
                </a:lnTo>
                <a:lnTo>
                  <a:pt x="486963" y="673494"/>
                </a:lnTo>
                <a:lnTo>
                  <a:pt x="443706" y="688519"/>
                </a:lnTo>
                <a:lnTo>
                  <a:pt x="398085" y="697840"/>
                </a:lnTo>
                <a:lnTo>
                  <a:pt x="350520" y="701040"/>
                </a:lnTo>
                <a:lnTo>
                  <a:pt x="302959" y="697840"/>
                </a:lnTo>
                <a:lnTo>
                  <a:pt x="257342" y="688519"/>
                </a:lnTo>
                <a:lnTo>
                  <a:pt x="214087" y="673494"/>
                </a:lnTo>
                <a:lnTo>
                  <a:pt x="173611" y="653183"/>
                </a:lnTo>
                <a:lnTo>
                  <a:pt x="136333" y="628004"/>
                </a:lnTo>
                <a:lnTo>
                  <a:pt x="102669" y="598374"/>
                </a:lnTo>
                <a:lnTo>
                  <a:pt x="73039" y="564712"/>
                </a:lnTo>
                <a:lnTo>
                  <a:pt x="47859" y="527433"/>
                </a:lnTo>
                <a:lnTo>
                  <a:pt x="27547" y="486957"/>
                </a:lnTo>
                <a:lnTo>
                  <a:pt x="12521" y="443701"/>
                </a:lnTo>
                <a:lnTo>
                  <a:pt x="3200" y="398083"/>
                </a:lnTo>
                <a:lnTo>
                  <a:pt x="0" y="350520"/>
                </a:lnTo>
                <a:lnTo>
                  <a:pt x="3200" y="302956"/>
                </a:lnTo>
                <a:lnTo>
                  <a:pt x="12521" y="257338"/>
                </a:lnTo>
                <a:lnTo>
                  <a:pt x="27547" y="214082"/>
                </a:lnTo>
                <a:lnTo>
                  <a:pt x="47859" y="173606"/>
                </a:lnTo>
                <a:lnTo>
                  <a:pt x="73039" y="136327"/>
                </a:lnTo>
                <a:lnTo>
                  <a:pt x="102669" y="102665"/>
                </a:lnTo>
                <a:lnTo>
                  <a:pt x="136333" y="73035"/>
                </a:lnTo>
                <a:lnTo>
                  <a:pt x="173611" y="47856"/>
                </a:lnTo>
                <a:lnTo>
                  <a:pt x="214087" y="27545"/>
                </a:lnTo>
                <a:lnTo>
                  <a:pt x="257342" y="12520"/>
                </a:lnTo>
                <a:lnTo>
                  <a:pt x="302959" y="3199"/>
                </a:lnTo>
                <a:lnTo>
                  <a:pt x="350520" y="0"/>
                </a:lnTo>
                <a:lnTo>
                  <a:pt x="398085" y="3199"/>
                </a:lnTo>
                <a:lnTo>
                  <a:pt x="443706" y="12520"/>
                </a:lnTo>
                <a:lnTo>
                  <a:pt x="486963" y="27545"/>
                </a:lnTo>
                <a:lnTo>
                  <a:pt x="527439" y="47856"/>
                </a:lnTo>
                <a:lnTo>
                  <a:pt x="564717" y="73035"/>
                </a:lnTo>
                <a:lnTo>
                  <a:pt x="598379" y="102665"/>
                </a:lnTo>
                <a:lnTo>
                  <a:pt x="628008" y="136327"/>
                </a:lnTo>
                <a:lnTo>
                  <a:pt x="653186" y="173606"/>
                </a:lnTo>
                <a:lnTo>
                  <a:pt x="673496" y="214082"/>
                </a:lnTo>
                <a:lnTo>
                  <a:pt x="688519" y="257338"/>
                </a:lnTo>
                <a:lnTo>
                  <a:pt x="697840" y="302956"/>
                </a:lnTo>
                <a:lnTo>
                  <a:pt x="701040" y="350520"/>
                </a:lnTo>
                <a:close/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14831229" y="4123428"/>
            <a:ext cx="0" cy="345440"/>
          </a:xfrm>
          <a:custGeom>
            <a:avLst/>
            <a:gdLst/>
            <a:ahLst/>
            <a:cxnLst/>
            <a:rect l="l" t="t" r="r" b="b"/>
            <a:pathLst>
              <a:path h="345439">
                <a:moveTo>
                  <a:pt x="0" y="0"/>
                </a:moveTo>
                <a:lnTo>
                  <a:pt x="0" y="34544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14827839" y="431561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70">
                <a:moveTo>
                  <a:pt x="0" y="153250"/>
                </a:moveTo>
                <a:lnTo>
                  <a:pt x="153250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15069990" y="447394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599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14831229" y="4702548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599"/>
                </a:moveTo>
                <a:lnTo>
                  <a:pt x="0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14501029" y="447394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9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14688990" y="4804148"/>
            <a:ext cx="284480" cy="157480"/>
          </a:xfrm>
          <a:custGeom>
            <a:avLst/>
            <a:gdLst/>
            <a:ahLst/>
            <a:cxnLst/>
            <a:rect l="l" t="t" r="r" b="b"/>
            <a:pathLst>
              <a:path w="284480" h="157479">
                <a:moveTo>
                  <a:pt x="284479" y="0"/>
                </a:moveTo>
                <a:lnTo>
                  <a:pt x="284479" y="157479"/>
                </a:lnTo>
                <a:lnTo>
                  <a:pt x="142239" y="96519"/>
                </a:lnTo>
                <a:lnTo>
                  <a:pt x="0" y="157479"/>
                </a:lnTo>
                <a:lnTo>
                  <a:pt x="0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14707621" y="3974419"/>
            <a:ext cx="240449" cy="1642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1077411" y="3715846"/>
            <a:ext cx="659765" cy="911225"/>
          </a:xfrm>
          <a:custGeom>
            <a:avLst/>
            <a:gdLst/>
            <a:ahLst/>
            <a:cxnLst/>
            <a:rect l="l" t="t" r="r" b="b"/>
            <a:pathLst>
              <a:path w="659764" h="911225">
                <a:moveTo>
                  <a:pt x="311944" y="0"/>
                </a:moveTo>
                <a:lnTo>
                  <a:pt x="265341" y="893"/>
                </a:lnTo>
                <a:lnTo>
                  <a:pt x="218664" y="9267"/>
                </a:lnTo>
                <a:lnTo>
                  <a:pt x="174565" y="24786"/>
                </a:lnTo>
                <a:lnTo>
                  <a:pt x="133632" y="47118"/>
                </a:lnTo>
                <a:lnTo>
                  <a:pt x="96248" y="76172"/>
                </a:lnTo>
                <a:lnTo>
                  <a:pt x="64508" y="110162"/>
                </a:lnTo>
                <a:lnTo>
                  <a:pt x="38712" y="148280"/>
                </a:lnTo>
                <a:lnTo>
                  <a:pt x="19161" y="189718"/>
                </a:lnTo>
                <a:lnTo>
                  <a:pt x="6157" y="233669"/>
                </a:lnTo>
                <a:lnTo>
                  <a:pt x="0" y="279325"/>
                </a:lnTo>
                <a:lnTo>
                  <a:pt x="991" y="325879"/>
                </a:lnTo>
                <a:lnTo>
                  <a:pt x="9431" y="372522"/>
                </a:lnTo>
                <a:lnTo>
                  <a:pt x="25622" y="418447"/>
                </a:lnTo>
                <a:lnTo>
                  <a:pt x="48804" y="460794"/>
                </a:lnTo>
                <a:lnTo>
                  <a:pt x="77956" y="497984"/>
                </a:lnTo>
                <a:lnTo>
                  <a:pt x="112179" y="529311"/>
                </a:lnTo>
                <a:lnTo>
                  <a:pt x="150577" y="554070"/>
                </a:lnTo>
                <a:lnTo>
                  <a:pt x="208409" y="585702"/>
                </a:lnTo>
                <a:lnTo>
                  <a:pt x="255989" y="615434"/>
                </a:lnTo>
                <a:lnTo>
                  <a:pt x="294280" y="645832"/>
                </a:lnTo>
                <a:lnTo>
                  <a:pt x="324240" y="679463"/>
                </a:lnTo>
                <a:lnTo>
                  <a:pt x="346831" y="718891"/>
                </a:lnTo>
                <a:lnTo>
                  <a:pt x="413264" y="868116"/>
                </a:lnTo>
                <a:lnTo>
                  <a:pt x="427352" y="890415"/>
                </a:lnTo>
                <a:lnTo>
                  <a:pt x="446199" y="905354"/>
                </a:lnTo>
                <a:lnTo>
                  <a:pt x="468564" y="911123"/>
                </a:lnTo>
                <a:lnTo>
                  <a:pt x="493211" y="905911"/>
                </a:lnTo>
                <a:lnTo>
                  <a:pt x="615029" y="851682"/>
                </a:lnTo>
                <a:lnTo>
                  <a:pt x="637602" y="835864"/>
                </a:lnTo>
                <a:lnTo>
                  <a:pt x="653145" y="813212"/>
                </a:lnTo>
                <a:lnTo>
                  <a:pt x="659520" y="787044"/>
                </a:lnTo>
                <a:lnTo>
                  <a:pt x="654590" y="760674"/>
                </a:lnTo>
                <a:lnTo>
                  <a:pt x="588156" y="611449"/>
                </a:lnTo>
                <a:lnTo>
                  <a:pt x="573262" y="568589"/>
                </a:lnTo>
                <a:lnTo>
                  <a:pt x="566635" y="524575"/>
                </a:lnTo>
                <a:lnTo>
                  <a:pt x="567661" y="476680"/>
                </a:lnTo>
                <a:lnTo>
                  <a:pt x="575725" y="422180"/>
                </a:lnTo>
                <a:lnTo>
                  <a:pt x="590213" y="358351"/>
                </a:lnTo>
                <a:lnTo>
                  <a:pt x="596694" y="313607"/>
                </a:lnTo>
                <a:lnTo>
                  <a:pt x="594512" y="268008"/>
                </a:lnTo>
                <a:lnTo>
                  <a:pt x="584577" y="222253"/>
                </a:lnTo>
                <a:lnTo>
                  <a:pt x="567798" y="177045"/>
                </a:lnTo>
                <a:lnTo>
                  <a:pt x="544478" y="134295"/>
                </a:lnTo>
                <a:lnTo>
                  <a:pt x="515393" y="96844"/>
                </a:lnTo>
                <a:lnTo>
                  <a:pt x="481355" y="65006"/>
                </a:lnTo>
                <a:lnTo>
                  <a:pt x="443178" y="39090"/>
                </a:lnTo>
                <a:lnTo>
                  <a:pt x="401675" y="19410"/>
                </a:lnTo>
                <a:lnTo>
                  <a:pt x="357660" y="6276"/>
                </a:lnTo>
                <a:lnTo>
                  <a:pt x="311944" y="0"/>
                </a:lnTo>
                <a:close/>
              </a:path>
              <a:path w="659764" h="911225">
                <a:moveTo>
                  <a:pt x="176358" y="23807"/>
                </a:moveTo>
                <a:lnTo>
                  <a:pt x="172726" y="25433"/>
                </a:lnTo>
                <a:lnTo>
                  <a:pt x="174565" y="24786"/>
                </a:lnTo>
                <a:lnTo>
                  <a:pt x="176358" y="23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1077411" y="3715846"/>
            <a:ext cx="659765" cy="911225"/>
          </a:xfrm>
          <a:custGeom>
            <a:avLst/>
            <a:gdLst/>
            <a:ahLst/>
            <a:cxnLst/>
            <a:rect l="l" t="t" r="r" b="b"/>
            <a:pathLst>
              <a:path w="659764" h="911225">
                <a:moveTo>
                  <a:pt x="555326" y="878263"/>
                </a:moveTo>
                <a:lnTo>
                  <a:pt x="493211" y="905911"/>
                </a:lnTo>
                <a:lnTo>
                  <a:pt x="468564" y="911123"/>
                </a:lnTo>
                <a:lnTo>
                  <a:pt x="446199" y="905354"/>
                </a:lnTo>
                <a:lnTo>
                  <a:pt x="413264" y="868116"/>
                </a:lnTo>
                <a:lnTo>
                  <a:pt x="390002" y="815871"/>
                </a:lnTo>
                <a:lnTo>
                  <a:pt x="363013" y="755248"/>
                </a:lnTo>
                <a:lnTo>
                  <a:pt x="346831" y="718891"/>
                </a:lnTo>
                <a:lnTo>
                  <a:pt x="324240" y="679463"/>
                </a:lnTo>
                <a:lnTo>
                  <a:pt x="294280" y="645832"/>
                </a:lnTo>
                <a:lnTo>
                  <a:pt x="255989" y="615434"/>
                </a:lnTo>
                <a:lnTo>
                  <a:pt x="208409" y="585702"/>
                </a:lnTo>
                <a:lnTo>
                  <a:pt x="150577" y="554070"/>
                </a:lnTo>
                <a:lnTo>
                  <a:pt x="112179" y="529311"/>
                </a:lnTo>
                <a:lnTo>
                  <a:pt x="77956" y="497984"/>
                </a:lnTo>
                <a:lnTo>
                  <a:pt x="48804" y="460794"/>
                </a:lnTo>
                <a:lnTo>
                  <a:pt x="25622" y="418447"/>
                </a:lnTo>
                <a:lnTo>
                  <a:pt x="9431" y="372522"/>
                </a:lnTo>
                <a:lnTo>
                  <a:pt x="991" y="325879"/>
                </a:lnTo>
                <a:lnTo>
                  <a:pt x="0" y="279325"/>
                </a:lnTo>
                <a:lnTo>
                  <a:pt x="6157" y="233669"/>
                </a:lnTo>
                <a:lnTo>
                  <a:pt x="19161" y="189718"/>
                </a:lnTo>
                <a:lnTo>
                  <a:pt x="38712" y="148280"/>
                </a:lnTo>
                <a:lnTo>
                  <a:pt x="64508" y="110162"/>
                </a:lnTo>
                <a:lnTo>
                  <a:pt x="96248" y="76172"/>
                </a:lnTo>
                <a:lnTo>
                  <a:pt x="133632" y="47118"/>
                </a:lnTo>
                <a:lnTo>
                  <a:pt x="176358" y="23807"/>
                </a:lnTo>
                <a:lnTo>
                  <a:pt x="172726" y="25433"/>
                </a:lnTo>
                <a:lnTo>
                  <a:pt x="218664" y="9267"/>
                </a:lnTo>
                <a:lnTo>
                  <a:pt x="265341" y="893"/>
                </a:lnTo>
                <a:lnTo>
                  <a:pt x="311944" y="0"/>
                </a:lnTo>
                <a:lnTo>
                  <a:pt x="357660" y="6276"/>
                </a:lnTo>
                <a:lnTo>
                  <a:pt x="401675" y="19410"/>
                </a:lnTo>
                <a:lnTo>
                  <a:pt x="443178" y="39090"/>
                </a:lnTo>
                <a:lnTo>
                  <a:pt x="481355" y="65006"/>
                </a:lnTo>
                <a:lnTo>
                  <a:pt x="515393" y="96844"/>
                </a:lnTo>
                <a:lnTo>
                  <a:pt x="544478" y="134295"/>
                </a:lnTo>
                <a:lnTo>
                  <a:pt x="567798" y="177045"/>
                </a:lnTo>
                <a:lnTo>
                  <a:pt x="584577" y="222253"/>
                </a:lnTo>
                <a:lnTo>
                  <a:pt x="594512" y="268008"/>
                </a:lnTo>
                <a:lnTo>
                  <a:pt x="596694" y="313607"/>
                </a:lnTo>
                <a:lnTo>
                  <a:pt x="590213" y="358351"/>
                </a:lnTo>
                <a:lnTo>
                  <a:pt x="575725" y="422180"/>
                </a:lnTo>
                <a:lnTo>
                  <a:pt x="567661" y="476680"/>
                </a:lnTo>
                <a:lnTo>
                  <a:pt x="566635" y="524575"/>
                </a:lnTo>
                <a:lnTo>
                  <a:pt x="573262" y="568589"/>
                </a:lnTo>
                <a:lnTo>
                  <a:pt x="588156" y="611449"/>
                </a:lnTo>
                <a:lnTo>
                  <a:pt x="609895" y="660285"/>
                </a:lnTo>
                <a:lnTo>
                  <a:pt x="631469" y="708745"/>
                </a:lnTo>
                <a:lnTo>
                  <a:pt x="647996" y="745864"/>
                </a:lnTo>
                <a:lnTo>
                  <a:pt x="654590" y="760674"/>
                </a:lnTo>
                <a:lnTo>
                  <a:pt x="659520" y="787044"/>
                </a:lnTo>
                <a:lnTo>
                  <a:pt x="653145" y="813212"/>
                </a:lnTo>
                <a:lnTo>
                  <a:pt x="637602" y="835864"/>
                </a:lnTo>
                <a:lnTo>
                  <a:pt x="615029" y="851682"/>
                </a:lnTo>
                <a:lnTo>
                  <a:pt x="555326" y="878263"/>
                </a:lnTo>
                <a:close/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1418264" y="4322225"/>
            <a:ext cx="250825" cy="111760"/>
          </a:xfrm>
          <a:custGeom>
            <a:avLst/>
            <a:gdLst/>
            <a:ahLst/>
            <a:cxnLst/>
            <a:rect l="l" t="t" r="r" b="b"/>
            <a:pathLst>
              <a:path w="250825" h="111760">
                <a:moveTo>
                  <a:pt x="0" y="111582"/>
                </a:moveTo>
                <a:lnTo>
                  <a:pt x="250609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1459590" y="4415049"/>
            <a:ext cx="250825" cy="111760"/>
          </a:xfrm>
          <a:custGeom>
            <a:avLst/>
            <a:gdLst/>
            <a:ahLst/>
            <a:cxnLst/>
            <a:rect l="l" t="t" r="r" b="b"/>
            <a:pathLst>
              <a:path w="250825" h="111760">
                <a:moveTo>
                  <a:pt x="0" y="111569"/>
                </a:moveTo>
                <a:lnTo>
                  <a:pt x="250609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1248300" y="3930355"/>
            <a:ext cx="339725" cy="464184"/>
          </a:xfrm>
          <a:custGeom>
            <a:avLst/>
            <a:gdLst/>
            <a:ahLst/>
            <a:cxnLst/>
            <a:rect l="l" t="t" r="r" b="b"/>
            <a:pathLst>
              <a:path w="339725" h="464185">
                <a:moveTo>
                  <a:pt x="246791" y="463680"/>
                </a:moveTo>
                <a:lnTo>
                  <a:pt x="85400" y="101196"/>
                </a:lnTo>
                <a:lnTo>
                  <a:pt x="43893" y="74699"/>
                </a:lnTo>
                <a:lnTo>
                  <a:pt x="3034" y="103822"/>
                </a:lnTo>
                <a:lnTo>
                  <a:pt x="0" y="121008"/>
                </a:lnTo>
                <a:lnTo>
                  <a:pt x="3828" y="138446"/>
                </a:lnTo>
                <a:lnTo>
                  <a:pt x="46238" y="165306"/>
                </a:lnTo>
                <a:lnTo>
                  <a:pt x="231170" y="86947"/>
                </a:lnTo>
                <a:lnTo>
                  <a:pt x="257731" y="44928"/>
                </a:lnTo>
                <a:lnTo>
                  <a:pt x="253891" y="27562"/>
                </a:lnTo>
                <a:lnTo>
                  <a:pt x="244099" y="12929"/>
                </a:lnTo>
                <a:lnTo>
                  <a:pt x="230640" y="3418"/>
                </a:lnTo>
                <a:lnTo>
                  <a:pt x="214843" y="0"/>
                </a:lnTo>
                <a:lnTo>
                  <a:pt x="198036" y="3648"/>
                </a:lnTo>
                <a:lnTo>
                  <a:pt x="174485" y="44265"/>
                </a:lnTo>
                <a:lnTo>
                  <a:pt x="339603" y="422354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11423642" y="327694"/>
            <a:ext cx="716915" cy="881380"/>
          </a:xfrm>
          <a:custGeom>
            <a:avLst/>
            <a:gdLst/>
            <a:ahLst/>
            <a:cxnLst/>
            <a:rect l="l" t="t" r="r" b="b"/>
            <a:pathLst>
              <a:path w="716915" h="881380">
                <a:moveTo>
                  <a:pt x="399778" y="0"/>
                </a:moveTo>
                <a:lnTo>
                  <a:pt x="354491" y="6963"/>
                </a:lnTo>
                <a:lnTo>
                  <a:pt x="310783" y="20758"/>
                </a:lnTo>
                <a:lnTo>
                  <a:pt x="269490" y="41183"/>
                </a:lnTo>
                <a:lnTo>
                  <a:pt x="231451" y="68036"/>
                </a:lnTo>
                <a:lnTo>
                  <a:pt x="197504" y="101115"/>
                </a:lnTo>
                <a:lnTo>
                  <a:pt x="168486" y="140217"/>
                </a:lnTo>
                <a:lnTo>
                  <a:pt x="146337" y="183119"/>
                </a:lnTo>
                <a:lnTo>
                  <a:pt x="131803" y="228084"/>
                </a:lnTo>
                <a:lnTo>
                  <a:pt x="124968" y="273975"/>
                </a:lnTo>
                <a:lnTo>
                  <a:pt x="125915" y="319656"/>
                </a:lnTo>
                <a:lnTo>
                  <a:pt x="132033" y="385287"/>
                </a:lnTo>
                <a:lnTo>
                  <a:pt x="133992" y="441357"/>
                </a:lnTo>
                <a:lnTo>
                  <a:pt x="130204" y="490098"/>
                </a:lnTo>
                <a:lnTo>
                  <a:pt x="119076" y="533741"/>
                </a:lnTo>
                <a:lnTo>
                  <a:pt x="99017" y="574519"/>
                </a:lnTo>
                <a:lnTo>
                  <a:pt x="12453" y="713051"/>
                </a:lnTo>
                <a:lnTo>
                  <a:pt x="1847" y="737193"/>
                </a:lnTo>
                <a:lnTo>
                  <a:pt x="7722" y="782938"/>
                </a:lnTo>
                <a:lnTo>
                  <a:pt x="138907" y="871128"/>
                </a:lnTo>
                <a:lnTo>
                  <a:pt x="192114" y="881215"/>
                </a:lnTo>
                <a:lnTo>
                  <a:pt x="217374" y="871867"/>
                </a:lnTo>
                <a:lnTo>
                  <a:pt x="236481" y="853030"/>
                </a:lnTo>
                <a:lnTo>
                  <a:pt x="323032" y="714511"/>
                </a:lnTo>
                <a:lnTo>
                  <a:pt x="350238" y="678202"/>
                </a:lnTo>
                <a:lnTo>
                  <a:pt x="383023" y="648096"/>
                </a:lnTo>
                <a:lnTo>
                  <a:pt x="423304" y="622162"/>
                </a:lnTo>
                <a:lnTo>
                  <a:pt x="472997" y="598369"/>
                </a:lnTo>
                <a:lnTo>
                  <a:pt x="534017" y="574684"/>
                </a:lnTo>
                <a:lnTo>
                  <a:pt x="574733" y="555040"/>
                </a:lnTo>
                <a:lnTo>
                  <a:pt x="611317" y="527732"/>
                </a:lnTo>
                <a:lnTo>
                  <a:pt x="643693" y="493910"/>
                </a:lnTo>
                <a:lnTo>
                  <a:pt x="671787" y="454720"/>
                </a:lnTo>
                <a:lnTo>
                  <a:pt x="694190" y="411482"/>
                </a:lnTo>
                <a:lnTo>
                  <a:pt x="708975" y="366426"/>
                </a:lnTo>
                <a:lnTo>
                  <a:pt x="716339" y="320402"/>
                </a:lnTo>
                <a:lnTo>
                  <a:pt x="716434" y="273975"/>
                </a:lnTo>
                <a:lnTo>
                  <a:pt x="709587" y="228844"/>
                </a:lnTo>
                <a:lnTo>
                  <a:pt x="695864" y="185007"/>
                </a:lnTo>
                <a:lnTo>
                  <a:pt x="675505" y="143595"/>
                </a:lnTo>
                <a:lnTo>
                  <a:pt x="648706" y="105458"/>
                </a:lnTo>
                <a:lnTo>
                  <a:pt x="615664" y="71444"/>
                </a:lnTo>
                <a:lnTo>
                  <a:pt x="578197" y="43607"/>
                </a:lnTo>
                <a:lnTo>
                  <a:pt x="536723" y="22124"/>
                </a:lnTo>
                <a:lnTo>
                  <a:pt x="491731" y="7378"/>
                </a:lnTo>
                <a:lnTo>
                  <a:pt x="445804" y="71"/>
                </a:lnTo>
                <a:lnTo>
                  <a:pt x="399778" y="0"/>
                </a:lnTo>
                <a:close/>
              </a:path>
              <a:path w="716915" h="881380">
                <a:moveTo>
                  <a:pt x="576575" y="42402"/>
                </a:moveTo>
                <a:lnTo>
                  <a:pt x="578197" y="43607"/>
                </a:lnTo>
                <a:lnTo>
                  <a:pt x="579940" y="44510"/>
                </a:lnTo>
                <a:lnTo>
                  <a:pt x="576575" y="424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11423642" y="327694"/>
            <a:ext cx="716915" cy="881380"/>
          </a:xfrm>
          <a:custGeom>
            <a:avLst/>
            <a:gdLst/>
            <a:ahLst/>
            <a:cxnLst/>
            <a:rect l="l" t="t" r="r" b="b"/>
            <a:pathLst>
              <a:path w="716915" h="881380">
                <a:moveTo>
                  <a:pt x="83485" y="836495"/>
                </a:moveTo>
                <a:lnTo>
                  <a:pt x="25827" y="800465"/>
                </a:lnTo>
                <a:lnTo>
                  <a:pt x="7722" y="782938"/>
                </a:lnTo>
                <a:lnTo>
                  <a:pt x="0" y="761168"/>
                </a:lnTo>
                <a:lnTo>
                  <a:pt x="1847" y="737193"/>
                </a:lnTo>
                <a:lnTo>
                  <a:pt x="42760" y="664545"/>
                </a:lnTo>
                <a:lnTo>
                  <a:pt x="77926" y="608266"/>
                </a:lnTo>
                <a:lnTo>
                  <a:pt x="99017" y="574519"/>
                </a:lnTo>
                <a:lnTo>
                  <a:pt x="119076" y="533741"/>
                </a:lnTo>
                <a:lnTo>
                  <a:pt x="130204" y="490098"/>
                </a:lnTo>
                <a:lnTo>
                  <a:pt x="133992" y="441357"/>
                </a:lnTo>
                <a:lnTo>
                  <a:pt x="132033" y="385287"/>
                </a:lnTo>
                <a:lnTo>
                  <a:pt x="125915" y="319656"/>
                </a:lnTo>
                <a:lnTo>
                  <a:pt x="124968" y="273975"/>
                </a:lnTo>
                <a:lnTo>
                  <a:pt x="131803" y="228084"/>
                </a:lnTo>
                <a:lnTo>
                  <a:pt x="146337" y="183119"/>
                </a:lnTo>
                <a:lnTo>
                  <a:pt x="168486" y="140217"/>
                </a:lnTo>
                <a:lnTo>
                  <a:pt x="197504" y="101115"/>
                </a:lnTo>
                <a:lnTo>
                  <a:pt x="231451" y="68036"/>
                </a:lnTo>
                <a:lnTo>
                  <a:pt x="269490" y="41183"/>
                </a:lnTo>
                <a:lnTo>
                  <a:pt x="310783" y="20758"/>
                </a:lnTo>
                <a:lnTo>
                  <a:pt x="354491" y="6963"/>
                </a:lnTo>
                <a:lnTo>
                  <a:pt x="399778" y="0"/>
                </a:lnTo>
                <a:lnTo>
                  <a:pt x="445804" y="71"/>
                </a:lnTo>
                <a:lnTo>
                  <a:pt x="491731" y="7378"/>
                </a:lnTo>
                <a:lnTo>
                  <a:pt x="536723" y="22124"/>
                </a:lnTo>
                <a:lnTo>
                  <a:pt x="579940" y="44510"/>
                </a:lnTo>
                <a:lnTo>
                  <a:pt x="576575" y="42402"/>
                </a:lnTo>
                <a:lnTo>
                  <a:pt x="615664" y="71444"/>
                </a:lnTo>
                <a:lnTo>
                  <a:pt x="648706" y="105458"/>
                </a:lnTo>
                <a:lnTo>
                  <a:pt x="675505" y="143595"/>
                </a:lnTo>
                <a:lnTo>
                  <a:pt x="695864" y="185007"/>
                </a:lnTo>
                <a:lnTo>
                  <a:pt x="709587" y="228844"/>
                </a:lnTo>
                <a:lnTo>
                  <a:pt x="716477" y="274259"/>
                </a:lnTo>
                <a:lnTo>
                  <a:pt x="716339" y="320402"/>
                </a:lnTo>
                <a:lnTo>
                  <a:pt x="708975" y="366426"/>
                </a:lnTo>
                <a:lnTo>
                  <a:pt x="694190" y="411482"/>
                </a:lnTo>
                <a:lnTo>
                  <a:pt x="671787" y="454720"/>
                </a:lnTo>
                <a:lnTo>
                  <a:pt x="643693" y="493910"/>
                </a:lnTo>
                <a:lnTo>
                  <a:pt x="611317" y="527732"/>
                </a:lnTo>
                <a:lnTo>
                  <a:pt x="574733" y="555040"/>
                </a:lnTo>
                <a:lnTo>
                  <a:pt x="534017" y="574684"/>
                </a:lnTo>
                <a:lnTo>
                  <a:pt x="472997" y="598369"/>
                </a:lnTo>
                <a:lnTo>
                  <a:pt x="423304" y="622162"/>
                </a:lnTo>
                <a:lnTo>
                  <a:pt x="383023" y="648096"/>
                </a:lnTo>
                <a:lnTo>
                  <a:pt x="350238" y="678202"/>
                </a:lnTo>
                <a:lnTo>
                  <a:pt x="323032" y="714511"/>
                </a:lnTo>
                <a:lnTo>
                  <a:pt x="294710" y="759842"/>
                </a:lnTo>
                <a:lnTo>
                  <a:pt x="266603" y="804826"/>
                </a:lnTo>
                <a:lnTo>
                  <a:pt x="245072" y="839282"/>
                </a:lnTo>
                <a:lnTo>
                  <a:pt x="236481" y="853030"/>
                </a:lnTo>
                <a:lnTo>
                  <a:pt x="217374" y="871867"/>
                </a:lnTo>
                <a:lnTo>
                  <a:pt x="192114" y="881215"/>
                </a:lnTo>
                <a:lnTo>
                  <a:pt x="164644" y="880994"/>
                </a:lnTo>
                <a:lnTo>
                  <a:pt x="138907" y="871128"/>
                </a:lnTo>
                <a:lnTo>
                  <a:pt x="83485" y="836495"/>
                </a:lnTo>
                <a:close/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11520092" y="896739"/>
            <a:ext cx="233045" cy="145415"/>
          </a:xfrm>
          <a:custGeom>
            <a:avLst/>
            <a:gdLst/>
            <a:ahLst/>
            <a:cxnLst/>
            <a:rect l="l" t="t" r="r" b="b"/>
            <a:pathLst>
              <a:path w="233045" h="145415">
                <a:moveTo>
                  <a:pt x="0" y="0"/>
                </a:moveTo>
                <a:lnTo>
                  <a:pt x="232638" y="145364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11466257" y="982896"/>
            <a:ext cx="233045" cy="145415"/>
          </a:xfrm>
          <a:custGeom>
            <a:avLst/>
            <a:gdLst/>
            <a:ahLst/>
            <a:cxnLst/>
            <a:rect l="l" t="t" r="r" b="b"/>
            <a:pathLst>
              <a:path w="233045" h="145415">
                <a:moveTo>
                  <a:pt x="0" y="0"/>
                </a:moveTo>
                <a:lnTo>
                  <a:pt x="232638" y="145376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11596020" y="534147"/>
            <a:ext cx="372745" cy="458470"/>
          </a:xfrm>
          <a:custGeom>
            <a:avLst/>
            <a:gdLst/>
            <a:ahLst/>
            <a:cxnLst/>
            <a:rect l="l" t="t" r="r" b="b"/>
            <a:pathLst>
              <a:path w="372745" h="458469">
                <a:moveTo>
                  <a:pt x="0" y="404049"/>
                </a:moveTo>
                <a:lnTo>
                  <a:pt x="210273" y="67550"/>
                </a:lnTo>
                <a:lnTo>
                  <a:pt x="209027" y="18320"/>
                </a:lnTo>
                <a:lnTo>
                  <a:pt x="179453" y="0"/>
                </a:lnTo>
                <a:lnTo>
                  <a:pt x="162039" y="734"/>
                </a:lnTo>
                <a:lnTo>
                  <a:pt x="127570" y="37491"/>
                </a:lnTo>
                <a:lnTo>
                  <a:pt x="148107" y="83260"/>
                </a:lnTo>
                <a:lnTo>
                  <a:pt x="303593" y="180427"/>
                </a:lnTo>
                <a:lnTo>
                  <a:pt x="353281" y="178950"/>
                </a:lnTo>
                <a:lnTo>
                  <a:pt x="372552" y="133280"/>
                </a:lnTo>
                <a:lnTo>
                  <a:pt x="366547" y="118270"/>
                </a:lnTo>
                <a:lnTo>
                  <a:pt x="321902" y="101853"/>
                </a:lnTo>
                <a:lnTo>
                  <a:pt x="86156" y="457884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3340844" y="6832600"/>
            <a:ext cx="484505" cy="1498600"/>
          </a:xfrm>
          <a:custGeom>
            <a:avLst/>
            <a:gdLst/>
            <a:ahLst/>
            <a:cxnLst/>
            <a:rect l="l" t="t" r="r" b="b"/>
            <a:pathLst>
              <a:path w="484504" h="1498600">
                <a:moveTo>
                  <a:pt x="484395" y="0"/>
                </a:moveTo>
                <a:lnTo>
                  <a:pt x="441713" y="4842"/>
                </a:lnTo>
                <a:lnTo>
                  <a:pt x="401356" y="11902"/>
                </a:lnTo>
                <a:lnTo>
                  <a:pt x="363274" y="21131"/>
                </a:lnTo>
                <a:lnTo>
                  <a:pt x="293737" y="45903"/>
                </a:lnTo>
                <a:lnTo>
                  <a:pt x="232702" y="78767"/>
                </a:lnTo>
                <a:lnTo>
                  <a:pt x="179769" y="119336"/>
                </a:lnTo>
                <a:lnTo>
                  <a:pt x="134538" y="167220"/>
                </a:lnTo>
                <a:lnTo>
                  <a:pt x="96610" y="222028"/>
                </a:lnTo>
                <a:lnTo>
                  <a:pt x="65584" y="283374"/>
                </a:lnTo>
                <a:lnTo>
                  <a:pt x="41061" y="350866"/>
                </a:lnTo>
                <a:lnTo>
                  <a:pt x="22640" y="424117"/>
                </a:lnTo>
                <a:lnTo>
                  <a:pt x="15594" y="462780"/>
                </a:lnTo>
                <a:lnTo>
                  <a:pt x="9923" y="502736"/>
                </a:lnTo>
                <a:lnTo>
                  <a:pt x="5578" y="543938"/>
                </a:lnTo>
                <a:lnTo>
                  <a:pt x="2510" y="586336"/>
                </a:lnTo>
                <a:lnTo>
                  <a:pt x="667" y="629881"/>
                </a:lnTo>
                <a:lnTo>
                  <a:pt x="0" y="674525"/>
                </a:lnTo>
                <a:lnTo>
                  <a:pt x="458" y="720220"/>
                </a:lnTo>
                <a:lnTo>
                  <a:pt x="1993" y="766916"/>
                </a:lnTo>
                <a:lnTo>
                  <a:pt x="4554" y="814566"/>
                </a:lnTo>
                <a:lnTo>
                  <a:pt x="8091" y="863119"/>
                </a:lnTo>
                <a:lnTo>
                  <a:pt x="12554" y="912529"/>
                </a:lnTo>
                <a:lnTo>
                  <a:pt x="17893" y="962745"/>
                </a:lnTo>
                <a:lnTo>
                  <a:pt x="24058" y="1013720"/>
                </a:lnTo>
                <a:lnTo>
                  <a:pt x="31000" y="1065405"/>
                </a:lnTo>
                <a:lnTo>
                  <a:pt x="38667" y="1117751"/>
                </a:lnTo>
                <a:lnTo>
                  <a:pt x="47011" y="1170710"/>
                </a:lnTo>
                <a:lnTo>
                  <a:pt x="55981" y="1224232"/>
                </a:lnTo>
                <a:lnTo>
                  <a:pt x="65527" y="1278270"/>
                </a:lnTo>
                <a:lnTo>
                  <a:pt x="75599" y="1332774"/>
                </a:lnTo>
                <a:lnTo>
                  <a:pt x="86148" y="1387696"/>
                </a:lnTo>
                <a:lnTo>
                  <a:pt x="97123" y="1442988"/>
                </a:lnTo>
                <a:lnTo>
                  <a:pt x="108475" y="1498600"/>
                </a:lnTo>
              </a:path>
            </a:pathLst>
          </a:custGeom>
          <a:ln w="50800">
            <a:solidFill>
              <a:srgbClr val="2422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12446000" y="1964542"/>
            <a:ext cx="2389505" cy="2073275"/>
          </a:xfrm>
          <a:custGeom>
            <a:avLst/>
            <a:gdLst/>
            <a:ahLst/>
            <a:cxnLst/>
            <a:rect l="l" t="t" r="r" b="b"/>
            <a:pathLst>
              <a:path w="2389505" h="2073275">
                <a:moveTo>
                  <a:pt x="0" y="142057"/>
                </a:moveTo>
                <a:lnTo>
                  <a:pt x="49880" y="123036"/>
                </a:lnTo>
                <a:lnTo>
                  <a:pt x="102142" y="104956"/>
                </a:lnTo>
                <a:lnTo>
                  <a:pt x="156628" y="87929"/>
                </a:lnTo>
                <a:lnTo>
                  <a:pt x="213183" y="72066"/>
                </a:lnTo>
                <a:lnTo>
                  <a:pt x="271651" y="57480"/>
                </a:lnTo>
                <a:lnTo>
                  <a:pt x="331875" y="44280"/>
                </a:lnTo>
                <a:lnTo>
                  <a:pt x="393700" y="32580"/>
                </a:lnTo>
                <a:lnTo>
                  <a:pt x="456969" y="22490"/>
                </a:lnTo>
                <a:lnTo>
                  <a:pt x="521526" y="14122"/>
                </a:lnTo>
                <a:lnTo>
                  <a:pt x="587215" y="7586"/>
                </a:lnTo>
                <a:lnTo>
                  <a:pt x="653880" y="2996"/>
                </a:lnTo>
                <a:lnTo>
                  <a:pt x="721365" y="461"/>
                </a:lnTo>
                <a:lnTo>
                  <a:pt x="755366" y="0"/>
                </a:lnTo>
                <a:lnTo>
                  <a:pt x="789513" y="94"/>
                </a:lnTo>
                <a:lnTo>
                  <a:pt x="858169" y="2005"/>
                </a:lnTo>
                <a:lnTo>
                  <a:pt x="927177" y="6307"/>
                </a:lnTo>
                <a:lnTo>
                  <a:pt x="996381" y="13111"/>
                </a:lnTo>
                <a:lnTo>
                  <a:pt x="1065623" y="22528"/>
                </a:lnTo>
                <a:lnTo>
                  <a:pt x="1134749" y="34669"/>
                </a:lnTo>
                <a:lnTo>
                  <a:pt x="1203602" y="49646"/>
                </a:lnTo>
                <a:lnTo>
                  <a:pt x="1272026" y="67571"/>
                </a:lnTo>
                <a:lnTo>
                  <a:pt x="1339865" y="88555"/>
                </a:lnTo>
                <a:lnTo>
                  <a:pt x="1406963" y="112709"/>
                </a:lnTo>
                <a:lnTo>
                  <a:pt x="1473163" y="140145"/>
                </a:lnTo>
                <a:lnTo>
                  <a:pt x="1538310" y="170974"/>
                </a:lnTo>
                <a:lnTo>
                  <a:pt x="1602248" y="205308"/>
                </a:lnTo>
                <a:lnTo>
                  <a:pt x="1664820" y="243258"/>
                </a:lnTo>
                <a:lnTo>
                  <a:pt x="1725870" y="284936"/>
                </a:lnTo>
                <a:lnTo>
                  <a:pt x="1785243" y="330452"/>
                </a:lnTo>
                <a:lnTo>
                  <a:pt x="1842782" y="379919"/>
                </a:lnTo>
                <a:lnTo>
                  <a:pt x="1870815" y="406168"/>
                </a:lnTo>
                <a:lnTo>
                  <a:pt x="1898330" y="433447"/>
                </a:lnTo>
                <a:lnTo>
                  <a:pt x="1925310" y="461770"/>
                </a:lnTo>
                <a:lnTo>
                  <a:pt x="1951733" y="491149"/>
                </a:lnTo>
                <a:lnTo>
                  <a:pt x="1977581" y="521600"/>
                </a:lnTo>
                <a:lnTo>
                  <a:pt x="2002834" y="553136"/>
                </a:lnTo>
                <a:lnTo>
                  <a:pt x="2027472" y="585771"/>
                </a:lnTo>
                <a:lnTo>
                  <a:pt x="2051476" y="619519"/>
                </a:lnTo>
                <a:lnTo>
                  <a:pt x="2074826" y="654393"/>
                </a:lnTo>
                <a:lnTo>
                  <a:pt x="2097503" y="690409"/>
                </a:lnTo>
                <a:lnTo>
                  <a:pt x="2119488" y="727579"/>
                </a:lnTo>
                <a:lnTo>
                  <a:pt x="2140761" y="765918"/>
                </a:lnTo>
                <a:lnTo>
                  <a:pt x="2161301" y="805440"/>
                </a:lnTo>
                <a:lnTo>
                  <a:pt x="2181091" y="846158"/>
                </a:lnTo>
                <a:lnTo>
                  <a:pt x="2200110" y="888087"/>
                </a:lnTo>
                <a:lnTo>
                  <a:pt x="2218339" y="931240"/>
                </a:lnTo>
                <a:lnTo>
                  <a:pt x="2235758" y="975631"/>
                </a:lnTo>
                <a:lnTo>
                  <a:pt x="2252348" y="1021275"/>
                </a:lnTo>
                <a:lnTo>
                  <a:pt x="2268089" y="1068185"/>
                </a:lnTo>
                <a:lnTo>
                  <a:pt x="2282962" y="1116375"/>
                </a:lnTo>
                <a:lnTo>
                  <a:pt x="2296948" y="1165859"/>
                </a:lnTo>
                <a:lnTo>
                  <a:pt x="2310026" y="1216651"/>
                </a:lnTo>
                <a:lnTo>
                  <a:pt x="2322177" y="1268764"/>
                </a:lnTo>
                <a:lnTo>
                  <a:pt x="2333382" y="1322214"/>
                </a:lnTo>
                <a:lnTo>
                  <a:pt x="2343621" y="1377014"/>
                </a:lnTo>
                <a:lnTo>
                  <a:pt x="2352874" y="1433177"/>
                </a:lnTo>
                <a:lnTo>
                  <a:pt x="2361123" y="1490718"/>
                </a:lnTo>
                <a:lnTo>
                  <a:pt x="2368348" y="1549650"/>
                </a:lnTo>
                <a:lnTo>
                  <a:pt x="2374529" y="1609988"/>
                </a:lnTo>
                <a:lnTo>
                  <a:pt x="2379646" y="1671745"/>
                </a:lnTo>
                <a:lnTo>
                  <a:pt x="2383680" y="1734936"/>
                </a:lnTo>
                <a:lnTo>
                  <a:pt x="2386612" y="1799573"/>
                </a:lnTo>
                <a:lnTo>
                  <a:pt x="2388423" y="1865673"/>
                </a:lnTo>
                <a:lnTo>
                  <a:pt x="2389091" y="1933247"/>
                </a:lnTo>
                <a:lnTo>
                  <a:pt x="2388599" y="2002310"/>
                </a:lnTo>
                <a:lnTo>
                  <a:pt x="2386926" y="2072876"/>
                </a:lnTo>
              </a:path>
            </a:pathLst>
          </a:custGeom>
          <a:ln w="50800">
            <a:solidFill>
              <a:srgbClr val="2422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5275818" y="1156124"/>
            <a:ext cx="375920" cy="111760"/>
          </a:xfrm>
          <a:custGeom>
            <a:avLst/>
            <a:gdLst/>
            <a:ahLst/>
            <a:cxnLst/>
            <a:rect l="l" t="t" r="r" b="b"/>
            <a:pathLst>
              <a:path w="375920" h="111759">
                <a:moveTo>
                  <a:pt x="375920" y="0"/>
                </a:moveTo>
                <a:lnTo>
                  <a:pt x="0" y="0"/>
                </a:lnTo>
                <a:lnTo>
                  <a:pt x="5798" y="30321"/>
                </a:lnTo>
                <a:lnTo>
                  <a:pt x="21610" y="67310"/>
                </a:lnTo>
                <a:lnTo>
                  <a:pt x="45064" y="98583"/>
                </a:lnTo>
                <a:lnTo>
                  <a:pt x="73787" y="111760"/>
                </a:lnTo>
                <a:lnTo>
                  <a:pt x="230212" y="111760"/>
                </a:lnTo>
                <a:lnTo>
                  <a:pt x="292627" y="102870"/>
                </a:lnTo>
                <a:lnTo>
                  <a:pt x="338308" y="78739"/>
                </a:lnTo>
                <a:lnTo>
                  <a:pt x="366369" y="43179"/>
                </a:lnTo>
                <a:lnTo>
                  <a:pt x="375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5275818" y="1156124"/>
            <a:ext cx="375920" cy="111760"/>
          </a:xfrm>
          <a:custGeom>
            <a:avLst/>
            <a:gdLst/>
            <a:ahLst/>
            <a:cxnLst/>
            <a:rect l="l" t="t" r="r" b="b"/>
            <a:pathLst>
              <a:path w="375920" h="111759">
                <a:moveTo>
                  <a:pt x="375920" y="0"/>
                </a:moveTo>
                <a:lnTo>
                  <a:pt x="366369" y="43179"/>
                </a:lnTo>
                <a:lnTo>
                  <a:pt x="338308" y="78739"/>
                </a:lnTo>
                <a:lnTo>
                  <a:pt x="292627" y="102870"/>
                </a:lnTo>
                <a:lnTo>
                  <a:pt x="230212" y="111760"/>
                </a:lnTo>
                <a:lnTo>
                  <a:pt x="73787" y="111760"/>
                </a:lnTo>
                <a:lnTo>
                  <a:pt x="45064" y="98583"/>
                </a:lnTo>
                <a:lnTo>
                  <a:pt x="21610" y="67310"/>
                </a:lnTo>
                <a:lnTo>
                  <a:pt x="5798" y="30321"/>
                </a:lnTo>
                <a:lnTo>
                  <a:pt x="0" y="0"/>
                </a:lnTo>
                <a:lnTo>
                  <a:pt x="375920" y="0"/>
                </a:lnTo>
                <a:close/>
              </a:path>
            </a:pathLst>
          </a:custGeom>
          <a:ln w="50799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5254883" y="1044364"/>
            <a:ext cx="512445" cy="111760"/>
          </a:xfrm>
          <a:custGeom>
            <a:avLst/>
            <a:gdLst/>
            <a:ahLst/>
            <a:cxnLst/>
            <a:rect l="l" t="t" r="r" b="b"/>
            <a:pathLst>
              <a:path w="512445" h="111759">
                <a:moveTo>
                  <a:pt x="512216" y="0"/>
                </a:moveTo>
                <a:lnTo>
                  <a:pt x="29794" y="0"/>
                </a:lnTo>
                <a:lnTo>
                  <a:pt x="21730" y="30321"/>
                </a:lnTo>
                <a:lnTo>
                  <a:pt x="7044" y="67310"/>
                </a:lnTo>
                <a:lnTo>
                  <a:pt x="0" y="98583"/>
                </a:lnTo>
                <a:lnTo>
                  <a:pt x="14859" y="111760"/>
                </a:lnTo>
                <a:lnTo>
                  <a:pt x="366509" y="111760"/>
                </a:lnTo>
                <a:lnTo>
                  <a:pt x="428924" y="101441"/>
                </a:lnTo>
                <a:lnTo>
                  <a:pt x="474605" y="74930"/>
                </a:lnTo>
                <a:lnTo>
                  <a:pt x="502666" y="38893"/>
                </a:lnTo>
                <a:lnTo>
                  <a:pt x="5122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5254883" y="1044364"/>
            <a:ext cx="512445" cy="111760"/>
          </a:xfrm>
          <a:custGeom>
            <a:avLst/>
            <a:gdLst/>
            <a:ahLst/>
            <a:cxnLst/>
            <a:rect l="l" t="t" r="r" b="b"/>
            <a:pathLst>
              <a:path w="512445" h="111759">
                <a:moveTo>
                  <a:pt x="512216" y="0"/>
                </a:moveTo>
                <a:lnTo>
                  <a:pt x="502666" y="38893"/>
                </a:lnTo>
                <a:lnTo>
                  <a:pt x="474605" y="74930"/>
                </a:lnTo>
                <a:lnTo>
                  <a:pt x="428924" y="101441"/>
                </a:lnTo>
                <a:lnTo>
                  <a:pt x="366509" y="111760"/>
                </a:lnTo>
                <a:lnTo>
                  <a:pt x="14859" y="111760"/>
                </a:lnTo>
                <a:lnTo>
                  <a:pt x="0" y="98583"/>
                </a:lnTo>
                <a:lnTo>
                  <a:pt x="7044" y="67310"/>
                </a:lnTo>
                <a:lnTo>
                  <a:pt x="21730" y="30321"/>
                </a:lnTo>
                <a:lnTo>
                  <a:pt x="29794" y="0"/>
                </a:lnTo>
                <a:lnTo>
                  <a:pt x="512216" y="0"/>
                </a:lnTo>
                <a:close/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5213693" y="891964"/>
            <a:ext cx="658495" cy="152400"/>
          </a:xfrm>
          <a:custGeom>
            <a:avLst/>
            <a:gdLst/>
            <a:ahLst/>
            <a:cxnLst/>
            <a:rect l="l" t="t" r="r" b="b"/>
            <a:pathLst>
              <a:path w="658495" h="152400">
                <a:moveTo>
                  <a:pt x="658152" y="0"/>
                </a:moveTo>
                <a:lnTo>
                  <a:pt x="0" y="0"/>
                </a:lnTo>
                <a:lnTo>
                  <a:pt x="7583" y="40957"/>
                </a:lnTo>
                <a:lnTo>
                  <a:pt x="28263" y="91439"/>
                </a:lnTo>
                <a:lnTo>
                  <a:pt x="58935" y="134302"/>
                </a:lnTo>
                <a:lnTo>
                  <a:pt x="96494" y="152400"/>
                </a:lnTo>
                <a:lnTo>
                  <a:pt x="467626" y="152400"/>
                </a:lnTo>
                <a:lnTo>
                  <a:pt x="524408" y="146050"/>
                </a:lnTo>
                <a:lnTo>
                  <a:pt x="571637" y="128693"/>
                </a:lnTo>
                <a:lnTo>
                  <a:pt x="608971" y="102870"/>
                </a:lnTo>
                <a:lnTo>
                  <a:pt x="636064" y="71120"/>
                </a:lnTo>
                <a:lnTo>
                  <a:pt x="652572" y="35983"/>
                </a:lnTo>
                <a:lnTo>
                  <a:pt x="658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5213693" y="891964"/>
            <a:ext cx="658495" cy="152400"/>
          </a:xfrm>
          <a:custGeom>
            <a:avLst/>
            <a:gdLst/>
            <a:ahLst/>
            <a:cxnLst/>
            <a:rect l="l" t="t" r="r" b="b"/>
            <a:pathLst>
              <a:path w="658495" h="152400">
                <a:moveTo>
                  <a:pt x="658152" y="0"/>
                </a:moveTo>
                <a:lnTo>
                  <a:pt x="636064" y="71120"/>
                </a:lnTo>
                <a:lnTo>
                  <a:pt x="608971" y="102870"/>
                </a:lnTo>
                <a:lnTo>
                  <a:pt x="571637" y="128693"/>
                </a:lnTo>
                <a:lnTo>
                  <a:pt x="524408" y="146050"/>
                </a:lnTo>
                <a:lnTo>
                  <a:pt x="467626" y="152400"/>
                </a:lnTo>
                <a:lnTo>
                  <a:pt x="96494" y="152400"/>
                </a:lnTo>
                <a:lnTo>
                  <a:pt x="58935" y="134302"/>
                </a:lnTo>
                <a:lnTo>
                  <a:pt x="28263" y="91439"/>
                </a:lnTo>
                <a:lnTo>
                  <a:pt x="7583" y="40957"/>
                </a:lnTo>
                <a:lnTo>
                  <a:pt x="0" y="0"/>
                </a:lnTo>
                <a:lnTo>
                  <a:pt x="658152" y="0"/>
                </a:lnTo>
                <a:close/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4919107" y="1156124"/>
            <a:ext cx="375920" cy="111760"/>
          </a:xfrm>
          <a:custGeom>
            <a:avLst/>
            <a:gdLst/>
            <a:ahLst/>
            <a:cxnLst/>
            <a:rect l="l" t="t" r="r" b="b"/>
            <a:pathLst>
              <a:path w="375920" h="111759">
                <a:moveTo>
                  <a:pt x="375920" y="0"/>
                </a:moveTo>
                <a:lnTo>
                  <a:pt x="0" y="0"/>
                </a:lnTo>
                <a:lnTo>
                  <a:pt x="9550" y="43179"/>
                </a:lnTo>
                <a:lnTo>
                  <a:pt x="37611" y="78739"/>
                </a:lnTo>
                <a:lnTo>
                  <a:pt x="83292" y="102870"/>
                </a:lnTo>
                <a:lnTo>
                  <a:pt x="145707" y="111760"/>
                </a:lnTo>
                <a:lnTo>
                  <a:pt x="302133" y="111760"/>
                </a:lnTo>
                <a:lnTo>
                  <a:pt x="330855" y="98583"/>
                </a:lnTo>
                <a:lnTo>
                  <a:pt x="354309" y="67310"/>
                </a:lnTo>
                <a:lnTo>
                  <a:pt x="370121" y="30321"/>
                </a:lnTo>
                <a:lnTo>
                  <a:pt x="375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4919107" y="1156124"/>
            <a:ext cx="375920" cy="111760"/>
          </a:xfrm>
          <a:custGeom>
            <a:avLst/>
            <a:gdLst/>
            <a:ahLst/>
            <a:cxnLst/>
            <a:rect l="l" t="t" r="r" b="b"/>
            <a:pathLst>
              <a:path w="375920" h="111759">
                <a:moveTo>
                  <a:pt x="0" y="0"/>
                </a:moveTo>
                <a:lnTo>
                  <a:pt x="9550" y="43179"/>
                </a:lnTo>
                <a:lnTo>
                  <a:pt x="37611" y="78739"/>
                </a:lnTo>
                <a:lnTo>
                  <a:pt x="83292" y="102870"/>
                </a:lnTo>
                <a:lnTo>
                  <a:pt x="145707" y="111760"/>
                </a:lnTo>
                <a:lnTo>
                  <a:pt x="302133" y="111760"/>
                </a:lnTo>
                <a:lnTo>
                  <a:pt x="330855" y="98583"/>
                </a:lnTo>
                <a:lnTo>
                  <a:pt x="354309" y="67310"/>
                </a:lnTo>
                <a:lnTo>
                  <a:pt x="370121" y="30321"/>
                </a:lnTo>
                <a:lnTo>
                  <a:pt x="375920" y="0"/>
                </a:lnTo>
                <a:lnTo>
                  <a:pt x="0" y="0"/>
                </a:lnTo>
                <a:close/>
              </a:path>
            </a:pathLst>
          </a:custGeom>
          <a:ln w="50799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4803745" y="1044364"/>
            <a:ext cx="512445" cy="111760"/>
          </a:xfrm>
          <a:custGeom>
            <a:avLst/>
            <a:gdLst/>
            <a:ahLst/>
            <a:cxnLst/>
            <a:rect l="l" t="t" r="r" b="b"/>
            <a:pathLst>
              <a:path w="512445" h="111759">
                <a:moveTo>
                  <a:pt x="482422" y="0"/>
                </a:moveTo>
                <a:lnTo>
                  <a:pt x="0" y="0"/>
                </a:lnTo>
                <a:lnTo>
                  <a:pt x="9550" y="38893"/>
                </a:lnTo>
                <a:lnTo>
                  <a:pt x="37611" y="74930"/>
                </a:lnTo>
                <a:lnTo>
                  <a:pt x="83292" y="101441"/>
                </a:lnTo>
                <a:lnTo>
                  <a:pt x="145707" y="111760"/>
                </a:lnTo>
                <a:lnTo>
                  <a:pt x="497357" y="111760"/>
                </a:lnTo>
                <a:lnTo>
                  <a:pt x="512216" y="98583"/>
                </a:lnTo>
                <a:lnTo>
                  <a:pt x="505172" y="67310"/>
                </a:lnTo>
                <a:lnTo>
                  <a:pt x="490486" y="30321"/>
                </a:lnTo>
                <a:lnTo>
                  <a:pt x="4824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4803745" y="1044364"/>
            <a:ext cx="512445" cy="111760"/>
          </a:xfrm>
          <a:custGeom>
            <a:avLst/>
            <a:gdLst/>
            <a:ahLst/>
            <a:cxnLst/>
            <a:rect l="l" t="t" r="r" b="b"/>
            <a:pathLst>
              <a:path w="512445" h="111759">
                <a:moveTo>
                  <a:pt x="0" y="0"/>
                </a:moveTo>
                <a:lnTo>
                  <a:pt x="9550" y="38893"/>
                </a:lnTo>
                <a:lnTo>
                  <a:pt x="37611" y="74930"/>
                </a:lnTo>
                <a:lnTo>
                  <a:pt x="83292" y="101441"/>
                </a:lnTo>
                <a:lnTo>
                  <a:pt x="145707" y="111760"/>
                </a:lnTo>
                <a:lnTo>
                  <a:pt x="497357" y="111760"/>
                </a:lnTo>
                <a:lnTo>
                  <a:pt x="512216" y="98583"/>
                </a:lnTo>
                <a:lnTo>
                  <a:pt x="505172" y="67310"/>
                </a:lnTo>
                <a:lnTo>
                  <a:pt x="490486" y="30321"/>
                </a:lnTo>
                <a:lnTo>
                  <a:pt x="482422" y="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4699000" y="891964"/>
            <a:ext cx="658495" cy="152400"/>
          </a:xfrm>
          <a:custGeom>
            <a:avLst/>
            <a:gdLst/>
            <a:ahLst/>
            <a:cxnLst/>
            <a:rect l="l" t="t" r="r" b="b"/>
            <a:pathLst>
              <a:path w="658495" h="152400">
                <a:moveTo>
                  <a:pt x="658152" y="0"/>
                </a:moveTo>
                <a:lnTo>
                  <a:pt x="0" y="0"/>
                </a:lnTo>
                <a:lnTo>
                  <a:pt x="5579" y="35983"/>
                </a:lnTo>
                <a:lnTo>
                  <a:pt x="22087" y="71120"/>
                </a:lnTo>
                <a:lnTo>
                  <a:pt x="49180" y="102870"/>
                </a:lnTo>
                <a:lnTo>
                  <a:pt x="86514" y="128693"/>
                </a:lnTo>
                <a:lnTo>
                  <a:pt x="133743" y="146050"/>
                </a:lnTo>
                <a:lnTo>
                  <a:pt x="190525" y="152400"/>
                </a:lnTo>
                <a:lnTo>
                  <a:pt x="561657" y="152400"/>
                </a:lnTo>
                <a:lnTo>
                  <a:pt x="599216" y="134302"/>
                </a:lnTo>
                <a:lnTo>
                  <a:pt x="629888" y="91439"/>
                </a:lnTo>
                <a:lnTo>
                  <a:pt x="650568" y="40957"/>
                </a:lnTo>
                <a:lnTo>
                  <a:pt x="658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4699000" y="891964"/>
            <a:ext cx="658495" cy="152400"/>
          </a:xfrm>
          <a:custGeom>
            <a:avLst/>
            <a:gdLst/>
            <a:ahLst/>
            <a:cxnLst/>
            <a:rect l="l" t="t" r="r" b="b"/>
            <a:pathLst>
              <a:path w="658495" h="152400">
                <a:moveTo>
                  <a:pt x="0" y="0"/>
                </a:moveTo>
                <a:lnTo>
                  <a:pt x="22087" y="71120"/>
                </a:lnTo>
                <a:lnTo>
                  <a:pt x="49180" y="102870"/>
                </a:lnTo>
                <a:lnTo>
                  <a:pt x="86514" y="128693"/>
                </a:lnTo>
                <a:lnTo>
                  <a:pt x="133743" y="146050"/>
                </a:lnTo>
                <a:lnTo>
                  <a:pt x="190525" y="152400"/>
                </a:lnTo>
                <a:lnTo>
                  <a:pt x="561657" y="152400"/>
                </a:lnTo>
                <a:lnTo>
                  <a:pt x="599216" y="134302"/>
                </a:lnTo>
                <a:lnTo>
                  <a:pt x="629888" y="91439"/>
                </a:lnTo>
                <a:lnTo>
                  <a:pt x="650568" y="40957"/>
                </a:lnTo>
                <a:lnTo>
                  <a:pt x="658152" y="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5025202" y="891964"/>
            <a:ext cx="525145" cy="772160"/>
          </a:xfrm>
          <a:custGeom>
            <a:avLst/>
            <a:gdLst/>
            <a:ahLst/>
            <a:cxnLst/>
            <a:rect l="l" t="t" r="r" b="b"/>
            <a:pathLst>
              <a:path w="525145" h="772160">
                <a:moveTo>
                  <a:pt x="524713" y="0"/>
                </a:moveTo>
                <a:lnTo>
                  <a:pt x="0" y="0"/>
                </a:lnTo>
                <a:lnTo>
                  <a:pt x="60553" y="772160"/>
                </a:lnTo>
                <a:lnTo>
                  <a:pt x="464172" y="772160"/>
                </a:lnTo>
                <a:lnTo>
                  <a:pt x="524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5025202" y="891964"/>
            <a:ext cx="525145" cy="772160"/>
          </a:xfrm>
          <a:custGeom>
            <a:avLst/>
            <a:gdLst/>
            <a:ahLst/>
            <a:cxnLst/>
            <a:rect l="l" t="t" r="r" b="b"/>
            <a:pathLst>
              <a:path w="525145" h="772160">
                <a:moveTo>
                  <a:pt x="524713" y="0"/>
                </a:moveTo>
                <a:lnTo>
                  <a:pt x="0" y="0"/>
                </a:lnTo>
                <a:lnTo>
                  <a:pt x="60553" y="772160"/>
                </a:lnTo>
                <a:lnTo>
                  <a:pt x="464172" y="772160"/>
                </a:lnTo>
                <a:lnTo>
                  <a:pt x="524713" y="0"/>
                </a:lnTo>
                <a:close/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4964663" y="800524"/>
            <a:ext cx="645795" cy="91440"/>
          </a:xfrm>
          <a:custGeom>
            <a:avLst/>
            <a:gdLst/>
            <a:ahLst/>
            <a:cxnLst/>
            <a:rect l="l" t="t" r="r" b="b"/>
            <a:pathLst>
              <a:path w="645795" h="91440">
                <a:moveTo>
                  <a:pt x="625614" y="0"/>
                </a:moveTo>
                <a:lnTo>
                  <a:pt x="20180" y="0"/>
                </a:lnTo>
                <a:lnTo>
                  <a:pt x="0" y="91440"/>
                </a:lnTo>
                <a:lnTo>
                  <a:pt x="645795" y="91440"/>
                </a:lnTo>
                <a:lnTo>
                  <a:pt x="6256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4964663" y="800524"/>
            <a:ext cx="645795" cy="91440"/>
          </a:xfrm>
          <a:custGeom>
            <a:avLst/>
            <a:gdLst/>
            <a:ahLst/>
            <a:cxnLst/>
            <a:rect l="l" t="t" r="r" b="b"/>
            <a:pathLst>
              <a:path w="645795" h="91440">
                <a:moveTo>
                  <a:pt x="645795" y="91440"/>
                </a:moveTo>
                <a:lnTo>
                  <a:pt x="0" y="91440"/>
                </a:lnTo>
                <a:lnTo>
                  <a:pt x="20180" y="0"/>
                </a:lnTo>
                <a:lnTo>
                  <a:pt x="625614" y="0"/>
                </a:lnTo>
                <a:lnTo>
                  <a:pt x="645795" y="91440"/>
                </a:lnTo>
                <a:close/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5030247" y="719244"/>
            <a:ext cx="514984" cy="81280"/>
          </a:xfrm>
          <a:custGeom>
            <a:avLst/>
            <a:gdLst/>
            <a:ahLst/>
            <a:cxnLst/>
            <a:rect l="l" t="t" r="r" b="b"/>
            <a:pathLst>
              <a:path w="514985" h="81279">
                <a:moveTo>
                  <a:pt x="498538" y="0"/>
                </a:moveTo>
                <a:lnTo>
                  <a:pt x="16078" y="0"/>
                </a:lnTo>
                <a:lnTo>
                  <a:pt x="0" y="81279"/>
                </a:lnTo>
                <a:lnTo>
                  <a:pt x="514616" y="81279"/>
                </a:lnTo>
                <a:lnTo>
                  <a:pt x="498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5030247" y="719244"/>
            <a:ext cx="514984" cy="81280"/>
          </a:xfrm>
          <a:custGeom>
            <a:avLst/>
            <a:gdLst/>
            <a:ahLst/>
            <a:cxnLst/>
            <a:rect l="l" t="t" r="r" b="b"/>
            <a:pathLst>
              <a:path w="514985" h="81279">
                <a:moveTo>
                  <a:pt x="514616" y="81279"/>
                </a:moveTo>
                <a:lnTo>
                  <a:pt x="0" y="81279"/>
                </a:lnTo>
                <a:lnTo>
                  <a:pt x="16078" y="0"/>
                </a:lnTo>
                <a:lnTo>
                  <a:pt x="498538" y="0"/>
                </a:lnTo>
                <a:lnTo>
                  <a:pt x="514616" y="81279"/>
                </a:lnTo>
                <a:close/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5047635" y="1085006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520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5067955" y="1359324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880" y="0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5026886" y="462705"/>
            <a:ext cx="509270" cy="119380"/>
          </a:xfrm>
          <a:custGeom>
            <a:avLst/>
            <a:gdLst/>
            <a:ahLst/>
            <a:cxnLst/>
            <a:rect l="l" t="t" r="r" b="b"/>
            <a:pathLst>
              <a:path w="509270" h="119379">
                <a:moveTo>
                  <a:pt x="254419" y="0"/>
                </a:moveTo>
                <a:lnTo>
                  <a:pt x="186784" y="2132"/>
                </a:lnTo>
                <a:lnTo>
                  <a:pt x="126008" y="8151"/>
                </a:lnTo>
                <a:lnTo>
                  <a:pt x="74517" y="17486"/>
                </a:lnTo>
                <a:lnTo>
                  <a:pt x="34735" y="29567"/>
                </a:lnTo>
                <a:lnTo>
                  <a:pt x="0" y="59690"/>
                </a:lnTo>
                <a:lnTo>
                  <a:pt x="9088" y="75554"/>
                </a:lnTo>
                <a:lnTo>
                  <a:pt x="74517" y="101893"/>
                </a:lnTo>
                <a:lnTo>
                  <a:pt x="126008" y="111228"/>
                </a:lnTo>
                <a:lnTo>
                  <a:pt x="186784" y="117247"/>
                </a:lnTo>
                <a:lnTo>
                  <a:pt x="254419" y="119380"/>
                </a:lnTo>
                <a:lnTo>
                  <a:pt x="322055" y="117247"/>
                </a:lnTo>
                <a:lnTo>
                  <a:pt x="382833" y="111228"/>
                </a:lnTo>
                <a:lnTo>
                  <a:pt x="434327" y="101893"/>
                </a:lnTo>
                <a:lnTo>
                  <a:pt x="474112" y="89812"/>
                </a:lnTo>
                <a:lnTo>
                  <a:pt x="508850" y="59690"/>
                </a:lnTo>
                <a:lnTo>
                  <a:pt x="499761" y="43825"/>
                </a:lnTo>
                <a:lnTo>
                  <a:pt x="434327" y="17486"/>
                </a:lnTo>
                <a:lnTo>
                  <a:pt x="382833" y="8151"/>
                </a:lnTo>
                <a:lnTo>
                  <a:pt x="322055" y="2132"/>
                </a:lnTo>
                <a:lnTo>
                  <a:pt x="2544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5026886" y="462705"/>
            <a:ext cx="509270" cy="119380"/>
          </a:xfrm>
          <a:custGeom>
            <a:avLst/>
            <a:gdLst/>
            <a:ahLst/>
            <a:cxnLst/>
            <a:rect l="l" t="t" r="r" b="b"/>
            <a:pathLst>
              <a:path w="509270" h="119379">
                <a:moveTo>
                  <a:pt x="508850" y="59690"/>
                </a:moveTo>
                <a:lnTo>
                  <a:pt x="474112" y="89812"/>
                </a:lnTo>
                <a:lnTo>
                  <a:pt x="434327" y="101893"/>
                </a:lnTo>
                <a:lnTo>
                  <a:pt x="382833" y="111228"/>
                </a:lnTo>
                <a:lnTo>
                  <a:pt x="322055" y="117247"/>
                </a:lnTo>
                <a:lnTo>
                  <a:pt x="254419" y="119380"/>
                </a:lnTo>
                <a:lnTo>
                  <a:pt x="186784" y="117247"/>
                </a:lnTo>
                <a:lnTo>
                  <a:pt x="126008" y="111228"/>
                </a:lnTo>
                <a:lnTo>
                  <a:pt x="74517" y="101893"/>
                </a:lnTo>
                <a:lnTo>
                  <a:pt x="34735" y="89812"/>
                </a:lnTo>
                <a:lnTo>
                  <a:pt x="0" y="59690"/>
                </a:lnTo>
                <a:lnTo>
                  <a:pt x="9088" y="43825"/>
                </a:lnTo>
                <a:lnTo>
                  <a:pt x="74517" y="17486"/>
                </a:lnTo>
                <a:lnTo>
                  <a:pt x="126008" y="8151"/>
                </a:lnTo>
                <a:lnTo>
                  <a:pt x="186784" y="2132"/>
                </a:lnTo>
                <a:lnTo>
                  <a:pt x="254419" y="0"/>
                </a:lnTo>
                <a:lnTo>
                  <a:pt x="322055" y="2132"/>
                </a:lnTo>
                <a:lnTo>
                  <a:pt x="382833" y="8151"/>
                </a:lnTo>
                <a:lnTo>
                  <a:pt x="434327" y="17486"/>
                </a:lnTo>
                <a:lnTo>
                  <a:pt x="474112" y="29567"/>
                </a:lnTo>
                <a:lnTo>
                  <a:pt x="508850" y="59690"/>
                </a:lnTo>
                <a:close/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8991600" y="1163408"/>
            <a:ext cx="2513330" cy="970280"/>
          </a:xfrm>
          <a:custGeom>
            <a:avLst/>
            <a:gdLst/>
            <a:ahLst/>
            <a:cxnLst/>
            <a:rect l="l" t="t" r="r" b="b"/>
            <a:pathLst>
              <a:path w="2513329" h="970280">
                <a:moveTo>
                  <a:pt x="0" y="970191"/>
                </a:moveTo>
                <a:lnTo>
                  <a:pt x="49982" y="937997"/>
                </a:lnTo>
                <a:lnTo>
                  <a:pt x="107140" y="908674"/>
                </a:lnTo>
                <a:lnTo>
                  <a:pt x="170949" y="881920"/>
                </a:lnTo>
                <a:lnTo>
                  <a:pt x="240887" y="857438"/>
                </a:lnTo>
                <a:lnTo>
                  <a:pt x="277989" y="845954"/>
                </a:lnTo>
                <a:lnTo>
                  <a:pt x="316427" y="834927"/>
                </a:lnTo>
                <a:lnTo>
                  <a:pt x="356135" y="824317"/>
                </a:lnTo>
                <a:lnTo>
                  <a:pt x="397047" y="814088"/>
                </a:lnTo>
                <a:lnTo>
                  <a:pt x="439098" y="804202"/>
                </a:lnTo>
                <a:lnTo>
                  <a:pt x="482223" y="794622"/>
                </a:lnTo>
                <a:lnTo>
                  <a:pt x="526355" y="785311"/>
                </a:lnTo>
                <a:lnTo>
                  <a:pt x="571429" y="776230"/>
                </a:lnTo>
                <a:lnTo>
                  <a:pt x="617380" y="767343"/>
                </a:lnTo>
                <a:lnTo>
                  <a:pt x="664143" y="758613"/>
                </a:lnTo>
                <a:lnTo>
                  <a:pt x="711651" y="750001"/>
                </a:lnTo>
                <a:lnTo>
                  <a:pt x="759839" y="741470"/>
                </a:lnTo>
                <a:lnTo>
                  <a:pt x="808642" y="732983"/>
                </a:lnTo>
                <a:lnTo>
                  <a:pt x="857995" y="724503"/>
                </a:lnTo>
                <a:lnTo>
                  <a:pt x="907831" y="715992"/>
                </a:lnTo>
                <a:lnTo>
                  <a:pt x="958085" y="707412"/>
                </a:lnTo>
                <a:lnTo>
                  <a:pt x="1008692" y="698727"/>
                </a:lnTo>
                <a:lnTo>
                  <a:pt x="1059586" y="689899"/>
                </a:lnTo>
                <a:lnTo>
                  <a:pt x="1110701" y="680890"/>
                </a:lnTo>
                <a:lnTo>
                  <a:pt x="1161973" y="671663"/>
                </a:lnTo>
                <a:lnTo>
                  <a:pt x="1213335" y="662181"/>
                </a:lnTo>
                <a:lnTo>
                  <a:pt x="1264723" y="652405"/>
                </a:lnTo>
                <a:lnTo>
                  <a:pt x="1316070" y="642300"/>
                </a:lnTo>
                <a:lnTo>
                  <a:pt x="1367311" y="631827"/>
                </a:lnTo>
                <a:lnTo>
                  <a:pt x="1418380" y="620949"/>
                </a:lnTo>
                <a:lnTo>
                  <a:pt x="1469213" y="609628"/>
                </a:lnTo>
                <a:lnTo>
                  <a:pt x="1519743" y="597828"/>
                </a:lnTo>
                <a:lnTo>
                  <a:pt x="1569906" y="585510"/>
                </a:lnTo>
                <a:lnTo>
                  <a:pt x="1619634" y="572637"/>
                </a:lnTo>
                <a:lnTo>
                  <a:pt x="1668864" y="559173"/>
                </a:lnTo>
                <a:lnTo>
                  <a:pt x="1717529" y="545079"/>
                </a:lnTo>
                <a:lnTo>
                  <a:pt x="1765565" y="530317"/>
                </a:lnTo>
                <a:lnTo>
                  <a:pt x="1812904" y="514852"/>
                </a:lnTo>
                <a:lnTo>
                  <a:pt x="1859483" y="498644"/>
                </a:lnTo>
                <a:lnTo>
                  <a:pt x="1905235" y="481658"/>
                </a:lnTo>
                <a:lnTo>
                  <a:pt x="1950095" y="463855"/>
                </a:lnTo>
                <a:lnTo>
                  <a:pt x="1993997" y="445197"/>
                </a:lnTo>
                <a:lnTo>
                  <a:pt x="2036877" y="425649"/>
                </a:lnTo>
                <a:lnTo>
                  <a:pt x="2078667" y="405171"/>
                </a:lnTo>
                <a:lnTo>
                  <a:pt x="2119304" y="383727"/>
                </a:lnTo>
                <a:lnTo>
                  <a:pt x="2158721" y="361279"/>
                </a:lnTo>
                <a:lnTo>
                  <a:pt x="2196853" y="337791"/>
                </a:lnTo>
                <a:lnTo>
                  <a:pt x="2233634" y="313223"/>
                </a:lnTo>
                <a:lnTo>
                  <a:pt x="2268999" y="287540"/>
                </a:lnTo>
                <a:lnTo>
                  <a:pt x="2302882" y="260704"/>
                </a:lnTo>
                <a:lnTo>
                  <a:pt x="2335218" y="232676"/>
                </a:lnTo>
                <a:lnTo>
                  <a:pt x="2365941" y="203421"/>
                </a:lnTo>
                <a:lnTo>
                  <a:pt x="2394986" y="172899"/>
                </a:lnTo>
                <a:lnTo>
                  <a:pt x="2422288" y="141075"/>
                </a:lnTo>
                <a:lnTo>
                  <a:pt x="2447780" y="107910"/>
                </a:lnTo>
                <a:lnTo>
                  <a:pt x="2471397" y="73368"/>
                </a:lnTo>
                <a:lnTo>
                  <a:pt x="2493074" y="37410"/>
                </a:lnTo>
                <a:lnTo>
                  <a:pt x="2512745" y="0"/>
                </a:lnTo>
              </a:path>
            </a:pathLst>
          </a:custGeom>
          <a:ln w="50800">
            <a:solidFill>
              <a:srgbClr val="2422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14682210" y="9098433"/>
            <a:ext cx="474345" cy="252729"/>
          </a:xfrm>
          <a:custGeom>
            <a:avLst/>
            <a:gdLst/>
            <a:ahLst/>
            <a:cxnLst/>
            <a:rect l="l" t="t" r="r" b="b"/>
            <a:pathLst>
              <a:path w="474344" h="252729">
                <a:moveTo>
                  <a:pt x="469809" y="153275"/>
                </a:moveTo>
                <a:lnTo>
                  <a:pt x="86654" y="153275"/>
                </a:lnTo>
                <a:lnTo>
                  <a:pt x="121680" y="157559"/>
                </a:lnTo>
                <a:lnTo>
                  <a:pt x="153079" y="169386"/>
                </a:lnTo>
                <a:lnTo>
                  <a:pt x="182283" y="186142"/>
                </a:lnTo>
                <a:lnTo>
                  <a:pt x="210721" y="205210"/>
                </a:lnTo>
                <a:lnTo>
                  <a:pt x="239825" y="223977"/>
                </a:lnTo>
                <a:lnTo>
                  <a:pt x="271026" y="239826"/>
                </a:lnTo>
                <a:lnTo>
                  <a:pt x="305754" y="250142"/>
                </a:lnTo>
                <a:lnTo>
                  <a:pt x="345439" y="252310"/>
                </a:lnTo>
                <a:lnTo>
                  <a:pt x="389860" y="243690"/>
                </a:lnTo>
                <a:lnTo>
                  <a:pt x="425353" y="225267"/>
                </a:lnTo>
                <a:lnTo>
                  <a:pt x="451490" y="198668"/>
                </a:lnTo>
                <a:lnTo>
                  <a:pt x="467837" y="165522"/>
                </a:lnTo>
                <a:lnTo>
                  <a:pt x="469809" y="153275"/>
                </a:lnTo>
                <a:close/>
              </a:path>
              <a:path w="474344" h="252729">
                <a:moveTo>
                  <a:pt x="426719" y="0"/>
                </a:moveTo>
                <a:lnTo>
                  <a:pt x="0" y="177799"/>
                </a:lnTo>
                <a:lnTo>
                  <a:pt x="46571" y="159150"/>
                </a:lnTo>
                <a:lnTo>
                  <a:pt x="86654" y="153275"/>
                </a:lnTo>
                <a:lnTo>
                  <a:pt x="469809" y="153275"/>
                </a:lnTo>
                <a:lnTo>
                  <a:pt x="473965" y="127454"/>
                </a:lnTo>
                <a:lnTo>
                  <a:pt x="469442" y="86093"/>
                </a:lnTo>
                <a:lnTo>
                  <a:pt x="453838" y="43066"/>
                </a:lnTo>
                <a:lnTo>
                  <a:pt x="426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14682210" y="9098433"/>
            <a:ext cx="474345" cy="252729"/>
          </a:xfrm>
          <a:custGeom>
            <a:avLst/>
            <a:gdLst/>
            <a:ahLst/>
            <a:cxnLst/>
            <a:rect l="l" t="t" r="r" b="b"/>
            <a:pathLst>
              <a:path w="474344" h="252729">
                <a:moveTo>
                  <a:pt x="426719" y="0"/>
                </a:moveTo>
                <a:lnTo>
                  <a:pt x="453838" y="43066"/>
                </a:lnTo>
                <a:lnTo>
                  <a:pt x="469442" y="86093"/>
                </a:lnTo>
                <a:lnTo>
                  <a:pt x="473965" y="127454"/>
                </a:lnTo>
                <a:lnTo>
                  <a:pt x="467837" y="165522"/>
                </a:lnTo>
                <a:lnTo>
                  <a:pt x="451490" y="198668"/>
                </a:lnTo>
                <a:lnTo>
                  <a:pt x="425353" y="225267"/>
                </a:lnTo>
                <a:lnTo>
                  <a:pt x="389860" y="243690"/>
                </a:lnTo>
                <a:lnTo>
                  <a:pt x="345439" y="252310"/>
                </a:lnTo>
                <a:lnTo>
                  <a:pt x="305754" y="250142"/>
                </a:lnTo>
                <a:lnTo>
                  <a:pt x="271026" y="239826"/>
                </a:lnTo>
                <a:lnTo>
                  <a:pt x="239825" y="223977"/>
                </a:lnTo>
                <a:lnTo>
                  <a:pt x="210721" y="205210"/>
                </a:lnTo>
                <a:lnTo>
                  <a:pt x="182283" y="186142"/>
                </a:lnTo>
                <a:lnTo>
                  <a:pt x="153079" y="169386"/>
                </a:lnTo>
                <a:lnTo>
                  <a:pt x="121680" y="157559"/>
                </a:lnTo>
                <a:lnTo>
                  <a:pt x="86654" y="153275"/>
                </a:lnTo>
                <a:lnTo>
                  <a:pt x="46571" y="159150"/>
                </a:lnTo>
                <a:lnTo>
                  <a:pt x="0" y="177799"/>
                </a:lnTo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14888799" y="8239912"/>
            <a:ext cx="426720" cy="0"/>
          </a:xfrm>
          <a:custGeom>
            <a:avLst/>
            <a:gdLst/>
            <a:ahLst/>
            <a:cxnLst/>
            <a:rect l="l" t="t" r="r" b="b"/>
            <a:pathLst>
              <a:path w="426719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6096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15133057" y="8164982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0" y="74929"/>
                </a:moveTo>
                <a:lnTo>
                  <a:pt x="82550" y="0"/>
                </a:lnTo>
              </a:path>
            </a:pathLst>
          </a:custGeom>
          <a:ln w="6096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14562917" y="9151444"/>
            <a:ext cx="215188" cy="2118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14843081" y="8255152"/>
            <a:ext cx="518159" cy="843280"/>
          </a:xfrm>
          <a:custGeom>
            <a:avLst/>
            <a:gdLst/>
            <a:ahLst/>
            <a:cxnLst/>
            <a:rect l="l" t="t" r="r" b="b"/>
            <a:pathLst>
              <a:path w="518159" h="843279">
                <a:moveTo>
                  <a:pt x="443966" y="0"/>
                </a:moveTo>
                <a:lnTo>
                  <a:pt x="64020" y="0"/>
                </a:lnTo>
                <a:lnTo>
                  <a:pt x="54017" y="27803"/>
                </a:lnTo>
                <a:lnTo>
                  <a:pt x="32010" y="53679"/>
                </a:lnTo>
                <a:lnTo>
                  <a:pt x="10003" y="82771"/>
                </a:lnTo>
                <a:lnTo>
                  <a:pt x="0" y="120218"/>
                </a:lnTo>
                <a:lnTo>
                  <a:pt x="0" y="728332"/>
                </a:lnTo>
                <a:lnTo>
                  <a:pt x="11162" y="794786"/>
                </a:lnTo>
                <a:lnTo>
                  <a:pt x="35718" y="828911"/>
                </a:lnTo>
                <a:lnTo>
                  <a:pt x="60275" y="841483"/>
                </a:lnTo>
                <a:lnTo>
                  <a:pt x="71437" y="843280"/>
                </a:lnTo>
                <a:lnTo>
                  <a:pt x="435533" y="843280"/>
                </a:lnTo>
                <a:lnTo>
                  <a:pt x="483302" y="841483"/>
                </a:lnTo>
                <a:lnTo>
                  <a:pt x="507831" y="828911"/>
                </a:lnTo>
                <a:lnTo>
                  <a:pt x="516868" y="794786"/>
                </a:lnTo>
                <a:lnTo>
                  <a:pt x="518160" y="728332"/>
                </a:lnTo>
                <a:lnTo>
                  <a:pt x="518160" y="120218"/>
                </a:lnTo>
                <a:lnTo>
                  <a:pt x="506567" y="82771"/>
                </a:lnTo>
                <a:lnTo>
                  <a:pt x="481063" y="53679"/>
                </a:lnTo>
                <a:lnTo>
                  <a:pt x="455559" y="27803"/>
                </a:lnTo>
                <a:lnTo>
                  <a:pt x="443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14843081" y="8255152"/>
            <a:ext cx="518159" cy="843280"/>
          </a:xfrm>
          <a:custGeom>
            <a:avLst/>
            <a:gdLst/>
            <a:ahLst/>
            <a:cxnLst/>
            <a:rect l="l" t="t" r="r" b="b"/>
            <a:pathLst>
              <a:path w="518159" h="843279">
                <a:moveTo>
                  <a:pt x="443966" y="0"/>
                </a:moveTo>
                <a:lnTo>
                  <a:pt x="64020" y="0"/>
                </a:lnTo>
                <a:lnTo>
                  <a:pt x="54017" y="27803"/>
                </a:lnTo>
                <a:lnTo>
                  <a:pt x="32010" y="53679"/>
                </a:lnTo>
                <a:lnTo>
                  <a:pt x="10003" y="82771"/>
                </a:lnTo>
                <a:lnTo>
                  <a:pt x="0" y="120218"/>
                </a:lnTo>
                <a:lnTo>
                  <a:pt x="0" y="728332"/>
                </a:lnTo>
                <a:lnTo>
                  <a:pt x="11162" y="794786"/>
                </a:lnTo>
                <a:lnTo>
                  <a:pt x="35718" y="828911"/>
                </a:lnTo>
                <a:lnTo>
                  <a:pt x="60275" y="841483"/>
                </a:lnTo>
                <a:lnTo>
                  <a:pt x="71437" y="843280"/>
                </a:lnTo>
                <a:lnTo>
                  <a:pt x="435533" y="843280"/>
                </a:lnTo>
                <a:lnTo>
                  <a:pt x="483302" y="841483"/>
                </a:lnTo>
                <a:lnTo>
                  <a:pt x="507831" y="828911"/>
                </a:lnTo>
                <a:lnTo>
                  <a:pt x="516868" y="794786"/>
                </a:lnTo>
                <a:lnTo>
                  <a:pt x="518160" y="728332"/>
                </a:lnTo>
                <a:lnTo>
                  <a:pt x="518160" y="120218"/>
                </a:lnTo>
                <a:lnTo>
                  <a:pt x="506567" y="82771"/>
                </a:lnTo>
                <a:lnTo>
                  <a:pt x="481063" y="53679"/>
                </a:lnTo>
                <a:lnTo>
                  <a:pt x="455559" y="27803"/>
                </a:lnTo>
                <a:lnTo>
                  <a:pt x="443966" y="0"/>
                </a:lnTo>
                <a:close/>
              </a:path>
            </a:pathLst>
          </a:custGeom>
          <a:ln w="5080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14839689" y="8401202"/>
            <a:ext cx="518159" cy="420370"/>
          </a:xfrm>
          <a:custGeom>
            <a:avLst/>
            <a:gdLst/>
            <a:ahLst/>
            <a:cxnLst/>
            <a:rect l="l" t="t" r="r" b="b"/>
            <a:pathLst>
              <a:path w="518159" h="420370">
                <a:moveTo>
                  <a:pt x="518159" y="0"/>
                </a:moveTo>
                <a:lnTo>
                  <a:pt x="473129" y="2731"/>
                </a:lnTo>
                <a:lnTo>
                  <a:pt x="431437" y="11187"/>
                </a:lnTo>
                <a:lnTo>
                  <a:pt x="393159" y="25763"/>
                </a:lnTo>
                <a:lnTo>
                  <a:pt x="358376" y="46850"/>
                </a:lnTo>
                <a:lnTo>
                  <a:pt x="327165" y="74843"/>
                </a:lnTo>
                <a:lnTo>
                  <a:pt x="299605" y="110135"/>
                </a:lnTo>
                <a:lnTo>
                  <a:pt x="275775" y="153119"/>
                </a:lnTo>
                <a:lnTo>
                  <a:pt x="255752" y="204190"/>
                </a:lnTo>
                <a:lnTo>
                  <a:pt x="235381" y="258336"/>
                </a:lnTo>
                <a:lnTo>
                  <a:pt x="212415" y="303880"/>
                </a:lnTo>
                <a:lnTo>
                  <a:pt x="186495" y="341249"/>
                </a:lnTo>
                <a:lnTo>
                  <a:pt x="157260" y="370868"/>
                </a:lnTo>
                <a:lnTo>
                  <a:pt x="124353" y="393164"/>
                </a:lnTo>
                <a:lnTo>
                  <a:pt x="87413" y="408562"/>
                </a:lnTo>
                <a:lnTo>
                  <a:pt x="46082" y="417489"/>
                </a:lnTo>
                <a:lnTo>
                  <a:pt x="0" y="420370"/>
                </a:lnTo>
              </a:path>
            </a:pathLst>
          </a:custGeom>
          <a:ln w="60960">
            <a:solidFill>
              <a:srgbClr val="242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14978547" y="8045187"/>
            <a:ext cx="91440" cy="914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15095377" y="7938489"/>
            <a:ext cx="88061" cy="8806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1651000" y="4598390"/>
            <a:ext cx="2108200" cy="1802764"/>
          </a:xfrm>
          <a:custGeom>
            <a:avLst/>
            <a:gdLst/>
            <a:ahLst/>
            <a:cxnLst/>
            <a:rect l="l" t="t" r="r" b="b"/>
            <a:pathLst>
              <a:path w="2108200" h="1802764">
                <a:moveTo>
                  <a:pt x="2108200" y="1802409"/>
                </a:moveTo>
                <a:lnTo>
                  <a:pt x="2063620" y="1802025"/>
                </a:lnTo>
                <a:lnTo>
                  <a:pt x="2019387" y="1800870"/>
                </a:lnTo>
                <a:lnTo>
                  <a:pt x="1975500" y="1798936"/>
                </a:lnTo>
                <a:lnTo>
                  <a:pt x="1931961" y="1796216"/>
                </a:lnTo>
                <a:lnTo>
                  <a:pt x="1888770" y="1792705"/>
                </a:lnTo>
                <a:lnTo>
                  <a:pt x="1845928" y="1788394"/>
                </a:lnTo>
                <a:lnTo>
                  <a:pt x="1803434" y="1783277"/>
                </a:lnTo>
                <a:lnTo>
                  <a:pt x="1761291" y="1777348"/>
                </a:lnTo>
                <a:lnTo>
                  <a:pt x="1719498" y="1770598"/>
                </a:lnTo>
                <a:lnTo>
                  <a:pt x="1678056" y="1763023"/>
                </a:lnTo>
                <a:lnTo>
                  <a:pt x="1636966" y="1754614"/>
                </a:lnTo>
                <a:lnTo>
                  <a:pt x="1596228" y="1745366"/>
                </a:lnTo>
                <a:lnTo>
                  <a:pt x="1555843" y="1735270"/>
                </a:lnTo>
                <a:lnTo>
                  <a:pt x="1515812" y="1724321"/>
                </a:lnTo>
                <a:lnTo>
                  <a:pt x="1476134" y="1712512"/>
                </a:lnTo>
                <a:lnTo>
                  <a:pt x="1436811" y="1699835"/>
                </a:lnTo>
                <a:lnTo>
                  <a:pt x="1397844" y="1686284"/>
                </a:lnTo>
                <a:lnTo>
                  <a:pt x="1359233" y="1671852"/>
                </a:lnTo>
                <a:lnTo>
                  <a:pt x="1320978" y="1656532"/>
                </a:lnTo>
                <a:lnTo>
                  <a:pt x="1283080" y="1640317"/>
                </a:lnTo>
                <a:lnTo>
                  <a:pt x="1245540" y="1623202"/>
                </a:lnTo>
                <a:lnTo>
                  <a:pt x="1208359" y="1605177"/>
                </a:lnTo>
                <a:lnTo>
                  <a:pt x="1171536" y="1586238"/>
                </a:lnTo>
                <a:lnTo>
                  <a:pt x="1135073" y="1566377"/>
                </a:lnTo>
                <a:lnTo>
                  <a:pt x="1098970" y="1545588"/>
                </a:lnTo>
                <a:lnTo>
                  <a:pt x="1063228" y="1523862"/>
                </a:lnTo>
                <a:lnTo>
                  <a:pt x="1027848" y="1501195"/>
                </a:lnTo>
                <a:lnTo>
                  <a:pt x="992829" y="1477578"/>
                </a:lnTo>
                <a:lnTo>
                  <a:pt x="958174" y="1453005"/>
                </a:lnTo>
                <a:lnTo>
                  <a:pt x="923881" y="1427470"/>
                </a:lnTo>
                <a:lnTo>
                  <a:pt x="889952" y="1400964"/>
                </a:lnTo>
                <a:lnTo>
                  <a:pt x="856388" y="1373483"/>
                </a:lnTo>
                <a:lnTo>
                  <a:pt x="823189" y="1345018"/>
                </a:lnTo>
                <a:lnTo>
                  <a:pt x="790355" y="1315562"/>
                </a:lnTo>
                <a:lnTo>
                  <a:pt x="757888" y="1285110"/>
                </a:lnTo>
                <a:lnTo>
                  <a:pt x="725788" y="1253655"/>
                </a:lnTo>
                <a:lnTo>
                  <a:pt x="694055" y="1221188"/>
                </a:lnTo>
                <a:lnTo>
                  <a:pt x="662690" y="1187704"/>
                </a:lnTo>
                <a:lnTo>
                  <a:pt x="631695" y="1153196"/>
                </a:lnTo>
                <a:lnTo>
                  <a:pt x="601068" y="1117657"/>
                </a:lnTo>
                <a:lnTo>
                  <a:pt x="570811" y="1081080"/>
                </a:lnTo>
                <a:lnTo>
                  <a:pt x="540925" y="1043459"/>
                </a:lnTo>
                <a:lnTo>
                  <a:pt x="511411" y="1004786"/>
                </a:lnTo>
                <a:lnTo>
                  <a:pt x="482268" y="965054"/>
                </a:lnTo>
                <a:lnTo>
                  <a:pt x="453497" y="924258"/>
                </a:lnTo>
                <a:lnTo>
                  <a:pt x="425099" y="882389"/>
                </a:lnTo>
                <a:lnTo>
                  <a:pt x="397075" y="839442"/>
                </a:lnTo>
                <a:lnTo>
                  <a:pt x="369425" y="795409"/>
                </a:lnTo>
                <a:lnTo>
                  <a:pt x="342150" y="750283"/>
                </a:lnTo>
                <a:lnTo>
                  <a:pt x="315251" y="704058"/>
                </a:lnTo>
                <a:lnTo>
                  <a:pt x="288727" y="656728"/>
                </a:lnTo>
                <a:lnTo>
                  <a:pt x="262581" y="608284"/>
                </a:lnTo>
                <a:lnTo>
                  <a:pt x="236811" y="558720"/>
                </a:lnTo>
                <a:lnTo>
                  <a:pt x="211419" y="508030"/>
                </a:lnTo>
                <a:lnTo>
                  <a:pt x="186406" y="456207"/>
                </a:lnTo>
                <a:lnTo>
                  <a:pt x="161772" y="403243"/>
                </a:lnTo>
                <a:lnTo>
                  <a:pt x="137518" y="349133"/>
                </a:lnTo>
                <a:lnTo>
                  <a:pt x="113644" y="293868"/>
                </a:lnTo>
                <a:lnTo>
                  <a:pt x="90151" y="237443"/>
                </a:lnTo>
                <a:lnTo>
                  <a:pt x="67039" y="179851"/>
                </a:lnTo>
                <a:lnTo>
                  <a:pt x="44309" y="121084"/>
                </a:lnTo>
                <a:lnTo>
                  <a:pt x="21963" y="61136"/>
                </a:lnTo>
                <a:lnTo>
                  <a:pt x="0" y="0"/>
                </a:lnTo>
              </a:path>
            </a:pathLst>
          </a:custGeom>
          <a:ln w="50800">
            <a:solidFill>
              <a:srgbClr val="2422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7839279" y="8182074"/>
            <a:ext cx="101600" cy="208279"/>
          </a:xfrm>
          <a:custGeom>
            <a:avLst/>
            <a:gdLst/>
            <a:ahLst/>
            <a:cxnLst/>
            <a:rect l="l" t="t" r="r" b="b"/>
            <a:pathLst>
              <a:path w="101600" h="208279">
                <a:moveTo>
                  <a:pt x="50800" y="207962"/>
                </a:moveTo>
                <a:lnTo>
                  <a:pt x="80168" y="174973"/>
                </a:lnTo>
                <a:lnTo>
                  <a:pt x="95250" y="151125"/>
                </a:lnTo>
                <a:lnTo>
                  <a:pt x="100806" y="124850"/>
                </a:lnTo>
                <a:lnTo>
                  <a:pt x="101600" y="84582"/>
                </a:lnTo>
                <a:lnTo>
                  <a:pt x="97607" y="42610"/>
                </a:lnTo>
                <a:lnTo>
                  <a:pt x="86720" y="16730"/>
                </a:lnTo>
                <a:lnTo>
                  <a:pt x="70572" y="3630"/>
                </a:lnTo>
                <a:lnTo>
                  <a:pt x="50800" y="0"/>
                </a:lnTo>
                <a:lnTo>
                  <a:pt x="31027" y="3630"/>
                </a:lnTo>
                <a:lnTo>
                  <a:pt x="14879" y="16730"/>
                </a:lnTo>
                <a:lnTo>
                  <a:pt x="3992" y="42610"/>
                </a:lnTo>
                <a:lnTo>
                  <a:pt x="0" y="84582"/>
                </a:lnTo>
                <a:lnTo>
                  <a:pt x="7937" y="132615"/>
                </a:lnTo>
                <a:lnTo>
                  <a:pt x="25400" y="171832"/>
                </a:lnTo>
                <a:lnTo>
                  <a:pt x="42862" y="198269"/>
                </a:lnTo>
                <a:lnTo>
                  <a:pt x="50800" y="207962"/>
                </a:lnTo>
                <a:close/>
              </a:path>
            </a:pathLst>
          </a:custGeom>
          <a:ln w="50800">
            <a:solidFill>
              <a:srgbClr val="2422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10212279" y="8182074"/>
            <a:ext cx="101600" cy="208279"/>
          </a:xfrm>
          <a:custGeom>
            <a:avLst/>
            <a:gdLst/>
            <a:ahLst/>
            <a:cxnLst/>
            <a:rect l="l" t="t" r="r" b="b"/>
            <a:pathLst>
              <a:path w="101600" h="208279">
                <a:moveTo>
                  <a:pt x="50800" y="207962"/>
                </a:moveTo>
                <a:lnTo>
                  <a:pt x="80168" y="174973"/>
                </a:lnTo>
                <a:lnTo>
                  <a:pt x="95250" y="151125"/>
                </a:lnTo>
                <a:lnTo>
                  <a:pt x="100806" y="124850"/>
                </a:lnTo>
                <a:lnTo>
                  <a:pt x="101600" y="84582"/>
                </a:lnTo>
                <a:lnTo>
                  <a:pt x="97607" y="42610"/>
                </a:lnTo>
                <a:lnTo>
                  <a:pt x="86720" y="16730"/>
                </a:lnTo>
                <a:lnTo>
                  <a:pt x="70572" y="3630"/>
                </a:lnTo>
                <a:lnTo>
                  <a:pt x="50800" y="0"/>
                </a:lnTo>
                <a:lnTo>
                  <a:pt x="31027" y="3630"/>
                </a:lnTo>
                <a:lnTo>
                  <a:pt x="14879" y="16730"/>
                </a:lnTo>
                <a:lnTo>
                  <a:pt x="3992" y="42610"/>
                </a:lnTo>
                <a:lnTo>
                  <a:pt x="0" y="84582"/>
                </a:lnTo>
                <a:lnTo>
                  <a:pt x="7937" y="132615"/>
                </a:lnTo>
                <a:lnTo>
                  <a:pt x="25400" y="171832"/>
                </a:lnTo>
                <a:lnTo>
                  <a:pt x="42862" y="198269"/>
                </a:lnTo>
                <a:lnTo>
                  <a:pt x="50800" y="207962"/>
                </a:lnTo>
                <a:close/>
              </a:path>
            </a:pathLst>
          </a:custGeom>
          <a:ln w="50800">
            <a:solidFill>
              <a:srgbClr val="2422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7498474" y="8429231"/>
            <a:ext cx="3154045" cy="889000"/>
          </a:xfrm>
          <a:custGeom>
            <a:avLst/>
            <a:gdLst/>
            <a:ahLst/>
            <a:cxnLst/>
            <a:rect l="l" t="t" r="r" b="b"/>
            <a:pathLst>
              <a:path w="3154045" h="889000">
                <a:moveTo>
                  <a:pt x="0" y="888872"/>
                </a:moveTo>
                <a:lnTo>
                  <a:pt x="3153918" y="888872"/>
                </a:lnTo>
                <a:lnTo>
                  <a:pt x="3153918" y="0"/>
                </a:lnTo>
                <a:lnTo>
                  <a:pt x="0" y="0"/>
                </a:lnTo>
                <a:lnTo>
                  <a:pt x="0" y="888872"/>
                </a:lnTo>
                <a:close/>
              </a:path>
            </a:pathLst>
          </a:custGeom>
          <a:ln w="50800">
            <a:solidFill>
              <a:srgbClr val="2422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7801178" y="8374710"/>
            <a:ext cx="177800" cy="101600"/>
          </a:xfrm>
          <a:custGeom>
            <a:avLst/>
            <a:gdLst/>
            <a:ahLst/>
            <a:cxnLst/>
            <a:rect l="l" t="t" r="r" b="b"/>
            <a:pathLst>
              <a:path w="177800" h="101600">
                <a:moveTo>
                  <a:pt x="0" y="101599"/>
                </a:moveTo>
                <a:lnTo>
                  <a:pt x="177800" y="101599"/>
                </a:lnTo>
                <a:lnTo>
                  <a:pt x="17780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7801178" y="8374710"/>
            <a:ext cx="177800" cy="101600"/>
          </a:xfrm>
          <a:custGeom>
            <a:avLst/>
            <a:gdLst/>
            <a:ahLst/>
            <a:cxnLst/>
            <a:rect l="l" t="t" r="r" b="b"/>
            <a:pathLst>
              <a:path w="177800" h="101600">
                <a:moveTo>
                  <a:pt x="0" y="101599"/>
                </a:moveTo>
                <a:lnTo>
                  <a:pt x="177800" y="101599"/>
                </a:lnTo>
                <a:lnTo>
                  <a:pt x="17780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ln w="50800">
            <a:solidFill>
              <a:srgbClr val="2422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10174173" y="8374710"/>
            <a:ext cx="177800" cy="101600"/>
          </a:xfrm>
          <a:custGeom>
            <a:avLst/>
            <a:gdLst/>
            <a:ahLst/>
            <a:cxnLst/>
            <a:rect l="l" t="t" r="r" b="b"/>
            <a:pathLst>
              <a:path w="177800" h="101600">
                <a:moveTo>
                  <a:pt x="0" y="101599"/>
                </a:moveTo>
                <a:lnTo>
                  <a:pt x="177800" y="101599"/>
                </a:lnTo>
                <a:lnTo>
                  <a:pt x="17780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10174173" y="8374710"/>
            <a:ext cx="177800" cy="101600"/>
          </a:xfrm>
          <a:custGeom>
            <a:avLst/>
            <a:gdLst/>
            <a:ahLst/>
            <a:cxnLst/>
            <a:rect l="l" t="t" r="r" b="b"/>
            <a:pathLst>
              <a:path w="177800" h="101600">
                <a:moveTo>
                  <a:pt x="0" y="101599"/>
                </a:moveTo>
                <a:lnTo>
                  <a:pt x="177800" y="101599"/>
                </a:lnTo>
                <a:lnTo>
                  <a:pt x="17780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ln w="50800">
            <a:solidFill>
              <a:srgbClr val="2422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7890079" y="7577095"/>
            <a:ext cx="0" cy="579755"/>
          </a:xfrm>
          <a:custGeom>
            <a:avLst/>
            <a:gdLst/>
            <a:ahLst/>
            <a:cxnLst/>
            <a:rect l="l" t="t" r="r" b="b"/>
            <a:pathLst>
              <a:path h="579754">
                <a:moveTo>
                  <a:pt x="0" y="579615"/>
                </a:moveTo>
                <a:lnTo>
                  <a:pt x="0" y="0"/>
                </a:lnTo>
              </a:path>
            </a:pathLst>
          </a:custGeom>
          <a:ln w="50800">
            <a:solidFill>
              <a:srgbClr val="2422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 txBox="1"/>
          <p:nvPr/>
        </p:nvSpPr>
        <p:spPr>
          <a:xfrm>
            <a:off x="8267700" y="8763000"/>
            <a:ext cx="4114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latin typeface="Arial Black"/>
                <a:cs typeface="Arial Black"/>
              </a:rPr>
              <a:t>2020-2021</a:t>
            </a:r>
            <a:endParaRPr sz="2000" b="1" dirty="0">
              <a:latin typeface="Arial Black"/>
              <a:cs typeface="Arial Black"/>
            </a:endParaRPr>
          </a:p>
        </p:txBody>
      </p:sp>
      <p:sp>
        <p:nvSpPr>
          <p:cNvPr id="1263" name="object 1263"/>
          <p:cNvSpPr/>
          <p:nvPr/>
        </p:nvSpPr>
        <p:spPr>
          <a:xfrm>
            <a:off x="10255100" y="7577095"/>
            <a:ext cx="0" cy="579755"/>
          </a:xfrm>
          <a:custGeom>
            <a:avLst/>
            <a:gdLst/>
            <a:ahLst/>
            <a:cxnLst/>
            <a:rect l="l" t="t" r="r" b="b"/>
            <a:pathLst>
              <a:path h="579754">
                <a:moveTo>
                  <a:pt x="0" y="579615"/>
                </a:moveTo>
                <a:lnTo>
                  <a:pt x="0" y="0"/>
                </a:lnTo>
              </a:path>
            </a:pathLst>
          </a:custGeom>
          <a:ln w="50800">
            <a:solidFill>
              <a:srgbClr val="2422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Прямоугольник 1187"/>
          <p:cNvSpPr/>
          <p:nvPr/>
        </p:nvSpPr>
        <p:spPr>
          <a:xfrm>
            <a:off x="5880100" y="4927600"/>
            <a:ext cx="4599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Educational practice</a:t>
            </a:r>
          </a:p>
        </p:txBody>
      </p:sp>
      <p:sp>
        <p:nvSpPr>
          <p:cNvPr id="1265" name="TextBox 1264"/>
          <p:cNvSpPr txBox="1"/>
          <p:nvPr/>
        </p:nvSpPr>
        <p:spPr>
          <a:xfrm>
            <a:off x="6393633" y="6038046"/>
            <a:ext cx="3334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Bekarys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Magauiya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      SE-2017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27000" y="127000"/>
            <a:ext cx="16002000" cy="9499600"/>
          </a:xfrm>
          <a:custGeom>
            <a:avLst/>
            <a:gdLst/>
            <a:ahLst/>
            <a:cxnLst/>
            <a:rect l="l" t="t" r="r" b="b"/>
            <a:pathLst>
              <a:path w="16002000" h="9499600">
                <a:moveTo>
                  <a:pt x="0" y="9499600"/>
                </a:moveTo>
                <a:lnTo>
                  <a:pt x="16002000" y="9499600"/>
                </a:lnTo>
                <a:lnTo>
                  <a:pt x="16002000" y="0"/>
                </a:lnTo>
                <a:lnTo>
                  <a:pt x="0" y="0"/>
                </a:lnTo>
                <a:lnTo>
                  <a:pt x="0" y="9499600"/>
                </a:lnTo>
                <a:close/>
              </a:path>
            </a:pathLst>
          </a:custGeom>
          <a:ln w="254000">
            <a:solidFill>
              <a:srgbClr val="F94B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471400" y="369391"/>
            <a:ext cx="3453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Introduction</a:t>
            </a:r>
            <a:endParaRPr lang="ru-RU" sz="4400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AutoShape 2" descr="3D печать моделей из Tinkerc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3D печать моделей из Tinkerc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557800" y="4476036"/>
            <a:ext cx="47965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n w="18000">
                  <a:solidFill>
                    <a:srgbClr val="00206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rebuchet MS" panose="020B0603020202020204" pitchFamily="34" charset="0"/>
              </a:rPr>
              <a:t>Smart room</a:t>
            </a:r>
            <a:endParaRPr lang="ru-RU" sz="6600" b="1" dirty="0">
              <a:ln w="18000">
                <a:solidFill>
                  <a:srgbClr val="00206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470400" y="6118860"/>
            <a:ext cx="2124000" cy="16764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9497553" y="6012180"/>
            <a:ext cx="2057400" cy="17526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80644" y="8077200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Lightning system</a:t>
            </a:r>
            <a:endParaRPr lang="ru-RU" sz="2800" dirty="0">
              <a:latin typeface="Trebuchet MS" panose="020B0603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385266" y="8077200"/>
            <a:ext cx="4812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Temperature control system </a:t>
            </a:r>
            <a:endParaRPr lang="ru-RU" sz="2800" dirty="0">
              <a:latin typeface="Trebuchet MS" panose="020B0603020202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088653" y="1670981"/>
            <a:ext cx="1173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All </a:t>
            </a:r>
            <a:r>
              <a:rPr lang="en-US" sz="2000" dirty="0">
                <a:latin typeface="Trebuchet MS" panose="020B0603020202020204" pitchFamily="34" charset="0"/>
                <a:cs typeface="Times New Roman" panose="02020603050405020304" pitchFamily="18" charset="0"/>
              </a:rPr>
              <a:t>automation systems are made to simplify life and this project is no exception. </a:t>
            </a:r>
            <a:r>
              <a:rPr lang="en-US" sz="2000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lso should be </a:t>
            </a:r>
            <a:r>
              <a:rPr lang="en-US" sz="2000" dirty="0">
                <a:latin typeface="Trebuchet MS" panose="020B0603020202020204" pitchFamily="34" charset="0"/>
                <a:cs typeface="Times New Roman" panose="02020603050405020304" pitchFamily="18" charset="0"/>
              </a:rPr>
              <a:t>noted that with the help of this system it is possible to reduce energy consumption. In this project, the main goal is to make part of an automated system for a smart room. </a:t>
            </a:r>
            <a:endParaRPr lang="ru-RU" sz="20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inkercad — это простое веб-приложение для 3D-проектиро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240" y="225099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3733046"/>
            <a:ext cx="3810000" cy="25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02811" y="0"/>
            <a:ext cx="3262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Gantt Chart</a:t>
            </a:r>
            <a:endParaRPr lang="ru-RU" sz="4400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1981200"/>
            <a:ext cx="16256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158750" y="158750"/>
            <a:ext cx="15938500" cy="9436100"/>
          </a:xfrm>
          <a:custGeom>
            <a:avLst/>
            <a:gdLst/>
            <a:ahLst/>
            <a:cxnLst/>
            <a:rect l="l" t="t" r="r" b="b"/>
            <a:pathLst>
              <a:path w="15938500" h="9436100">
                <a:moveTo>
                  <a:pt x="0" y="9436100"/>
                </a:moveTo>
                <a:lnTo>
                  <a:pt x="15938500" y="9436100"/>
                </a:lnTo>
                <a:lnTo>
                  <a:pt x="15938500" y="0"/>
                </a:lnTo>
                <a:lnTo>
                  <a:pt x="0" y="0"/>
                </a:lnTo>
                <a:lnTo>
                  <a:pt x="0" y="9436100"/>
                </a:lnTo>
                <a:close/>
              </a:path>
            </a:pathLst>
          </a:custGeom>
          <a:ln w="317500">
            <a:solidFill>
              <a:srgbClr val="5FC9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861800" y="434002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 panose="020B0603020202020204" pitchFamily="34" charset="0"/>
              </a:rPr>
              <a:t>Lightning system</a:t>
            </a:r>
            <a:endParaRPr lang="ru-RU" sz="4000" dirty="0">
              <a:latin typeface="Trebuchet MS" panose="020B0603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20" y="1141888"/>
            <a:ext cx="3937409" cy="283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79226" y="4721267"/>
            <a:ext cx="8128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k-KZ" dirty="0">
                <a:latin typeface="Trebuchet MS" panose="020B0603020202020204" pitchFamily="34" charset="0"/>
              </a:rPr>
              <a:t>When the IR motion sensor receives a signal and it sends to the microcontroller and the microcontroller turns on the</a:t>
            </a:r>
            <a:r>
              <a:rPr lang="en-US" dirty="0">
                <a:latin typeface="Trebuchet MS" panose="020B0603020202020204" pitchFamily="34" charset="0"/>
              </a:rPr>
              <a:t> LED. In this project, I choose by default </a:t>
            </a:r>
            <a:r>
              <a:rPr lang="en-US" dirty="0" err="1">
                <a:latin typeface="Trebuchet MS" panose="020B0603020202020204" pitchFamily="34" charset="0"/>
              </a:rPr>
              <a:t>colour</a:t>
            </a:r>
            <a:r>
              <a:rPr lang="en-US" dirty="0">
                <a:latin typeface="Trebuchet MS" panose="020B0603020202020204" pitchFamily="34" charset="0"/>
              </a:rPr>
              <a:t> yellow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8547326"/>
            <a:ext cx="4894021" cy="36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0143748" y="7467600"/>
            <a:ext cx="5137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It is possible in the program level to change the </a:t>
            </a:r>
            <a:r>
              <a:rPr lang="en-US" dirty="0" err="1">
                <a:latin typeface="Trebuchet MS" panose="020B0603020202020204" pitchFamily="34" charset="0"/>
              </a:rPr>
              <a:t>colour</a:t>
            </a:r>
            <a:r>
              <a:rPr lang="en-US" dirty="0">
                <a:latin typeface="Trebuchet MS" panose="020B0603020202020204" pitchFamily="34" charset="0"/>
              </a:rPr>
              <a:t> of the light using the hexadecimal code of </a:t>
            </a:r>
            <a:r>
              <a:rPr lang="en-US" dirty="0" err="1">
                <a:latin typeface="Trebuchet MS" panose="020B0603020202020204" pitchFamily="34" charset="0"/>
              </a:rPr>
              <a:t>colours</a:t>
            </a:r>
            <a:r>
              <a:rPr lang="en-US" dirty="0">
                <a:latin typeface="Trebuchet MS" panose="020B0603020202020204" pitchFamily="34" charset="0"/>
              </a:rPr>
              <a:t>. 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824892" y="1972846"/>
            <a:ext cx="10272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This system is based on the work of the "IR motion" sensor. Room lighting occurs by using  addressable RGB LED strip.</a:t>
            </a:r>
            <a:endParaRPr lang="ru-RU" dirty="0">
              <a:latin typeface="Trebuchet MS" panose="020B0603020202020204" pitchFamily="34" charset="0"/>
            </a:endParaRPr>
          </a:p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082" name="Picture 10" descr="C:\Users\Acer\Desktop\4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639" y="3730114"/>
            <a:ext cx="6698873" cy="29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Acer\Desktop\6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19" y="6019800"/>
            <a:ext cx="7458374" cy="32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158750" y="158750"/>
            <a:ext cx="15938500" cy="9436100"/>
          </a:xfrm>
          <a:custGeom>
            <a:avLst/>
            <a:gdLst/>
            <a:ahLst/>
            <a:cxnLst/>
            <a:rect l="l" t="t" r="r" b="b"/>
            <a:pathLst>
              <a:path w="15938500" h="9436100">
                <a:moveTo>
                  <a:pt x="0" y="9436100"/>
                </a:moveTo>
                <a:lnTo>
                  <a:pt x="15938500" y="9436100"/>
                </a:lnTo>
                <a:lnTo>
                  <a:pt x="15938500" y="0"/>
                </a:lnTo>
                <a:lnTo>
                  <a:pt x="0" y="0"/>
                </a:lnTo>
                <a:lnTo>
                  <a:pt x="0" y="9436100"/>
                </a:lnTo>
                <a:close/>
              </a:path>
            </a:pathLst>
          </a:custGeom>
          <a:ln w="317500">
            <a:solidFill>
              <a:srgbClr val="5FC9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293528" y="382090"/>
            <a:ext cx="680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 panose="020B0603020202020204" pitchFamily="34" charset="0"/>
              </a:rPr>
              <a:t>Temperature control system </a:t>
            </a:r>
            <a:endParaRPr lang="ru-RU" sz="4000" dirty="0">
              <a:latin typeface="Trebuchet MS" panose="020B0603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985000" y="1602821"/>
            <a:ext cx="8128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temperature control system is created to monitor the temperature inside the room. To create this system, an LCD display and a temperature sensor "TMP36" were used. A 16x2 LCD display was used in the project. 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622823"/>
            <a:ext cx="5410200" cy="340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946312" y="8843252"/>
            <a:ext cx="3489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If the temperature is below 20</a:t>
            </a:r>
            <a:endParaRPr lang="ru-RU" b="1" dirty="0">
              <a:latin typeface="Trebuchet MS" panose="020B0603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52379" y="8843252"/>
            <a:ext cx="3486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If the temperature is above 20</a:t>
            </a:r>
            <a:endParaRPr lang="ru-RU" b="1" dirty="0">
              <a:latin typeface="Trebuchet MS" panose="020B0603020202020204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46" y="3485728"/>
            <a:ext cx="8534400" cy="54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:\Users\Acer\Desktop\8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4277282"/>
            <a:ext cx="10434495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andy - TMP36 Temperature Sens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38" y="7365484"/>
            <a:ext cx="162242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HT11 Digital Temperature and Humidity Sensor | Samm Mark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88" y="3756661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22680" y="6568839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VS</a:t>
            </a:r>
            <a:endParaRPr lang="ru-RU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1750" y="-25052"/>
            <a:ext cx="16129000" cy="9499600"/>
          </a:xfrm>
          <a:custGeom>
            <a:avLst/>
            <a:gdLst/>
            <a:ahLst/>
            <a:cxnLst/>
            <a:rect l="l" t="t" r="r" b="b"/>
            <a:pathLst>
              <a:path w="16129000" h="9499600">
                <a:moveTo>
                  <a:pt x="0" y="9499600"/>
                </a:moveTo>
                <a:lnTo>
                  <a:pt x="16129000" y="9499600"/>
                </a:lnTo>
                <a:lnTo>
                  <a:pt x="16129000" y="0"/>
                </a:lnTo>
                <a:lnTo>
                  <a:pt x="0" y="0"/>
                </a:lnTo>
                <a:lnTo>
                  <a:pt x="0" y="9499600"/>
                </a:lnTo>
                <a:close/>
              </a:path>
            </a:pathLst>
          </a:custGeom>
          <a:solidFill>
            <a:srgbClr val="24224A"/>
          </a:solidFill>
        </p:spPr>
        <p:txBody>
          <a:bodyPr wrap="square" lIns="0" tIns="0" rIns="0" bIns="0" rtlCol="0"/>
          <a:lstStyle/>
          <a:p>
            <a:r>
              <a:rPr lang="ru-RU" b="1" dirty="0"/>
              <a:t>Корм в </a:t>
            </a:r>
            <a:r>
              <a:rPr lang="ru-RU" b="1" dirty="0" err="1"/>
              <a:t>mini</a:t>
            </a:r>
            <a:r>
              <a:rPr lang="ru-RU" b="1" dirty="0"/>
              <a:t> гранулах для молоди и мелких рыб «</a:t>
            </a:r>
            <a:r>
              <a:rPr lang="ru-RU" b="1" dirty="0" err="1"/>
              <a:t>Mini</a:t>
            </a:r>
            <a:r>
              <a:rPr lang="ru-RU" b="1" dirty="0"/>
              <a:t> </a:t>
            </a:r>
            <a:r>
              <a:rPr lang="ru-RU" b="1" dirty="0" err="1"/>
              <a:t>Granules</a:t>
            </a:r>
            <a:r>
              <a:rPr lang="ru-RU" b="1" dirty="0"/>
              <a:t>» (100 мл)</a:t>
            </a:r>
          </a:p>
        </p:txBody>
      </p:sp>
      <p:sp>
        <p:nvSpPr>
          <p:cNvPr id="5" name="object 5"/>
          <p:cNvSpPr/>
          <p:nvPr/>
        </p:nvSpPr>
        <p:spPr>
          <a:xfrm>
            <a:off x="158750" y="158750"/>
            <a:ext cx="15938500" cy="9436100"/>
          </a:xfrm>
          <a:custGeom>
            <a:avLst/>
            <a:gdLst/>
            <a:ahLst/>
            <a:cxnLst/>
            <a:rect l="l" t="t" r="r" b="b"/>
            <a:pathLst>
              <a:path w="15938500" h="9436100">
                <a:moveTo>
                  <a:pt x="0" y="9436100"/>
                </a:moveTo>
                <a:lnTo>
                  <a:pt x="15938500" y="9436100"/>
                </a:lnTo>
                <a:lnTo>
                  <a:pt x="15938500" y="0"/>
                </a:lnTo>
                <a:lnTo>
                  <a:pt x="0" y="0"/>
                </a:lnTo>
                <a:lnTo>
                  <a:pt x="0" y="9436100"/>
                </a:lnTo>
                <a:close/>
              </a:path>
            </a:pathLst>
          </a:custGeom>
          <a:ln w="317500">
            <a:solidFill>
              <a:srgbClr val="5FC9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98600" y="2971800"/>
            <a:ext cx="15055850" cy="6172200"/>
          </a:xfrm>
        </p:spPr>
        <p:txBody>
          <a:bodyPr/>
          <a:lstStyle/>
          <a:p>
            <a:r>
              <a:rPr lang="en-US" sz="199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Conclusion</a:t>
            </a:r>
            <a:endParaRPr lang="ru-RU" sz="199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6600" y="2438400"/>
            <a:ext cx="15773400" cy="1477328"/>
          </a:xfrm>
        </p:spPr>
        <p:txBody>
          <a:bodyPr/>
          <a:lstStyle/>
          <a:p>
            <a:r>
              <a:rPr lang="en-US" sz="9600" dirty="0" smtClean="0">
                <a:ln>
                  <a:solidFill>
                    <a:srgbClr val="002060"/>
                  </a:solidFill>
                </a:ln>
              </a:rPr>
              <a:t>Thanks for your attention</a:t>
            </a:r>
            <a:endParaRPr lang="ru-RU" sz="9600" dirty="0">
              <a:ln>
                <a:solidFill>
                  <a:srgbClr val="002060"/>
                </a:solidFill>
              </a:ln>
            </a:endParaRPr>
          </a:p>
        </p:txBody>
      </p:sp>
      <p:pic>
        <p:nvPicPr>
          <p:cNvPr id="3074" name="Picture 2" descr="C:\Users\Acer\Desktop\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4343400"/>
            <a:ext cx="114300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2539</TotalTime>
  <Words>235</Words>
  <Application>Microsoft Office PowerPoint</Application>
  <PresentationFormat>Произвольный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</dc:title>
  <dc:creator>Пользователь</dc:creator>
  <cp:lastModifiedBy>Magauiya Bekarys</cp:lastModifiedBy>
  <cp:revision>124</cp:revision>
  <dcterms:created xsi:type="dcterms:W3CDTF">2019-05-11T13:09:32Z</dcterms:created>
  <dcterms:modified xsi:type="dcterms:W3CDTF">2020-11-21T10:25:06Z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2014-07-04T00:00:00Z</vt:filetime>
  </property>
  <property fmtid="{D5CDD505-2E9C-101B-9397-08002B2CF9AE}" pid="3" name="Creator">
    <vt:lpwstr>Adobe InDesign CS6 (Macintosh)</vt:lpwstr>
  </property>
  <property fmtid="{D5CDD505-2E9C-101B-9397-08002B2CF9AE}" pid="4" name="LastSaved">
    <vt:filetime>2019-05-11T00:00:00Z</vt:filetime>
  </property>
</Properties>
</file>