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93318-7E2C-4FBD-AD25-EA11C6921F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3D8B48-AD23-4C83-A221-E541AB7FB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D0BAD9-F18D-4702-AAE3-CE578A50CEE2}"/>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5" name="Footer Placeholder 4">
            <a:extLst>
              <a:ext uri="{FF2B5EF4-FFF2-40B4-BE49-F238E27FC236}">
                <a16:creationId xmlns:a16="http://schemas.microsoft.com/office/drawing/2014/main" id="{619F32C5-4D72-4846-8E30-937CC0BEB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F32C1C-C47D-4191-948D-B9985288B5E2}"/>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311806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0488-6FDE-401D-B402-1BE50A800F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EB556-6DF9-4178-B78C-83F5446847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B4FB82-1818-4825-B936-067C2A1A6C31}"/>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5" name="Footer Placeholder 4">
            <a:extLst>
              <a:ext uri="{FF2B5EF4-FFF2-40B4-BE49-F238E27FC236}">
                <a16:creationId xmlns:a16="http://schemas.microsoft.com/office/drawing/2014/main" id="{E861B9E2-8010-4529-B551-0395C12D3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5CD56-955F-4327-A7EA-5AF758A462EC}"/>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1736812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AEC1BF-54EE-40DF-9679-3F7B067018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DC8845-258F-4009-8AEE-71CC821275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3D0A71-E459-4490-9A76-F1BBA4E96240}"/>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5" name="Footer Placeholder 4">
            <a:extLst>
              <a:ext uri="{FF2B5EF4-FFF2-40B4-BE49-F238E27FC236}">
                <a16:creationId xmlns:a16="http://schemas.microsoft.com/office/drawing/2014/main" id="{0FD001B8-4CAB-44D8-8EC3-5644C7C2D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AE6A7-056C-423E-9A86-4B4347328A97}"/>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3413114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0595B-C648-4EDA-BEC0-C4D9F06F08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FDD11-B866-4F6A-9DF3-61E060C03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129FD2-7D55-4D10-AF2E-86379D326421}"/>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5" name="Footer Placeholder 4">
            <a:extLst>
              <a:ext uri="{FF2B5EF4-FFF2-40B4-BE49-F238E27FC236}">
                <a16:creationId xmlns:a16="http://schemas.microsoft.com/office/drawing/2014/main" id="{E0221B3B-2B02-4FB9-BDB1-0D4F41FBA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238E53-F224-4B50-A91E-84FB8BE46D98}"/>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51623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B83F-6E25-4439-B538-4FA38022EB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EDAB1A-8104-4619-B641-CCF2A67764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D95D2A-F20D-4FCA-AB8B-9FC016B91D06}"/>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5" name="Footer Placeholder 4">
            <a:extLst>
              <a:ext uri="{FF2B5EF4-FFF2-40B4-BE49-F238E27FC236}">
                <a16:creationId xmlns:a16="http://schemas.microsoft.com/office/drawing/2014/main" id="{76C67DED-4FAB-46B0-AFFE-B452C32B9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AC2D1-98BA-4C88-B97A-094C53069A58}"/>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114835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ADA0-5BC6-4775-A0EF-4DAD65379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3CED1-8428-458A-B870-06B4C6C2F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2885A1-C62B-4512-887C-065915E52B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E2F63A-88D8-4DB1-AD87-F4A01A59A20C}"/>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6" name="Footer Placeholder 5">
            <a:extLst>
              <a:ext uri="{FF2B5EF4-FFF2-40B4-BE49-F238E27FC236}">
                <a16:creationId xmlns:a16="http://schemas.microsoft.com/office/drawing/2014/main" id="{98B15241-A50B-4407-817F-C555E40D6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101EA0-362B-4D36-94BF-5067C728EFCB}"/>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40326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79BD-A74A-42CC-A79E-9A3E0161B6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FEEB30-5EBC-4FD5-9DB9-FE112650C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0FE41A-FAC9-439B-B6DE-6C1263A755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D39713-C17F-4D3F-A2A1-D8F9FE6A6B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BF9969-6D7D-40B1-A226-F1861E516D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468B46-CC5C-40B3-A03F-8C75DBDBA19D}"/>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8" name="Footer Placeholder 7">
            <a:extLst>
              <a:ext uri="{FF2B5EF4-FFF2-40B4-BE49-F238E27FC236}">
                <a16:creationId xmlns:a16="http://schemas.microsoft.com/office/drawing/2014/main" id="{D1FB5BC8-A05B-43D7-9505-5234F1D52E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BD9838-76D3-421B-BB76-A2B9D518439E}"/>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77295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B91F-248F-4BD7-AB3F-226CA996D0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C2C973-B87B-4A25-B7C8-5DF7EDC41C96}"/>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4" name="Footer Placeholder 3">
            <a:extLst>
              <a:ext uri="{FF2B5EF4-FFF2-40B4-BE49-F238E27FC236}">
                <a16:creationId xmlns:a16="http://schemas.microsoft.com/office/drawing/2014/main" id="{6BB12340-46BC-4A19-ADF4-02EB88D085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229B4A-8C45-4621-9C97-9469C812E5A9}"/>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152313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F003AC-7C07-4322-B13B-B8501821AA1C}"/>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3" name="Footer Placeholder 2">
            <a:extLst>
              <a:ext uri="{FF2B5EF4-FFF2-40B4-BE49-F238E27FC236}">
                <a16:creationId xmlns:a16="http://schemas.microsoft.com/office/drawing/2014/main" id="{3F9863B7-B974-4D01-BD5E-3FF129DCF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EF51BB-588F-4D37-84E0-218EB1B11786}"/>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234338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3CE2-B6FF-4FCF-AA4F-CF366F680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1036E0-E851-47C8-B1FC-D2747CC060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BF5A3-54DF-4913-9527-3A6FF546F7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E95B9-E9F3-4771-BFBE-12FB02455FC7}"/>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6" name="Footer Placeholder 5">
            <a:extLst>
              <a:ext uri="{FF2B5EF4-FFF2-40B4-BE49-F238E27FC236}">
                <a16:creationId xmlns:a16="http://schemas.microsoft.com/office/drawing/2014/main" id="{58A0BADD-B0CF-4E2D-9BC1-469A61AAB4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0C5F16-1433-4DDA-BC43-7D2C8EBA554C}"/>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2396445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D4F67-F8EE-44CA-9AA9-46379716A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B31F1F-A2A5-4F77-A127-BFEA96713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375368-9A79-40BC-B103-05EC26DC11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1D0187-3512-4F5E-8D5F-C62C568DEE18}"/>
              </a:ext>
            </a:extLst>
          </p:cNvPr>
          <p:cNvSpPr>
            <a:spLocks noGrp="1"/>
          </p:cNvSpPr>
          <p:nvPr>
            <p:ph type="dt" sz="half" idx="10"/>
          </p:nvPr>
        </p:nvSpPr>
        <p:spPr/>
        <p:txBody>
          <a:bodyPr/>
          <a:lstStyle/>
          <a:p>
            <a:fld id="{6B0974F1-0B8B-494E-BC5F-05260ACCC4AD}" type="datetimeFigureOut">
              <a:rPr lang="en-US" smtClean="0"/>
              <a:t>7/16/2019</a:t>
            </a:fld>
            <a:endParaRPr lang="en-US"/>
          </a:p>
        </p:txBody>
      </p:sp>
      <p:sp>
        <p:nvSpPr>
          <p:cNvPr id="6" name="Footer Placeholder 5">
            <a:extLst>
              <a:ext uri="{FF2B5EF4-FFF2-40B4-BE49-F238E27FC236}">
                <a16:creationId xmlns:a16="http://schemas.microsoft.com/office/drawing/2014/main" id="{482C41E1-D369-4FB0-96CC-F81E0A2413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87EFA-DBB5-4BAC-B57E-430A511B2B1E}"/>
              </a:ext>
            </a:extLst>
          </p:cNvPr>
          <p:cNvSpPr>
            <a:spLocks noGrp="1"/>
          </p:cNvSpPr>
          <p:nvPr>
            <p:ph type="sldNum" sz="quarter" idx="12"/>
          </p:nvPr>
        </p:nvSpPr>
        <p:spPr/>
        <p:txBody>
          <a:bodyPr/>
          <a:lstStyle/>
          <a:p>
            <a:fld id="{7486B2D9-2442-4862-81B0-FE9F3B3D952D}" type="slidenum">
              <a:rPr lang="en-US" smtClean="0"/>
              <a:t>‹#›</a:t>
            </a:fld>
            <a:endParaRPr lang="en-US"/>
          </a:p>
        </p:txBody>
      </p:sp>
    </p:spTree>
    <p:extLst>
      <p:ext uri="{BB962C8B-B14F-4D97-AF65-F5344CB8AC3E}">
        <p14:creationId xmlns:p14="http://schemas.microsoft.com/office/powerpoint/2010/main" val="1878198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87DFE-30F4-4B46-ABDF-661772EA46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B64E40-9821-456F-A9C2-26AD2A3B4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7C504-8146-422E-81C7-1D2F0F6A7D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0974F1-0B8B-494E-BC5F-05260ACCC4AD}" type="datetimeFigureOut">
              <a:rPr lang="en-US" smtClean="0"/>
              <a:t>7/16/2019</a:t>
            </a:fld>
            <a:endParaRPr lang="en-US"/>
          </a:p>
        </p:txBody>
      </p:sp>
      <p:sp>
        <p:nvSpPr>
          <p:cNvPr id="5" name="Footer Placeholder 4">
            <a:extLst>
              <a:ext uri="{FF2B5EF4-FFF2-40B4-BE49-F238E27FC236}">
                <a16:creationId xmlns:a16="http://schemas.microsoft.com/office/drawing/2014/main" id="{C71DBF9B-6FE5-490E-8472-B920424482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7C434F-598B-4DC4-9D04-D65D8E1514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6B2D9-2442-4862-81B0-FE9F3B3D952D}" type="slidenum">
              <a:rPr lang="en-US" smtClean="0"/>
              <a:t>‹#›</a:t>
            </a:fld>
            <a:endParaRPr lang="en-US"/>
          </a:p>
        </p:txBody>
      </p:sp>
    </p:spTree>
    <p:extLst>
      <p:ext uri="{BB962C8B-B14F-4D97-AF65-F5344CB8AC3E}">
        <p14:creationId xmlns:p14="http://schemas.microsoft.com/office/powerpoint/2010/main" val="2437418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tudio.mapbox.com/" TargetMode="External"/><Relationship Id="rId2" Type="http://schemas.openxmlformats.org/officeDocument/2006/relationships/hyperlink" Target="https://www.mapbox.com/" TargetMode="External"/><Relationship Id="rId1" Type="http://schemas.openxmlformats.org/officeDocument/2006/relationships/slideLayout" Target="../slideLayouts/slideLayout1.xml"/><Relationship Id="rId4" Type="http://schemas.openxmlformats.org/officeDocument/2006/relationships/hyperlink" Target="https://docs.mapbox.com/help/tutorials/mapbox-with-openlayers/#mapbox-studio-style-or-mapbox-style-ur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08A73-697E-486A-9D43-6703BCE5C889}"/>
              </a:ext>
            </a:extLst>
          </p:cNvPr>
          <p:cNvSpPr>
            <a:spLocks noGrp="1"/>
          </p:cNvSpPr>
          <p:nvPr>
            <p:ph type="ctrTitle"/>
          </p:nvPr>
        </p:nvSpPr>
        <p:spPr>
          <a:xfrm>
            <a:off x="0" y="0"/>
            <a:ext cx="12192000" cy="6808763"/>
          </a:xfrm>
        </p:spPr>
        <p:txBody>
          <a:bodyPr>
            <a:noAutofit/>
          </a:bodyPr>
          <a:lstStyle/>
          <a:p>
            <a:pPr algn="r" rtl="1">
              <a:lnSpc>
                <a:spcPct val="100000"/>
              </a:lnSpc>
            </a:pPr>
            <a:r>
              <a:rPr lang="fa-IR" sz="2400" dirty="0">
                <a:latin typeface="Sakkal Majalla" panose="02000000000000000000" pitchFamily="2" charset="-78"/>
                <a:cs typeface="Sakkal Majalla" panose="02000000000000000000" pitchFamily="2" charset="-78"/>
              </a:rPr>
              <a:t>1) ثبت نام در سایت </a:t>
            </a:r>
            <a:r>
              <a:rPr lang="en-US" sz="2400" dirty="0">
                <a:latin typeface="Sakkal Majalla" panose="02000000000000000000" pitchFamily="2" charset="-78"/>
                <a:cs typeface="Sakkal Majalla" panose="02000000000000000000" pitchFamily="2" charset="-78"/>
              </a:rPr>
              <a:t>                            </a:t>
            </a:r>
            <a:r>
              <a:rPr lang="en-US" sz="2400" dirty="0">
                <a:latin typeface="Sakkal Majalla" panose="02000000000000000000" pitchFamily="2" charset="-78"/>
                <a:cs typeface="Sakkal Majalla" panose="02000000000000000000" pitchFamily="2" charset="-78"/>
                <a:hlinkClick r:id="rId2"/>
              </a:rPr>
              <a:t>https://www.mapbox.com</a:t>
            </a:r>
            <a:r>
              <a:rPr lang="en-US" sz="2400" dirty="0">
                <a:latin typeface="Sakkal Majalla" panose="02000000000000000000" pitchFamily="2" charset="-78"/>
                <a:cs typeface="Sakkal Majalla" panose="02000000000000000000" pitchFamily="2" charset="-78"/>
              </a:rPr>
              <a:t>                               Map Box</a:t>
            </a:r>
            <a:br>
              <a:rPr lang="en-US"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2) گرفتن </a:t>
            </a:r>
            <a:r>
              <a:rPr lang="en-US" sz="2400" dirty="0">
                <a:latin typeface="Sakkal Majalla" panose="02000000000000000000" pitchFamily="2" charset="-78"/>
                <a:cs typeface="Sakkal Majalla" panose="02000000000000000000" pitchFamily="2" charset="-78"/>
              </a:rPr>
              <a:t>token</a:t>
            </a:r>
            <a:r>
              <a:rPr lang="fa-IR" sz="2400" dirty="0">
                <a:latin typeface="Sakkal Majalla" panose="02000000000000000000" pitchFamily="2" charset="-78"/>
                <a:cs typeface="Sakkal Majalla" panose="02000000000000000000" pitchFamily="2" charset="-78"/>
              </a:rPr>
              <a:t> شخصی </a:t>
            </a:r>
            <a:br>
              <a:rPr lang="fa-IR"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برا گرفتن توکن باید وارد اکانت شخصی خود شویم</a:t>
            </a:r>
            <a:br>
              <a:rPr lang="en-US" sz="2400" dirty="0">
                <a:latin typeface="Sakkal Majalla" panose="02000000000000000000" pitchFamily="2" charset="-78"/>
                <a:cs typeface="Sakkal Majalla" panose="02000000000000000000" pitchFamily="2" charset="-78"/>
              </a:rPr>
            </a:br>
            <a:r>
              <a:rPr lang="en-US" sz="2400" dirty="0">
                <a:latin typeface="Sakkal Majalla" panose="02000000000000000000" pitchFamily="2" charset="-78"/>
                <a:cs typeface="Sakkal Majalla" panose="02000000000000000000" pitchFamily="2" charset="-78"/>
              </a:rPr>
              <a:t>https://account.mapbox.com/</a:t>
            </a:r>
            <a:br>
              <a:rPr lang="en-US"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قسمت </a:t>
            </a:r>
            <a:r>
              <a:rPr lang="en-US" sz="2400" dirty="0">
                <a:latin typeface="Sakkal Majalla" panose="02000000000000000000" pitchFamily="2" charset="-78"/>
                <a:cs typeface="Sakkal Majalla" panose="02000000000000000000" pitchFamily="2" charset="-78"/>
              </a:rPr>
              <a:t>Access tokens</a:t>
            </a:r>
            <a:r>
              <a:rPr lang="fa-IR" sz="2400" dirty="0">
                <a:latin typeface="Sakkal Majalla" panose="02000000000000000000" pitchFamily="2" charset="-78"/>
                <a:cs typeface="Sakkal Majalla" panose="02000000000000000000" pitchFamily="2" charset="-78"/>
              </a:rPr>
              <a:t> یک توکن جدید درست میکنیم</a:t>
            </a:r>
            <a:br>
              <a:rPr lang="fa-IR"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3) افزودن لایه </a:t>
            </a:r>
            <a:r>
              <a:rPr lang="en-US" sz="2400" dirty="0">
                <a:latin typeface="Sakkal Majalla" panose="02000000000000000000" pitchFamily="2" charset="-78"/>
                <a:cs typeface="Sakkal Majalla" panose="02000000000000000000" pitchFamily="2" charset="-78"/>
              </a:rPr>
              <a:t>dem</a:t>
            </a:r>
            <a:r>
              <a:rPr lang="fa-IR" sz="2400" dirty="0">
                <a:latin typeface="Sakkal Majalla" panose="02000000000000000000" pitchFamily="2" charset="-78"/>
                <a:cs typeface="Sakkal Majalla" panose="02000000000000000000" pitchFamily="2" charset="-78"/>
              </a:rPr>
              <a:t> توسط </a:t>
            </a:r>
            <a:r>
              <a:rPr lang="en-US" sz="2400" dirty="0">
                <a:latin typeface="Sakkal Majalla" panose="02000000000000000000" pitchFamily="2" charset="-78"/>
                <a:cs typeface="Sakkal Majalla" panose="02000000000000000000" pitchFamily="2" charset="-78"/>
              </a:rPr>
              <a:t>open layer</a:t>
            </a:r>
            <a:br>
              <a:rPr lang="en-US"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برای اینکار ابتدا باید یک استایل که شامل لایه </a:t>
            </a:r>
            <a:r>
              <a:rPr lang="en-US" sz="2400" dirty="0">
                <a:latin typeface="Sakkal Majalla" panose="02000000000000000000" pitchFamily="2" charset="-78"/>
                <a:cs typeface="Sakkal Majalla" panose="02000000000000000000" pitchFamily="2" charset="-78"/>
              </a:rPr>
              <a:t>dem </a:t>
            </a:r>
            <a:r>
              <a:rPr lang="fa-IR" sz="2400" dirty="0">
                <a:latin typeface="Sakkal Majalla" panose="02000000000000000000" pitchFamily="2" charset="-78"/>
                <a:cs typeface="Sakkal Majalla" panose="02000000000000000000" pitchFamily="2" charset="-78"/>
              </a:rPr>
              <a:t> است را به طور شخصی برای خودمان درست کنیم</a:t>
            </a:r>
            <a:br>
              <a:rPr lang="en-US"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یک استایل کامل را از </a:t>
            </a:r>
            <a:r>
              <a:rPr lang="en-US" sz="2400" dirty="0">
                <a:latin typeface="Sakkal Majalla" panose="02000000000000000000" pitchFamily="2" charset="-78"/>
                <a:cs typeface="Sakkal Majalla" panose="02000000000000000000" pitchFamily="2" charset="-78"/>
              </a:rPr>
              <a:t>map box </a:t>
            </a:r>
            <a:r>
              <a:rPr lang="fa-IR" sz="2400" dirty="0">
                <a:latin typeface="Sakkal Majalla" panose="02000000000000000000" pitchFamily="2" charset="-78"/>
                <a:cs typeface="Sakkal Majalla" panose="02000000000000000000" pitchFamily="2" charset="-78"/>
              </a:rPr>
              <a:t>گرفته و انرا ادیت میکنیم</a:t>
            </a:r>
            <a:br>
              <a:rPr lang="fa-IR" sz="2400" dirty="0">
                <a:latin typeface="Sakkal Majalla" panose="02000000000000000000" pitchFamily="2" charset="-78"/>
                <a:cs typeface="Sakkal Majalla" panose="02000000000000000000" pitchFamily="2" charset="-78"/>
              </a:rPr>
            </a:br>
            <a:r>
              <a:rPr lang="en-US" sz="2400" dirty="0">
                <a:latin typeface="Sakkal Majalla" panose="02000000000000000000" pitchFamily="2" charset="-78"/>
                <a:cs typeface="Sakkal Majalla" panose="02000000000000000000" pitchFamily="2" charset="-78"/>
              </a:rPr>
              <a:t>https://docs.mapbox.com/studio-manual/examples/hillshade</a:t>
            </a:r>
            <a:br>
              <a:rPr lang="fa-IR"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در قسمت پایین نقشه </a:t>
            </a:r>
            <a:r>
              <a:rPr lang="en-US" sz="2400" dirty="0">
                <a:latin typeface="Sakkal Majalla" panose="02000000000000000000" pitchFamily="2" charset="-78"/>
                <a:cs typeface="Sakkal Majalla" panose="02000000000000000000" pitchFamily="2" charset="-78"/>
              </a:rPr>
              <a:t>add to account </a:t>
            </a:r>
            <a:r>
              <a:rPr lang="fa-IR" sz="2400" dirty="0">
                <a:latin typeface="Sakkal Majalla" panose="02000000000000000000" pitchFamily="2" charset="-78"/>
                <a:cs typeface="Sakkal Majalla" panose="02000000000000000000" pitchFamily="2" charset="-78"/>
              </a:rPr>
              <a:t>میزنیم</a:t>
            </a:r>
            <a:br>
              <a:rPr lang="fa-IR"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وارد بخش ادیت استایل می شود تمامی لایه ها را جز </a:t>
            </a:r>
            <a:r>
              <a:rPr lang="en-US" sz="2400" dirty="0">
                <a:latin typeface="Sakkal Majalla" panose="02000000000000000000" pitchFamily="2" charset="-78"/>
                <a:cs typeface="Sakkal Majalla" panose="02000000000000000000" pitchFamily="2" charset="-78"/>
              </a:rPr>
              <a:t>terrain </a:t>
            </a:r>
            <a:r>
              <a:rPr lang="fa-IR" sz="2400" dirty="0">
                <a:latin typeface="Sakkal Majalla" panose="02000000000000000000" pitchFamily="2" charset="-78"/>
                <a:cs typeface="Sakkal Majalla" panose="02000000000000000000" pitchFamily="2" charset="-78"/>
              </a:rPr>
              <a:t> حذف میکنیم </a:t>
            </a:r>
            <a:br>
              <a:rPr lang="fa-IR"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سپس نام دلخواه به لایه میدهیم و انرا سیو میکنیم </a:t>
            </a:r>
            <a:br>
              <a:rPr lang="fa-IR"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استایل هایی را که سیو کردیم را میتوانیم از ادرس زیر ببینیم</a:t>
            </a:r>
            <a:br>
              <a:rPr lang="en-US" sz="2400" dirty="0">
                <a:latin typeface="Sakkal Majalla" panose="02000000000000000000" pitchFamily="2" charset="-78"/>
                <a:cs typeface="Sakkal Majalla" panose="02000000000000000000" pitchFamily="2" charset="-78"/>
              </a:rPr>
            </a:br>
            <a:r>
              <a:rPr lang="en-US" sz="2400" dirty="0">
                <a:latin typeface="Sakkal Majalla" panose="02000000000000000000" pitchFamily="2" charset="-78"/>
                <a:cs typeface="Sakkal Majalla" panose="02000000000000000000" pitchFamily="2" charset="-78"/>
                <a:hlinkClick r:id="rId3"/>
              </a:rPr>
              <a:t>https://studio.mapbox.com</a:t>
            </a:r>
            <a:br>
              <a:rPr lang="en-US" sz="2400" dirty="0">
                <a:latin typeface="Sakkal Majalla" panose="02000000000000000000" pitchFamily="2" charset="-78"/>
                <a:cs typeface="Sakkal Majalla" panose="02000000000000000000" pitchFamily="2" charset="-78"/>
              </a:rPr>
            </a:br>
            <a:r>
              <a:rPr lang="fa-IR" sz="2400" dirty="0">
                <a:latin typeface="Sakkal Majalla" panose="02000000000000000000" pitchFamily="2" charset="-78"/>
                <a:cs typeface="Sakkal Majalla" panose="02000000000000000000" pitchFamily="2" charset="-78"/>
              </a:rPr>
              <a:t>پس از انکه استایل های شخصی را درست کردیم باید انرا توسط </a:t>
            </a:r>
            <a:r>
              <a:rPr lang="en-US" sz="2400" dirty="0" err="1">
                <a:latin typeface="Sakkal Majalla" panose="02000000000000000000" pitchFamily="2" charset="-78"/>
                <a:cs typeface="Sakkal Majalla" panose="02000000000000000000" pitchFamily="2" charset="-78"/>
              </a:rPr>
              <a:t>ol</a:t>
            </a:r>
            <a:r>
              <a:rPr lang="en-US" sz="2400" dirty="0">
                <a:latin typeface="Sakkal Majalla" panose="02000000000000000000" pitchFamily="2" charset="-78"/>
                <a:cs typeface="Sakkal Majalla" panose="02000000000000000000" pitchFamily="2" charset="-78"/>
              </a:rPr>
              <a:t> </a:t>
            </a:r>
            <a:r>
              <a:rPr lang="fa-IR" sz="2400" dirty="0">
                <a:latin typeface="Sakkal Majalla" panose="02000000000000000000" pitchFamily="2" charset="-78"/>
                <a:cs typeface="Sakkal Majalla" panose="02000000000000000000" pitchFamily="2" charset="-78"/>
              </a:rPr>
              <a:t> اد کنیم به نقشه  راهنمای ادد کردن در لینک زیر:</a:t>
            </a:r>
            <a:br>
              <a:rPr lang="fa-IR" sz="2400" dirty="0">
                <a:latin typeface="Sakkal Majalla" panose="02000000000000000000" pitchFamily="2" charset="-78"/>
                <a:cs typeface="Sakkal Majalla" panose="02000000000000000000" pitchFamily="2" charset="-78"/>
              </a:rPr>
            </a:br>
            <a:r>
              <a:rPr lang="en-US" sz="2400" dirty="0">
                <a:latin typeface="Sakkal Majalla" panose="02000000000000000000" pitchFamily="2" charset="-78"/>
                <a:cs typeface="Sakkal Majalla" panose="02000000000000000000" pitchFamily="2" charset="-78"/>
                <a:hlinkClick r:id="rId4"/>
              </a:rPr>
              <a:t>https://docs.mapbox.com/help/tutorials/mapbox-with-openlayers/#mapbox-studio-style-or-mapbox-style-url</a:t>
            </a:r>
            <a:br>
              <a:rPr lang="en-US" sz="2400" dirty="0">
                <a:latin typeface="Sakkal Majalla" panose="02000000000000000000" pitchFamily="2" charset="-78"/>
                <a:cs typeface="Sakkal Majalla" panose="02000000000000000000" pitchFamily="2" charset="-78"/>
              </a:rPr>
            </a:br>
            <a:endParaRPr lang="en-US" sz="2400" dirty="0">
              <a:latin typeface="Sakkal Majalla" panose="02000000000000000000" pitchFamily="2" charset="-78"/>
              <a:cs typeface="Sakkal Majalla" panose="02000000000000000000" pitchFamily="2" charset="-78"/>
            </a:endParaRPr>
          </a:p>
        </p:txBody>
      </p:sp>
    </p:spTree>
    <p:extLst>
      <p:ext uri="{BB962C8B-B14F-4D97-AF65-F5344CB8AC3E}">
        <p14:creationId xmlns:p14="http://schemas.microsoft.com/office/powerpoint/2010/main" val="281870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96A4E8-F7BB-4656-ADCD-DB266F5EF855}"/>
              </a:ext>
            </a:extLst>
          </p:cNvPr>
          <p:cNvSpPr>
            <a:spLocks noGrp="1"/>
          </p:cNvSpPr>
          <p:nvPr>
            <p:ph idx="1"/>
          </p:nvPr>
        </p:nvSpPr>
        <p:spPr>
          <a:xfrm>
            <a:off x="178190" y="196948"/>
            <a:ext cx="11189678" cy="6443505"/>
          </a:xfrm>
        </p:spPr>
        <p:txBody>
          <a:bodyPr>
            <a:normAutofit fontScale="25000" lnSpcReduction="20000"/>
          </a:bodyPr>
          <a:lstStyle/>
          <a:p>
            <a:pPr marL="0" indent="0">
              <a:lnSpc>
                <a:spcPct val="270000"/>
              </a:lnSpc>
              <a:buNone/>
            </a:pPr>
            <a:r>
              <a:rPr lang="en-US" sz="8000" dirty="0"/>
              <a:t> import </a:t>
            </a:r>
            <a:r>
              <a:rPr lang="en-US" sz="8000" dirty="0" err="1"/>
              <a:t>TileLayer</a:t>
            </a:r>
            <a:r>
              <a:rPr lang="en-US" sz="8000" dirty="0"/>
              <a:t> from '</a:t>
            </a:r>
            <a:r>
              <a:rPr lang="en-US" sz="8000" dirty="0" err="1"/>
              <a:t>ol</a:t>
            </a:r>
            <a:r>
              <a:rPr lang="en-US" sz="8000" dirty="0"/>
              <a:t>/layer/Tile’/</a:t>
            </a:r>
          </a:p>
          <a:p>
            <a:pPr marL="0" indent="0">
              <a:lnSpc>
                <a:spcPct val="170000"/>
              </a:lnSpc>
              <a:buNone/>
            </a:pPr>
            <a:r>
              <a:rPr lang="en-US" sz="8000" dirty="0"/>
              <a:t>import XYZ from '</a:t>
            </a:r>
            <a:r>
              <a:rPr lang="en-US" sz="8000" dirty="0" err="1"/>
              <a:t>ol</a:t>
            </a:r>
            <a:r>
              <a:rPr lang="en-US" sz="8000" dirty="0"/>
              <a:t>/source/XYZ';</a:t>
            </a:r>
          </a:p>
          <a:p>
            <a:pPr marL="0" indent="0" algn="l">
              <a:lnSpc>
                <a:spcPct val="270000"/>
              </a:lnSpc>
              <a:buNone/>
            </a:pPr>
            <a:r>
              <a:rPr lang="en-US" sz="8000" dirty="0" err="1"/>
              <a:t>terrian</a:t>
            </a:r>
            <a:r>
              <a:rPr lang="en-US" sz="8000" dirty="0"/>
              <a:t> =new </a:t>
            </a:r>
            <a:r>
              <a:rPr lang="en-US" sz="8000" dirty="0" err="1"/>
              <a:t>TileLayer</a:t>
            </a:r>
            <a:r>
              <a:rPr lang="en-US" sz="8000" dirty="0"/>
              <a:t>({</a:t>
            </a:r>
            <a:br>
              <a:rPr lang="en-US" sz="8000" dirty="0"/>
            </a:br>
            <a:r>
              <a:rPr lang="en-US" sz="8000" dirty="0"/>
              <a:t>source: new XYZ({</a:t>
            </a:r>
            <a:br>
              <a:rPr lang="en-US" sz="8000" dirty="0"/>
            </a:br>
            <a:r>
              <a:rPr lang="en-US" sz="8000" dirty="0"/>
              <a:t>url: 'https://api.mapbox.com/styles/v1/</a:t>
            </a:r>
            <a:r>
              <a:rPr lang="en-US" sz="8000" dirty="0" err="1">
                <a:solidFill>
                  <a:srgbClr val="FF0000"/>
                </a:solidFill>
              </a:rPr>
              <a:t>marziyehbashiri</a:t>
            </a:r>
            <a:r>
              <a:rPr lang="en-US" sz="8000" dirty="0"/>
              <a:t>/</a:t>
            </a:r>
            <a:r>
              <a:rPr lang="en-US" sz="8000" dirty="0">
                <a:solidFill>
                  <a:srgbClr val="00B050"/>
                </a:solidFill>
              </a:rPr>
              <a:t>cjy5kiei60s9k1co5ct9dyx1h</a:t>
            </a:r>
            <a:r>
              <a:rPr lang="en-US" sz="8000" dirty="0"/>
              <a:t>/tiles/256/{z}/{x}/{y}?</a:t>
            </a:r>
            <a:r>
              <a:rPr lang="en-US" sz="8000" dirty="0" err="1"/>
              <a:t>access_token</a:t>
            </a:r>
            <a:r>
              <a:rPr lang="en-US" sz="8000" dirty="0"/>
              <a:t>=</a:t>
            </a:r>
            <a:r>
              <a:rPr lang="en-US" sz="8000" dirty="0">
                <a:solidFill>
                  <a:schemeClr val="accent1">
                    <a:lumMod val="75000"/>
                  </a:schemeClr>
                </a:solidFill>
              </a:rPr>
              <a:t>pk.eyJ1IjoibWFyeml5ZWhiYXNoaXJpIiwiYSI6ImNqeTVoc3JyYzA2eGozb21samVkYXQzYWYifQ.Mu1UMMRnTooaL2uAjNpl-Q’</a:t>
            </a:r>
            <a:br>
              <a:rPr lang="en-US" sz="8000" dirty="0">
                <a:solidFill>
                  <a:schemeClr val="accent1">
                    <a:lumMod val="75000"/>
                  </a:schemeClr>
                </a:solidFill>
              </a:rPr>
            </a:br>
            <a:r>
              <a:rPr lang="en-US" sz="8000" dirty="0"/>
              <a:t>})})</a:t>
            </a:r>
            <a:br>
              <a:rPr lang="en-US" sz="1400" dirty="0"/>
            </a:br>
            <a:endParaRPr lang="en-US" sz="1400" dirty="0"/>
          </a:p>
        </p:txBody>
      </p:sp>
      <p:sp>
        <p:nvSpPr>
          <p:cNvPr id="4" name="TextBox 3">
            <a:extLst>
              <a:ext uri="{FF2B5EF4-FFF2-40B4-BE49-F238E27FC236}">
                <a16:creationId xmlns:a16="http://schemas.microsoft.com/office/drawing/2014/main" id="{C898FFEF-4FE8-4478-9DA7-8F1EB3EEFA59}"/>
              </a:ext>
            </a:extLst>
          </p:cNvPr>
          <p:cNvSpPr txBox="1"/>
          <p:nvPr/>
        </p:nvSpPr>
        <p:spPr>
          <a:xfrm>
            <a:off x="2400886" y="-28637"/>
            <a:ext cx="9791114" cy="830997"/>
          </a:xfrm>
          <a:prstGeom prst="rect">
            <a:avLst/>
          </a:prstGeom>
        </p:spPr>
        <p:txBody>
          <a:bodyPr vert="horz" lIns="91440" tIns="45720" rIns="91440" bIns="45720" rtlCol="0" anchor="b">
            <a:noAutofit/>
          </a:bodyPr>
          <a:lstStyle>
            <a:lvl1pPr algn="r" rtl="1">
              <a:lnSpc>
                <a:spcPct val="100000"/>
              </a:lnSpc>
              <a:spcBef>
                <a:spcPct val="0"/>
              </a:spcBef>
              <a:buNone/>
              <a:defRPr sz="2400">
                <a:latin typeface="Sakkal Majalla" panose="02000000000000000000" pitchFamily="2" charset="-78"/>
                <a:ea typeface="+mj-ea"/>
                <a:cs typeface="Sakkal Majalla" panose="02000000000000000000" pitchFamily="2" charset="-78"/>
              </a:defRPr>
            </a:lvl1pPr>
          </a:lstStyle>
          <a:p>
            <a:br>
              <a:rPr lang="fa-IR" dirty="0"/>
            </a:br>
            <a:r>
              <a:rPr lang="fa-IR" dirty="0"/>
              <a:t>در نتیجه با استفاده از توضیحات ارایه شده کد زیر را برای لایه</a:t>
            </a:r>
            <a:r>
              <a:rPr lang="en-US" dirty="0"/>
              <a:t>dem </a:t>
            </a:r>
            <a:r>
              <a:rPr lang="fa-IR" dirty="0"/>
              <a:t>خودمان ادد میکنیم</a:t>
            </a:r>
            <a:endParaRPr lang="en-US" dirty="0"/>
          </a:p>
        </p:txBody>
      </p:sp>
      <p:grpSp>
        <p:nvGrpSpPr>
          <p:cNvPr id="9" name="Group 8">
            <a:extLst>
              <a:ext uri="{FF2B5EF4-FFF2-40B4-BE49-F238E27FC236}">
                <a16:creationId xmlns:a16="http://schemas.microsoft.com/office/drawing/2014/main" id="{9848F044-C3E7-4805-BC89-288704849941}"/>
              </a:ext>
            </a:extLst>
          </p:cNvPr>
          <p:cNvGrpSpPr/>
          <p:nvPr/>
        </p:nvGrpSpPr>
        <p:grpSpPr>
          <a:xfrm>
            <a:off x="4288886" y="3536215"/>
            <a:ext cx="7589522" cy="1635975"/>
            <a:chOff x="4438356" y="2433711"/>
            <a:chExt cx="7589522" cy="1754179"/>
          </a:xfrm>
        </p:grpSpPr>
        <p:sp>
          <p:nvSpPr>
            <p:cNvPr id="5" name="TextBox 4">
              <a:extLst>
                <a:ext uri="{FF2B5EF4-FFF2-40B4-BE49-F238E27FC236}">
                  <a16:creationId xmlns:a16="http://schemas.microsoft.com/office/drawing/2014/main" id="{F43D2906-923B-4442-9D76-3502F3282431}"/>
                </a:ext>
              </a:extLst>
            </p:cNvPr>
            <p:cNvSpPr txBox="1"/>
            <p:nvPr/>
          </p:nvSpPr>
          <p:spPr>
            <a:xfrm>
              <a:off x="4438356" y="2926080"/>
              <a:ext cx="923779" cy="400110"/>
            </a:xfrm>
            <a:prstGeom prst="rect">
              <a:avLst/>
            </a:prstGeom>
            <a:noFill/>
          </p:spPr>
          <p:txBody>
            <a:bodyPr wrap="square" rtlCol="0">
              <a:spAutoFit/>
            </a:bodyPr>
            <a:lstStyle/>
            <a:p>
              <a:r>
                <a:rPr lang="fa-IR" sz="2000" dirty="0">
                  <a:solidFill>
                    <a:srgbClr val="FF0000"/>
                  </a:solidFill>
                  <a:latin typeface="Sakkal Majalla" panose="02000000000000000000" pitchFamily="2" charset="-78"/>
                  <a:cs typeface="Sakkal Majalla" panose="02000000000000000000" pitchFamily="2" charset="-78"/>
                </a:rPr>
                <a:t>نام اکانت</a:t>
              </a:r>
              <a:endParaRPr lang="en-US" sz="2000" dirty="0">
                <a:solidFill>
                  <a:srgbClr val="FF0000"/>
                </a:solidFill>
                <a:latin typeface="Sakkal Majalla" panose="02000000000000000000" pitchFamily="2" charset="-78"/>
                <a:cs typeface="Sakkal Majalla" panose="02000000000000000000" pitchFamily="2" charset="-78"/>
              </a:endParaRPr>
            </a:p>
          </p:txBody>
        </p:sp>
        <p:sp>
          <p:nvSpPr>
            <p:cNvPr id="6" name="TextBox 5">
              <a:extLst>
                <a:ext uri="{FF2B5EF4-FFF2-40B4-BE49-F238E27FC236}">
                  <a16:creationId xmlns:a16="http://schemas.microsoft.com/office/drawing/2014/main" id="{33C35BDE-CD7A-455A-90B9-93F65679D5B9}"/>
                </a:ext>
              </a:extLst>
            </p:cNvPr>
            <p:cNvSpPr txBox="1"/>
            <p:nvPr/>
          </p:nvSpPr>
          <p:spPr>
            <a:xfrm>
              <a:off x="6611816" y="2926080"/>
              <a:ext cx="1569720" cy="400110"/>
            </a:xfrm>
            <a:prstGeom prst="rect">
              <a:avLst/>
            </a:prstGeom>
            <a:noFill/>
          </p:spPr>
          <p:txBody>
            <a:bodyPr wrap="square" rtlCol="0">
              <a:spAutoFit/>
            </a:bodyPr>
            <a:lstStyle/>
            <a:p>
              <a:r>
                <a:rPr lang="fa-IR" sz="2000" dirty="0">
                  <a:solidFill>
                    <a:srgbClr val="00B050"/>
                  </a:solidFill>
                  <a:latin typeface="Sakkal Majalla" panose="02000000000000000000" pitchFamily="2" charset="-78"/>
                  <a:cs typeface="Sakkal Majalla" panose="02000000000000000000" pitchFamily="2" charset="-78"/>
                </a:rPr>
                <a:t>نام استایل</a:t>
              </a:r>
              <a:endParaRPr lang="en-US" sz="2000" dirty="0">
                <a:solidFill>
                  <a:srgbClr val="00B050"/>
                </a:solidFill>
                <a:latin typeface="Sakkal Majalla" panose="02000000000000000000" pitchFamily="2" charset="-78"/>
                <a:cs typeface="Sakkal Majalla" panose="02000000000000000000" pitchFamily="2" charset="-78"/>
              </a:endParaRPr>
            </a:p>
          </p:txBody>
        </p:sp>
        <p:sp>
          <p:nvSpPr>
            <p:cNvPr id="7" name="TextBox 6">
              <a:extLst>
                <a:ext uri="{FF2B5EF4-FFF2-40B4-BE49-F238E27FC236}">
                  <a16:creationId xmlns:a16="http://schemas.microsoft.com/office/drawing/2014/main" id="{1F66E2B1-E83D-4C47-BB20-54EA3C448202}"/>
                </a:ext>
              </a:extLst>
            </p:cNvPr>
            <p:cNvSpPr txBox="1"/>
            <p:nvPr/>
          </p:nvSpPr>
          <p:spPr>
            <a:xfrm>
              <a:off x="5362135" y="3787780"/>
              <a:ext cx="1172116" cy="400110"/>
            </a:xfrm>
            <a:prstGeom prst="rect">
              <a:avLst/>
            </a:prstGeom>
            <a:noFill/>
          </p:spPr>
          <p:txBody>
            <a:bodyPr wrap="none" rtlCol="0">
              <a:spAutoFit/>
            </a:bodyPr>
            <a:lstStyle/>
            <a:p>
              <a:r>
                <a:rPr lang="fa-IR" sz="2000" dirty="0">
                  <a:solidFill>
                    <a:schemeClr val="accent1">
                      <a:lumMod val="75000"/>
                    </a:schemeClr>
                  </a:solidFill>
                  <a:latin typeface="Sakkal Majalla" panose="02000000000000000000" pitchFamily="2" charset="-78"/>
                  <a:cs typeface="Sakkal Majalla" panose="02000000000000000000" pitchFamily="2" charset="-78"/>
                </a:rPr>
                <a:t>توکن شخصی</a:t>
              </a:r>
              <a:endParaRPr lang="en-US" sz="2000" dirty="0">
                <a:solidFill>
                  <a:schemeClr val="accent1">
                    <a:lumMod val="75000"/>
                  </a:schemeClr>
                </a:solidFill>
                <a:latin typeface="Sakkal Majalla" panose="02000000000000000000" pitchFamily="2" charset="-78"/>
                <a:cs typeface="Sakkal Majalla" panose="02000000000000000000" pitchFamily="2" charset="-78"/>
              </a:endParaRPr>
            </a:p>
          </p:txBody>
        </p:sp>
        <p:sp>
          <p:nvSpPr>
            <p:cNvPr id="8" name="TextBox 7">
              <a:extLst>
                <a:ext uri="{FF2B5EF4-FFF2-40B4-BE49-F238E27FC236}">
                  <a16:creationId xmlns:a16="http://schemas.microsoft.com/office/drawing/2014/main" id="{F555D890-9406-41F6-BC85-47C1B8A46F5E}"/>
                </a:ext>
              </a:extLst>
            </p:cNvPr>
            <p:cNvSpPr txBox="1"/>
            <p:nvPr/>
          </p:nvSpPr>
          <p:spPr>
            <a:xfrm>
              <a:off x="5824025" y="2433711"/>
              <a:ext cx="6203853" cy="400110"/>
            </a:xfrm>
            <a:prstGeom prst="rect">
              <a:avLst/>
            </a:prstGeom>
            <a:noFill/>
          </p:spPr>
          <p:txBody>
            <a:bodyPr wrap="square" rtlCol="0">
              <a:spAutoFit/>
            </a:bodyPr>
            <a:lstStyle/>
            <a:p>
              <a:pPr algn="l"/>
              <a:r>
                <a:rPr lang="fa-IR" sz="2000" dirty="0">
                  <a:solidFill>
                    <a:srgbClr val="00B050"/>
                  </a:solidFill>
                  <a:latin typeface="Sakkal Majalla" panose="02000000000000000000" pitchFamily="2" charset="-78"/>
                  <a:cs typeface="Sakkal Majalla" panose="02000000000000000000" pitchFamily="2" charset="-78"/>
                </a:rPr>
                <a:t>نام استایل را باید از بخش استایل های شخصی سه نقطه </a:t>
              </a:r>
              <a:r>
                <a:rPr lang="en-US" sz="2000" dirty="0">
                  <a:solidFill>
                    <a:srgbClr val="00B050"/>
                  </a:solidFill>
                  <a:latin typeface="Sakkal Majalla" panose="02000000000000000000" pitchFamily="2" charset="-78"/>
                  <a:cs typeface="Sakkal Majalla" panose="02000000000000000000" pitchFamily="2" charset="-78"/>
                </a:rPr>
                <a:t>style </a:t>
              </a:r>
              <a:r>
                <a:rPr lang="en-US" sz="2000" dirty="0" err="1">
                  <a:solidFill>
                    <a:srgbClr val="00B050"/>
                  </a:solidFill>
                  <a:latin typeface="Sakkal Majalla" panose="02000000000000000000" pitchFamily="2" charset="-78"/>
                  <a:cs typeface="Sakkal Majalla" panose="02000000000000000000" pitchFamily="2" charset="-78"/>
                </a:rPr>
                <a:t>url</a:t>
              </a:r>
              <a:r>
                <a:rPr lang="en-US" sz="2000" dirty="0">
                  <a:solidFill>
                    <a:srgbClr val="00B050"/>
                  </a:solidFill>
                  <a:latin typeface="Sakkal Majalla" panose="02000000000000000000" pitchFamily="2" charset="-78"/>
                  <a:cs typeface="Sakkal Majalla" panose="02000000000000000000" pitchFamily="2" charset="-78"/>
                </a:rPr>
                <a:t> </a:t>
              </a:r>
              <a:r>
                <a:rPr lang="fa-IR" sz="2000" dirty="0">
                  <a:solidFill>
                    <a:srgbClr val="00B050"/>
                  </a:solidFill>
                  <a:latin typeface="Sakkal Majalla" panose="02000000000000000000" pitchFamily="2" charset="-78"/>
                  <a:cs typeface="Sakkal Majalla" panose="02000000000000000000" pitchFamily="2" charset="-78"/>
                </a:rPr>
                <a:t> بگیریم</a:t>
              </a:r>
              <a:endParaRPr lang="en-US" sz="2000" dirty="0">
                <a:solidFill>
                  <a:srgbClr val="00B050"/>
                </a:solidFill>
                <a:latin typeface="Sakkal Majalla" panose="02000000000000000000" pitchFamily="2" charset="-78"/>
                <a:cs typeface="Sakkal Majalla" panose="02000000000000000000" pitchFamily="2" charset="-78"/>
              </a:endParaRPr>
            </a:p>
          </p:txBody>
        </p:sp>
      </p:grpSp>
      <p:sp>
        <p:nvSpPr>
          <p:cNvPr id="10" name="TextBox 9">
            <a:extLst>
              <a:ext uri="{FF2B5EF4-FFF2-40B4-BE49-F238E27FC236}">
                <a16:creationId xmlns:a16="http://schemas.microsoft.com/office/drawing/2014/main" id="{888D9F9D-A4C4-453B-BDAD-1E952F461994}"/>
              </a:ext>
            </a:extLst>
          </p:cNvPr>
          <p:cNvSpPr txBox="1"/>
          <p:nvPr/>
        </p:nvSpPr>
        <p:spPr>
          <a:xfrm>
            <a:off x="7247207" y="6357163"/>
            <a:ext cx="4944794" cy="369332"/>
          </a:xfrm>
          <a:prstGeom prst="rect">
            <a:avLst/>
          </a:prstGeom>
          <a:noFill/>
        </p:spPr>
        <p:txBody>
          <a:bodyPr wrap="square" rtlCol="0">
            <a:spAutoFit/>
          </a:bodyPr>
          <a:lstStyle/>
          <a:p>
            <a:r>
              <a:rPr lang="en-US" dirty="0">
                <a:solidFill>
                  <a:srgbClr val="00B050"/>
                </a:solidFill>
              </a:rPr>
              <a:t>https://docs.mapbox.com/help/glossary/style-url/</a:t>
            </a:r>
          </a:p>
        </p:txBody>
      </p:sp>
    </p:spTree>
    <p:extLst>
      <p:ext uri="{BB962C8B-B14F-4D97-AF65-F5344CB8AC3E}">
        <p14:creationId xmlns:p14="http://schemas.microsoft.com/office/powerpoint/2010/main" val="2473984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73</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Sakkal Majalla</vt:lpstr>
      <vt:lpstr>Office Theme</vt:lpstr>
      <vt:lpstr>1) ثبت نام در سایت                             https://www.mapbox.com                               Map Box 2) گرفتن token شخصی  برا گرفتن توکن باید وارد اکانت شخصی خود شویم https://account.mapbox.com/ قسمت Access tokens یک توکن جدید درست میکنیم 3) افزودن لایه dem توسط open layer برای اینکار ابتدا باید یک استایل که شامل لایه dem  است را به طور شخصی برای خودمان درست کنیم یک استایل کامل را از map box گرفته و انرا ادیت میکنیم https://docs.mapbox.com/studio-manual/examples/hillshade در قسمت پایین نقشه add to account میزنیم وارد بخش ادیت استایل می شود تمامی لایه ها را جز terrain  حذف میکنیم  سپس نام دلخواه به لایه میدهیم و انرا سیو میکنیم  استایل هایی را که سیو کردیم را میتوانیم از ادرس زیر ببینیم https://studio.mapbox.com پس از انکه استایل های شخصی را درست کردیم باید انرا توسط ol  اد کنیم به نقشه  راهنمای ادد کردن در لینک زیر: https://docs.mapbox.com/help/tutorials/mapbox-with-openlayers/#mapbox-studio-style-or-mapbox-style-url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ثبت نام در سایت Map Box 2) گرفتن token شخصی  برا گرفتن توکن باید وارد اکانت شخصی خود شویم https://account.mapbox.com/ قسمت Access tokens یک توکن جدید درست میکنیم 3) افزودن لایه dem توسط open layer برای اینکار ابتدا باید یک استایل که شامل لایه dem  است را به طور شخصی برای خودمان درست کنیم</dc:title>
  <dc:creator>Marziyeh</dc:creator>
  <cp:lastModifiedBy>Marziyeh</cp:lastModifiedBy>
  <cp:revision>7</cp:revision>
  <dcterms:created xsi:type="dcterms:W3CDTF">2019-07-16T09:27:45Z</dcterms:created>
  <dcterms:modified xsi:type="dcterms:W3CDTF">2019-07-16T11:15:10Z</dcterms:modified>
</cp:coreProperties>
</file>