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4EA77-AE65-4DE1-BDEF-17657EB24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38FEE-F87B-40BB-955D-CF8E7A03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A6A23-36DC-45BB-B04C-DD50AC9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7AF08-440E-4CFD-9E7B-81ABD9D7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2A66A-1D16-4AF7-9706-98D7B8C1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4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108B-5548-4555-8A8D-01DAE3B9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C8EB6A-4A13-4A20-900E-242C9C3F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47FA-70C7-4086-B369-31B594E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02D30-4F3B-4399-98ED-EEF3329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30902-42EB-42B6-99B3-118912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230472-4CCE-404B-8C23-12F3EE2FB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0376FC-2213-44A7-B886-6DCDCAB4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83283-3108-4433-AFA5-B314308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0F764-D848-4973-BE06-749A91E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092AD-6C3B-4A0D-9326-4B4F1F5E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C38F6-BA25-486C-A8A1-B7399DE2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FA6C3-9EC0-4932-A243-98946EE5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9A99C-CCE9-421E-A32A-84F2160B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A29FD-A3DC-4016-89D7-597A3956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D6613-A68A-4FA8-A996-D19116E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3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C53A-191C-4904-A9C3-6C5C0AAB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D960E2-1B77-43EE-85ED-A9F61945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AC29E-20FB-48C3-A746-7BF707D1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6C1B7-9873-441F-888F-FE5DD6E0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3B52C-A5C8-4AEE-8CA3-63F46B5D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DAF20-237F-478A-B68F-EF959F4D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979B7-2719-437C-A949-CCABDC596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9234F9-4ADE-40D2-8C2F-CE1D6094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62BAA-B852-4EBE-B44B-5798AC11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B4F7D-90C1-4D3C-B7A2-275CC1C1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D0474-8BFA-4E23-804E-BF5C068F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5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1209-2FEB-4657-B524-37AC0093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EA348D-2496-451C-BF4B-E6251C0D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52CE34-1D23-47AD-8FEF-1174A79F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73F0E2-2E9E-404E-A7CF-D5BD38CEE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DB0D92-DAD8-45D4-B378-5559F724E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9B1479-43FB-4A24-9BC3-4850EFF3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DC49FC-3DEA-496A-A3B2-A10D36F2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3E2535-601C-482B-A46A-6FDC352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4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5436-8374-4E2C-971B-1A53CF1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AE891B-5FAB-45CF-B8A6-2CAEA111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D66D25-25DD-4717-A080-1BA97222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0113F0-EC7D-429E-AD68-55EBB46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4F18B5-62DB-4A82-978B-50E306F6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53A722-CF05-4444-BFA3-769D0AED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D992D-3533-48BE-9B0F-7C394EB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9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5EE7F-FA99-4505-ACF2-9E462962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2203F-B499-4E82-A81A-E4D2B70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725C25-BF49-4325-9560-292A2F34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C9BAE-9BAD-4936-9B28-B98616C9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A3B260-91C7-4CC2-B4FA-4C167DC7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E11A0-C417-45B7-8860-2AD58F23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C2AC1-D653-4965-8D2B-5BF490E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C73E9-75B0-4005-B2F2-0358F398B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95C2C-4235-4399-902B-5095AFBE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5D332-4A01-4407-90AF-D39843A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07544-0B83-4069-B1DF-A7D2CBFA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B9500-38A7-488E-A95C-4343FFF4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54E620-8B61-47BB-8A97-36A6020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F46AB-5911-4716-AA08-57AAEBF8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E492-CD12-46B7-BA41-60CA1A8BC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B238-2BFE-40FD-A7E5-C9C9AD7E1F2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C940F-1FC3-44EF-A175-80C75FF1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94DF5-0C2E-4C75-9DFC-F85D812F7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E45E-3D58-4532-A325-2233088DE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9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BF73F2-EE40-4136-97DC-11BD9E98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chemeClr val="bg1"/>
                </a:solidFill>
              </a:rPr>
              <a:t>futebol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44A43-82F8-4555-8322-7B6601FA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endParaRPr lang="pt-BR" sz="2000">
              <a:solidFill>
                <a:schemeClr val="bg1"/>
              </a:solidFill>
            </a:endParaRPr>
          </a:p>
        </p:txBody>
      </p:sp>
      <p:grpSp>
        <p:nvGrpSpPr>
          <p:cNvPr id="28" name="Group 2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 descr="Homem jogando futebol no campo&#10;&#10;Descrição gerada automaticamente">
            <a:extLst>
              <a:ext uri="{FF2B5EF4-FFF2-40B4-BE49-F238E27FC236}">
                <a16:creationId xmlns:a16="http://schemas.microsoft.com/office/drawing/2014/main" id="{2B7F2D6E-107F-4DD1-847B-16F24247D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6" b="9091"/>
          <a:stretch/>
        </p:blipFill>
        <p:spPr>
          <a:xfrm>
            <a:off x="1700022" y="1699188"/>
            <a:ext cx="4172845" cy="3301282"/>
          </a:xfrm>
          <a:prstGeom prst="rect">
            <a:avLst/>
          </a:prstGeom>
          <a:ln w="28575">
            <a:noFill/>
          </a:ln>
        </p:spPr>
      </p:pic>
      <p:sp>
        <p:nvSpPr>
          <p:cNvPr id="3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3174C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3174C0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949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futebol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futebol</dc:title>
  <dc:creator>BIANCA MARIA DOS SANTOS GUIMARAES FINCO</dc:creator>
  <cp:lastModifiedBy>BIANCA MARIA DOS SANTOS GUIMARAES FINCO</cp:lastModifiedBy>
  <cp:revision>1</cp:revision>
  <dcterms:created xsi:type="dcterms:W3CDTF">2023-05-22T14:59:15Z</dcterms:created>
  <dcterms:modified xsi:type="dcterms:W3CDTF">2023-05-22T15:00:52Z</dcterms:modified>
</cp:coreProperties>
</file>