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78" r:id="rId2"/>
    <p:sldId id="279" r:id="rId3"/>
    <p:sldId id="280" r:id="rId4"/>
    <p:sldId id="294" r:id="rId5"/>
    <p:sldId id="281" r:id="rId6"/>
    <p:sldId id="302" r:id="rId7"/>
    <p:sldId id="303" r:id="rId8"/>
    <p:sldId id="295" r:id="rId9"/>
    <p:sldId id="296" r:id="rId10"/>
    <p:sldId id="297" r:id="rId11"/>
    <p:sldId id="299" r:id="rId12"/>
    <p:sldId id="300" r:id="rId13"/>
    <p:sldId id="301" r:id="rId14"/>
    <p:sldId id="290" r:id="rId15"/>
    <p:sldId id="292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09" autoAdjust="0"/>
  </p:normalViewPr>
  <p:slideViewPr>
    <p:cSldViewPr snapToGrid="0" snapToObjects="1">
      <p:cViewPr>
        <p:scale>
          <a:sx n="96" d="100"/>
          <a:sy n="96" d="100"/>
        </p:scale>
        <p:origin x="132" y="5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37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0 3408 0 0,'0'0'180'0'0,"1"3"581"0"0,0 7 1250 0 0,-4-6-1706 0 0,-1 0 0 0 0,-1-1 1 0 0,1 1-1 0 0,-7 3 0 0 0,4 2-53 0 0,-4 10-6 0 0,0 1-1 0 0,-13 37 0 0 0,-12 53 555 0 0,34-102-738 0 0,-7 15 198 0 0,-21 42 0 0 0,-1 1 304 0 0,12-13 56 0 0,11-29-539 0 0,5-15-66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30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0 9144 0 0,'1'6'87'0'0,"4"1"220"0"0,1 1-84 0 0,-6-8-237 0 0,0 0 25 0 0,0 1 0 0 0,0-1 1 0 0,1 0-1 0 0,-1 1 0 0 0,0-1 0 0 0,0 0 0 0 0,0 1 0 0 0,0-1 0 0 0,1 0 0 0 0,-1 1 0 0 0,0-1 0 0 0,0 0 0 0 0,0 1 0 0 0,0-1 0 0 0,0 0 1 0 0,0 1-1 0 0,0-1 0 0 0,0 0 0 0 0,0 1 0 0 0,0-1 0 0 0,0 0 0 0 0,-1 1 0 0 0,1-1 0 0 0,0 0 0 0 0,0 1 0 0 0,0-1 0 0 0,0 0 1 0 0,0 1-1 0 0,-1-1 0 0 0,-7 14-5 0 0,-7 3-3 0 0,-1 0 2 0 0,5-6 7 0 0,0-1 0 0 0,-23 17 0 0 0,11-10 43 0 0,-2 2 18 0 0,-5 5 54 0 0,1 0 49 0 0,-14 10 328 0 0,35-26-215 0 0,0-1 1 0 0,0 2-1 0 0,0-1 0 0 0,-9 15 1 0 0,11-15 173 0 0,0 0 0 0 0,-14 14 1 0 0,-3 3 856 0 0,20-21-1069 0 0,0 0 0 0 0,-1-1 0 0 0,0 0-1 0 0,-5 5 1 0 0,-7 6 79 0 0,3-5-117 0 0,10-8-178 0 0,2-1 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4.3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1 410 3808 0 0,'7'0'21'0'0,"2"0"77"0"0,5-3 289 0 0,-4 0-244 0 0,32-6 839 0 0,-40 9-904 0 0,1-1 1 0 0,-1 1 0 0 0,0-1 0 0 0,1 1-1 0 0,-1-1 1 0 0,0 0 0 0 0,5-2 0 0 0,-2 0 38 0 0,-4 3-76 0 0,1-1-1 0 0,0 0 0 0 0,0 1 0 0 0,0-1 0 0 0,-1 0 1 0 0,1 0-1 0 0,-1 0 0 0 0,1 0 0 0 0,-1-1 0 0 0,1 1 1 0 0,-1 0-1 0 0,2-2 0 0 0,1-1 59 0 0,-1 2-14 0 0,0-1 0 0 0,0 1 0 0 0,0-1 0 0 0,0 0 0 0 0,3-4 0 0 0,-1 2 13 0 0,-1 1-22 0 0,0 0 0 0 0,-1 1 1 0 0,1-2-1 0 0,-1 1 0 0 0,5-9 0 0 0,0 1 19 0 0,16-21 307 0 0,-12 19-158 0 0,-1-2-1 0 0,-1 1 0 0 0,12-25 1 0 0,-18 30-45 0 0,-1 1 1 0 0,3-17-1 0 0,-3 11-39 0 0,0-1 141 0 0,-1 0 0 0 0,0 0-1 0 0,-2-20 1 0 0,0 35-246 0 0,0-1 1 0 0,-1 1-1 0 0,1-1 0 0 0,-1 1 1 0 0,1 0-1 0 0,-1-1 0 0 0,1 1 1 0 0,-1-1-1 0 0,0 1 0 0 0,0 0 1 0 0,0 0-1 0 0,0-1 0 0 0,0 1 1 0 0,0 0-1 0 0,0 0 0 0 0,0 0 1 0 0,0 0-1 0 0,0 0 0 0 0,-1 0 1 0 0,-1-1-1 0 0,1 1 14 0 0,1 0 0 0 0,-1 0-1 0 0,1 0 1 0 0,-1 1 0 0 0,0-1 0 0 0,1 0-1 0 0,-1 1 1 0 0,0-1 0 0 0,0 1 0 0 0,0 0-1 0 0,1 0 1 0 0,-1-1 0 0 0,0 1 0 0 0,-3 1-1 0 0,-2 1-15 0 0,0 1 0 0 0,1 0 0 0 0,-1 1 0 0 0,1 0 0 0 0,0 0 0 0 0,0 0 0 0 0,0 0 0 0 0,1 1 0 0 0,-1 0 0 0 0,1 0-1 0 0,0 1 1 0 0,1-1 0 0 0,-1 1 0 0 0,1 0 0 0 0,1 1 0 0 0,-1-1 0 0 0,-3 9 0 0 0,0 2 29 0 0,0 0 0 0 0,2 1 0 0 0,0 0 0 0 0,1-1 0 0 0,-3 35 1 0 0,4-11 38 0 0,1 0 1 0 0,3-1 0 0 0,1 1 0 0 0,8 45 0 0 0,1 19 216 0 0,-6-47-148 0 0,-2-21 53 0 0,-5 62-1 0 0,1-92-187 0 0,-1 0 1 0 0,0 0-1 0 0,-5 9 0 0 0,4-9-25 0 0,3-7-27 0 0,0 1 0 0 0,0-1 0 0 0,0 0 0 0 0,0 1 0 0 0,0-1 0 0 0,0 0 0 0 0,0 1 0 0 0,0-1 0 0 0,0 0 0 0 0,0 1 0 0 0,0-1 0 0 0,-1 0 0 0 0,1 1 0 0 0,0-1 1 0 0,0 0-1 0 0,0 0 0 0 0,-1 1 0 0 0,1-1 0 0 0,0 0 0 0 0,0 0 0 0 0,-1 1 0 0 0,1-1 0 0 0,0 0 0 0 0,0 0 0 0 0,-1 0 0 0 0,1 1 0 0 0,0-1 0 0 0,-1 0 0 0 0,1 0 0 0 0,0 0 0 0 0,-1 0 0 0 0,1 0 0 0 0,0 0 0 0 0,-1 0 0 0 0,1 0 1 0 0,0 0-1 0 0,-1 0 0 0 0,1 0 0 0 0,0 0 0 0 0,-1 0 0 0 0,1 0 0 0 0,0 0 0 0 0,-1 0 0 0 0,1 0 0 0 0,0 0 0 0 0,-1-1 0 0 0,0 1 7 0 0,1 0 0 0 0,-1-1 0 0 0,1 1-1 0 0,-1-1 1 0 0,1 1 0 0 0,-1-1 0 0 0,1 1 0 0 0,0-1 0 0 0,-1 0 0 0 0,1 1-1 0 0,0-1 1 0 0,-1 0 0 0 0,1 1 0 0 0,0-1 0 0 0,0 1 0 0 0,-1-2-1 0 0,1 1-1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4.6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 10752 0 0,'0'0'440'0'0,"6"2"-48"0"0,-2 0-379 0 0,1 0 0 0 0,-1 0 1 0 0,0 0-1 0 0,1-1 0 0 0,-1 1 1 0 0,1-1-1 0 0,0 0 0 0 0,-1-1 1 0 0,1 1-1 0 0,0-1 1 0 0,5 0-1 0 0,11 0 47 0 0,27-5 0 0 0,73-16 704 0 0,-118 20-668 0 0,0 1 0 0 0,0-1 0 0 0,0 0 1 0 0,0 0-1 0 0,0 0 0 0 0,3-2 1 0 0,3-1 49 0 0,-4 3-68 0 0,-5 1-44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5.0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7936 0 0,'0'16'64'0'0,"3"7"231"0"0,0 0 156 0 0,5 11 316 0 0,2 19-23 0 0,-9-48-702 0 0,3 25 1150 0 0,1 38-1 0 0,-5-67-809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5.4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0 10344 0 0,'-4'0'0'0'0,"-1"4"152"0"0,0 1 176 0 0,1-2 112 0 0,0 2 112 0 0,1-1-152 0 0,-2 1-152 0 0,1 0-104 0 0,0-1-104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5.7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4 6016 0 0,'0'-4'0'0'0,"0"6"109"0"0,0 4 170 0 0,1-1 0 0 0,-2 1 0 0 0,1 0 0 0 0,-1 6 0 0 0,-5 28-26 0 0,2 1 0 0 0,2-1 1 0 0,5 68-1 0 0,1-17 518 0 0,-4-65-391 0 0,1-1 0 0 0,1 0 0 0 0,8 41 0 0 0,1-15 374 0 0,3 12 476 0 0,-10-47-771 0 0,-3-10-234 0 0,1-1-1 0 0,0 1 1 0 0,0 0-1 0 0,0-1 1 0 0,4 6-1 0 0,-6-10-199 0 0,0-1 0 0 0,0 0 0 0 0,1 1 0 0 0,-1-1 0 0 0,0 0 1 0 0,0 1-1 0 0,1-1 0 0 0,-1 0 0 0 0,0 1 0 0 0,0-1 0 0 0,1 0 0 0 0,-1 0 0 0 0,0 1 0 0 0,1-1 0 0 0,-1 0 0 0 0,1 0 0 0 0,-1 0 0 0 0,0 0 0 0 0,1 0 0 0 0,-1 1 0 0 0,0-1 0 0 0,1 0 0 0 0,-1 0 1 0 0,1 0-1 0 0,-1 0 0 0 0,0 0 0 0 0,1 0 0 0 0,-1 0 0 0 0,1 0 0 0 0,-1 0 0 0 0,0 0 0 0 0,1-1 0 0 0,-1 1 0 0 0,0 0 0 0 0,1 0 0 0 0,-1 0 0 0 0,1 0 0 0 0,0-1 0 0 0,10-13 371 0 0,-8 10-391 0 0,4-5 43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6.1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67 9944 0 0,'1'-21'76'0'0,"3"2"197"0"0,-3 16-232 0 0,0 0-1 0 0,0 1 0 0 0,-1-2 1 0 0,1 1-1 0 0,-1-6 1 0 0,11 6-312 0 0,-10 3 258 0 0,0 1-1 0 0,-1-1 1 0 0,1 0-1 0 0,0 0 1 0 0,-1 1 0 0 0,1-1-1 0 0,-1 0 1 0 0,1 0-1 0 0,0 1 1 0 0,-1-1 0 0 0,1 1-1 0 0,-1-1 1 0 0,1 1-1 0 0,-1-1 1 0 0,1 1 0 0 0,-1-1-1 0 0,0 1 1 0 0,1-1-1 0 0,-1 1 1 0 0,0-1-1 0 0,1 1 1 0 0,-1 0 0 0 0,0-1-1 0 0,0 1 1 0 0,1 0-1 0 0,-1-1 1 0 0,0 1 0 0 0,0 0-1 0 0,0-1 1 0 0,0 1-1 0 0,0 0 1 0 0,0 0 0 0 0,0 4-2 0 0,0 1 1 0 0,0-1 0 0 0,0 0 0 0 0,-1 0-1 0 0,-1 8 1 0 0,1-9 13 0 0,-6 25-7 0 0,2 0 0 0 0,-3 43 0 0 0,8-17 101 0 0,0 48 390 0 0,2-87-408 0 0,0-1 1 0 0,0 1-1 0 0,2-1 1 0 0,8 25-1 0 0,-4-7 420 0 0,-7-27-337 0 0,0 0 0 0 0,0 0 0 0 0,4 11 0 0 0,-3-13-11 0 0,-1 0-1 0 0,1-1 1 0 0,0 1 0 0 0,0 0 0 0 0,0-1 0 0 0,1 1 0 0 0,-1-1 0 0 0,1 1 0 0 0,5 4 0 0 0,-7-7-87 0 0,1 1-1 0 0,0-1 1 0 0,0 0 0 0 0,1 0 0 0 0,-1 0-1 0 0,0-1 1 0 0,0 1 0 0 0,0 0-1 0 0,1-1 1 0 0,-1 1 0 0 0,0-1 0 0 0,0 0-1 0 0,1 0 1 0 0,3 0 0 0 0,31-6 311 0 0,-31 5-306 0 0,6-3 41 0 0,1 0-1 0 0,0-1 1 0 0,-1 0-1 0 0,0-1 1 0 0,0-1 0 0 0,21-15-1 0 0,3-2 219 0 0,-34 24-304 0 0,-1-1 0 0 0,1 0 1 0 0,-1 0-1 0 0,0 0 1 0 0,0 0-1 0 0,0 0 0 0 0,1 0 1 0 0,-1 0-1 0 0,0 0 1 0 0,0 0-1 0 0,-1 0 0 0 0,1-1 1 0 0,0 1-1 0 0,0 0 1 0 0,0-1-1 0 0,-1 1 0 0 0,1-1 1 0 0,-1 1-1 0 0,1-3 1 0 0,-1 3-13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6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19 11048 0 0,'-1'-2'17'0'0,"-2"-4"59"0"0,-2-3 108 0 0,6 8-110 0 0,4 3-41 0 0,-3 0-32 0 0,30 17-4 0 0,-10-13-23 0 0,-18-5 23 0 0,17 2-5 0 0,9 1 7 0 0,-13-2 16 0 0,1-1 0 0 0,0-1 0 0 0,0 0 1 0 0,0-2-1 0 0,0 0 0 0 0,0-1 0 0 0,0 0 1 0 0,24-9-1 0 0,-21 4-8 0 0,-13 6-7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6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94 7328 0 0,'7'0'40'0'0,"1"2"59"0"0,6 8 133 0 0,-13-10-229 0 0,0 1 22 0 0,1-1 0 0 0,0 1-1 0 0,-1-1 1 0 0,1 1 0 0 0,-1-1 0 0 0,1 0-1 0 0,0 0 1 0 0,-1 0 0 0 0,1 0-1 0 0,0 0 1 0 0,1-1 0 0 0,3 0 16 0 0,0 1 28 0 0,-1 0 1 0 0,1-1 0 0 0,-1 1 0 0 0,1-2-1 0 0,-1 1 1 0 0,1-1 0 0 0,-1 1 0 0 0,0-1-1 0 0,0-1 1 0 0,0 1 0 0 0,0-1 0 0 0,7-4-1 0 0,10-25 762 0 0,6 4 248 0 0,-28 28-1066 0 0,1 0 0 0 0,-1 0 0 0 0,0-1 0 0 0,0 1 0 0 0,1 0 0 0 0,-1 0 0 0 0,0 0 1 0 0,0 0-1 0 0,1-1 0 0 0,-1 1 0 0 0,0 0 0 0 0,0 0 0 0 0,1 0 0 0 0,-1-1 0 0 0,0 1 0 0 0,0 0 1 0 0,0 0-1 0 0,0-1 0 0 0,1 1 0 0 0,-1 0 0 0 0,0-1 0 0 0,0 1 0 0 0,0 0 0 0 0,0 0 0 0 0,0-1 1 0 0,0 1-1 0 0,0 0 0 0 0,0-1 0 0 0,0 1 0 0 0,0 0 0 0 0,0-1 0 0 0,0 1 0 0 0,0 0 0 0 0,0 0 1 0 0,0-1-1 0 0,0 1 0 0 0,0 0 0 0 0,0-1 0 0 0,-1 1 0 0 0,1 0 0 0 0,0 0 0 0 0,0-1 0 0 0,0 1 1 0 0,-1 0-1 0 0,-11-7 469 0 0,6 5-242 0 0,3 2-179 0 0,0-1 1 0 0,0 0-1 0 0,0 1 1 0 0,0 0-1 0 0,0 0 1 0 0,0 0-1 0 0,0 0 1 0 0,0 0-1 0 0,0 0 1 0 0,0 1 0 0 0,0 0-1 0 0,0-1 1 0 0,1 1-1 0 0,-1 0 1 0 0,0 0-1 0 0,-4 3 1 0 0,-2 0 108 0 0,0 1 0 0 0,0 0 0 0 0,-15 12 0 0 0,20-13-94 0 0,0-1 0 0 0,0 1-1 0 0,0 0 1 0 0,1 0-1 0 0,0 0 1 0 0,-1 1 0 0 0,-2 6-1 0 0,1-2 128 0 0,1 1 0 0 0,1 0 0 0 0,-3 10 1 0 0,4-15-152 0 0,1 0 1 0 0,0 0-1 0 0,0 0 1 0 0,0 0 0 0 0,0-1-1 0 0,1 1 1 0 0,-1 0 0 0 0,1 0-1 0 0,1 0 1 0 0,-1 0-1 0 0,1 0 1 0 0,0 0 0 0 0,0 0-1 0 0,0 0 1 0 0,1 0 0 0 0,-1-1-1 0 0,1 1 1 0 0,0-1 0 0 0,1 1-1 0 0,3 5 1 0 0,-4-7-29 0 0,1 1-1 0 0,0-1 1 0 0,0 0 0 0 0,0 0 0 0 0,1 0-1 0 0,-1 0 1 0 0,0 0 0 0 0,1-1 0 0 0,0 1-1 0 0,0-1 1 0 0,7 3 0 0 0,-4-3 1 0 0,0 0 0 0 0,0 0-1 0 0,0-1 1 0 0,0 1 0 0 0,0-2 0 0 0,12 1 0 0 0,5-3 12 0 0,0 0 0 0 0,0-2 0 0 0,30-9 0 0 0,-41 10-27 0 0,3 0 7 0 0,-11 2-11 0 0,1 0 0 0 0,-1 0-1 0 0,1 0 1 0 0,-1-1 0 0 0,0 0-1 0 0,0 0 1 0 0,0-1-1 0 0,9-5 1 0 0,-9 4-5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7.4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20 106 8536 0 0,'0'-5'3'0'0,"-2"-1"13"0"0,-5 0 46 0 0,3 3 673 0 0,3 12-431 0 0,-1 2-195 0 0,1-7-44 0 0,0 1 0 0 0,0 0 1 0 0,1 0-1 0 0,-1-1 1 0 0,1 1-1 0 0,1 5 0 0 0,17 106 1358 0 0,-17-103-969 0 0,1 0 0 0 0,6 23-1 0 0,-3-10 757 0 0,-5-26-1191 0 0,0 0 0 0 0,0 0 0 0 0,0 0 0 0 0,0-1 0 0 0,0 1 0 0 0,0 0 1 0 0,0 0-1 0 0,1 0 0 0 0,-1 0 0 0 0,0-1 0 0 0,0 1 0 0 0,0 0 0 0 0,0 0 1 0 0,0 0-1 0 0,0 0 0 0 0,0 0 0 0 0,1 0 0 0 0,-1-1 0 0 0,0 1 0 0 0,0 0 1 0 0,0 0-1 0 0,0 0 0 0 0,0 0 0 0 0,1 0 0 0 0,-1 0 0 0 0,0 0 0 0 0,0 0 1 0 0,0 0-1 0 0,0 0 0 0 0,1 0 0 0 0,-1 0 0 0 0,0 0 0 0 0,0 0 0 0 0,0 0 1 0 0,0 0-1 0 0,1 0 0 0 0,-1 0 0 0 0,0 0 0 0 0,0 0 0 0 0,0 0 0 0 0,0 0 0 0 0,0 0 1 0 0,1 0-1 0 0,-1 0 0 0 0,0 0 0 0 0,0 0 0 0 0,0 0 0 0 0,0 1 0 0 0,0-1 1 0 0,1 0-1 0 0,-1 0 0 0 0,0 0 0 0 0,0 0 0 0 0,0 0 0 0 0,0 0 0 0 0,0 1 1 0 0,0-1-1 0 0,1 0 0 0 0,7-32 413 0 0,-1-4-161 0 0,15-48-1 0 0,-11 46-35 0 0,-7 27-159 0 0,1 1 0 0 0,0-1 0 0 0,1 1 0 0 0,0 1 0 0 0,0-1 0 0 0,1 1 0 0 0,0 0 0 0 0,10-9 0 0 0,-10 12-15 0 0,-1 0 0 0 0,1 0-1 0 0,0 1 1 0 0,1 0 0 0 0,-1 0 0 0 0,1 1 0 0 0,0 0 0 0 0,0 0-1 0 0,0 1 1 0 0,16-4 0 0 0,-6 3 7 0 0,-16 3-59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8.5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253 1 1896 0 0,'-1'13'559'0'0,"0"-12"-478"0"0,1 0 1 0 0,-1 0-1 0 0,1 0 1 0 0,-1 0-1 0 0,0-1 1 0 0,1 1-1 0 0,-1 0 1 0 0,0-1-1 0 0,1 1 1 0 0,-1 0-1 0 0,0-1 1 0 0,-1 2-1 0 0,-13 10 765 0 0,-6 9-3 0 0,-5 7-300 0 0,2 1 0 0 0,0 0 0 0 0,-22 40 1 0 0,29-37-156 0 0,1 1 1 0 0,-17 49 0 0 0,28-65-252 0 0,1-1 0 0 0,0 1 1 0 0,2 0-1 0 0,0 0 1 0 0,0 0-1 0 0,2 0 1 0 0,1 23-1 0 0,0-28-25 0 0,1 0 0 0 0,0-1-1 0 0,1 0 1 0 0,0 1 0 0 0,0-1 0 0 0,1 0 0 0 0,1-1-1 0 0,0 1 1 0 0,0-1 0 0 0,1 0 0 0 0,0 0 0 0 0,14 16-1 0 0,10 9 272 0 0,23 26 509 0 0,-51-59-833 0 0,0 0-1 0 0,0-1 1 0 0,0 0-1 0 0,0 1 1 0 0,0-1 0 0 0,1 0-1 0 0,-1 0 1 0 0,0 0-1 0 0,1 0 1 0 0,-1-1 0 0 0,1 1-1 0 0,-1-1 1 0 0,1 1 0 0 0,-1-1-1 0 0,4 0 1 0 0,-2 0 27 0 0,0 0 0 0 0,0 0-1 0 0,0-1 1 0 0,1 1 0 0 0,-1-1 0 0 0,0 0 0 0 0,0 0 0 0 0,5-3 0 0 0,7-5 228 0 0,25-16 0 0 0,-32 18-125 0 0,-8 7-78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3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0 4120 0 0,'0'2'-227'0'0,"1"-1"314"0"0,-1 1 1131 0 0,-9 0-98 0 0,4-1-981 0 0,-1 0-1 0 0,0 1 1 0 0,0 0-1 0 0,1 0 1 0 0,-7 3-1 0 0,-22 9 153 0 0,-15 0 437 0 0,-73 31 0 0 0,108-39-564 0 0,8-4-53 0 0,0 0 0 0 0,1 0 0 0 0,0 1 0 0 0,-1 0 0 0 0,1 0 0 0 0,0 0 1 0 0,0 0-1 0 0,1 1 0 0 0,-1 0 0 0 0,1 0 0 0 0,-1 0 0 0 0,1 1 1 0 0,-4 5-1 0 0,8-9-80 0 0,0-1 1 0 0,-1 1 0 0 0,1-1-1 0 0,0 1 1 0 0,-1 0 0 0 0,1-1 0 0 0,0 1-1 0 0,0 0 1 0 0,0-1 0 0 0,0 1-1 0 0,0 0 1 0 0,0 0 0 0 0,0-1-1 0 0,0 1 1 0 0,0 0 0 0 0,0-1 0 0 0,0 1-1 0 0,0 0 1 0 0,0-1 0 0 0,0 1-1 0 0,1 0 1 0 0,-1-1 0 0 0,0 1-1 0 0,0 0 1 0 0,1-1 0 0 0,-1 1-1 0 0,1 0 1 0 0,-1-1 0 0 0,0 1 0 0 0,1-1-1 0 0,-1 1 1 0 0,1-1 0 0 0,-1 1-1 0 0,1-1 1 0 0,0 1 0 0 0,-1-1-1 0 0,1 0 1 0 0,-1 1 0 0 0,1-1 0 0 0,0 0-1 0 0,-1 0 1 0 0,2 1 0 0 0,4 1 50 0 0,-1 1 0 0 0,2-2-1 0 0,10 3 1 0 0,-10-2 6 0 0,113 32 609 0 0,-109-31-638 0 0,5 3 92 0 0,-1 0 1 0 0,1 1-1 0 0,-1 0 0 0 0,-1 2 0 0 0,1-1 0 0 0,-1 2 0 0 0,14 12 1 0 0,-23-17-73 0 0,-1 0 1 0 0,0 0 0 0 0,0 0 0 0 0,0 0 0 0 0,-1 0 0 0 0,0 1 0 0 0,0 0 0 0 0,0 0 0 0 0,0 0 0 0 0,-1 0 0 0 0,0 0 0 0 0,-1 0 0 0 0,1 0 0 0 0,-1 1 0 0 0,0-1 0 0 0,-1 0-1 0 0,1 1 1 0 0,-1-1 0 0 0,-1 1 0 0 0,-1 11 0 0 0,2-17-70 0 0,-1 0 0 0 0,1 0-1 0 0,-1 0 1 0 0,1 0 0 0 0,-1-1 0 0 0,1 1 0 0 0,-1 0-1 0 0,1 0 1 0 0,-1-1 0 0 0,0 1 0 0 0,1 0-1 0 0,-1-1 1 0 0,0 1 0 0 0,0-1 0 0 0,0 1-1 0 0,-2 2 22 0 0,-4 3 16 0 0,1 0 1 0 0,-1 0-1 0 0,1-1 0 0 0,-2 0 1 0 0,1 0-1 0 0,0 0 0 0 0,-1-1 1 0 0,0 0-1 0 0,0-1 1 0 0,0 0-1 0 0,-1 0 0 0 0,1 0 1 0 0,-1-1-1 0 0,-16 1 0 0 0,4 0 47 0 0,11-2-28 0 0,0 0 0 0 0,0 0 0 0 0,0-1 0 0 0,0 0 0 0 0,0-1 0 0 0,0 0 0 0 0,-12-2 0 0 0,21 2-56 0 0,0 1-1 0 0,-1-1 1 0 0,1 0 0 0 0,0 1 0 0 0,0-1 0 0 0,-1 0 0 0 0,1 0-1 0 0,0 0 1 0 0,0 0 0 0 0,0 0 0 0 0,0 0 0 0 0,0 0 0 0 0,0 0-1 0 0,1 0 1 0 0,-1 0 0 0 0,0-1 0 0 0,0 1 0 0 0,1 0 0 0 0,-1 0-1 0 0,1-1 1 0 0,-1 1 0 0 0,1-1 0 0 0,0 1 0 0 0,0 0 0 0 0,-1-1-1 0 0,1 1 1 0 0,0-1 0 0 0,0 1 0 0 0,0 0 0 0 0,0-1 0 0 0,1 1-1 0 0,-1-1 1 0 0,0 1 0 0 0,0 0 0 0 0,1-1 0 0 0,-1 1 0 0 0,1 0-1 0 0,-1-1 1 0 0,2-1 0 0 0,4-6 23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9.2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283 79 8744 0 0,'0'-13'104'0'0,"0"5"54"0"0,0 7-138 0 0,1 0 1 0 0,-1 1-1 0 0,0-1 0 0 0,0 0 1 0 0,0 0-1 0 0,0 0 0 0 0,-1 0 1 0 0,1 0-1 0 0,0 1 0 0 0,0-1 1 0 0,0 0-1 0 0,-1 0 0 0 0,1 0 0 0 0,0 1 1 0 0,-1-1-1 0 0,1 0 0 0 0,-1 0 1 0 0,1 1-1 0 0,-1-1 0 0 0,1 0 1 0 0,-1 1-1 0 0,1-1 0 0 0,-1 1 0 0 0,0-1 1 0 0,1 1-1 0 0,-2-1 0 0 0,-11-15-132 0 0,6 12 97 0 0,0 1-1 0 0,0 0 1 0 0,0 1-1 0 0,0-1 0 0 0,0 1 1 0 0,0 1-1 0 0,-1-1 0 0 0,1 1 1 0 0,-1 1-1 0 0,1-1 1 0 0,0 1-1 0 0,-1 1 0 0 0,-10 1 1 0 0,11-1 13 0 0,1 0 1 0 0,-1 1-1 0 0,1 0 1 0 0,0 0-1 0 0,0 1 1 0 0,0 0-1 0 0,0 0 1 0 0,0 0-1 0 0,0 1 1 0 0,1 0-1 0 0,-1 0 1 0 0,1 0-1 0 0,0 0 1 0 0,1 1-1 0 0,-7 7 1 0 0,6-4 67 0 0,-1-1 0 0 0,2 1 0 0 0,-1 0 0 0 0,1 1 1 0 0,0-1-1 0 0,1 1 0 0 0,0-1 0 0 0,0 1 0 0 0,1 0 1 0 0,-2 14-1 0 0,1-5 286 0 0,2-9-59 0 0,-1 1 0 0 0,1-1 0 0 0,1 1 1 0 0,0-1-1 0 0,2 17 0 0 0,-2-24-231 0 0,1 1 0 0 0,0-1 0 0 0,0 1 0 0 0,0-1 0 0 0,0 1 0 0 0,0-1-1 0 0,0 1 1 0 0,1-1 0 0 0,-1 0 0 0 0,1 0 0 0 0,0 0 0 0 0,-1 0 0 0 0,1 0 0 0 0,0 0 0 0 0,0 0 0 0 0,0-1 0 0 0,1 1 0 0 0,-1-1-1 0 0,0 1 1 0 0,1-1 0 0 0,-1 0 0 0 0,0 0 0 0 0,1 0 0 0 0,-1 0 0 0 0,4 0 0 0 0,1 1 20 0 0,-1-1 0 0 0,0 0 0 0 0,1-1 0 0 0,-1 1 0 0 0,1-1 0 0 0,-1-1 1 0 0,1 1-1 0 0,-1-1 0 0 0,1 0 0 0 0,-1-1 0 0 0,11-3 0 0 0,4-3 142 0 0,39-22 0 0 0,-57 29-209 0 0,17-12 108 0 0,0-1-1 0 0,-1 0 1 0 0,-1-1 0 0 0,0-1-1 0 0,-1-1 1 0 0,23-29 0 0 0,-33 38-83 0 0,-4 5-11 0 0,-1 0 1 0 0,1 0 0 0 0,0 0-1 0 0,-1-1 1 0 0,0 1 0 0 0,0-1-1 0 0,0 0 1 0 0,0 0 0 0 0,-1 1-1 0 0,1-1 1 0 0,1-6 0 0 0,5-33 643 0 0,-8 47-638 0 0,-1 0 1 0 0,0 0-1 0 0,0-1 1 0 0,0 1-1 0 0,-1 4 1 0 0,-4 13 31 0 0,2 2 38 0 0,0 25 0 0 0,4-40-51 0 0,0 0 0 0 0,0 0 1 0 0,1 0-1 0 0,0 0 0 0 0,1-1 0 0 0,3 13 0 0 0,-4-17-37 0 0,1 1 30 0 0,-1 0 0 0 0,1 1-1 0 0,0-1 1 0 0,0-1 0 0 0,3 7-1 0 0,-4-10-30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9.8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5 10344 0 0,'-1'-5'77'0'0,"-1"6"128"0"0,-3 11 416 0 0,-5 20 285 0 0,4-6-907 0 0,3-13-5 0 0,-1 0 0 0 0,2 0 0 0 0,0 0 0 0 0,0 0 0 0 0,2 0 0 0 0,-1 0 0 0 0,3 17 0 0 0,2-13 24 0 0,0 0 1 0 0,13 31 0 0 0,-16-47-11 0 0,0 0 1 0 0,0 1 0 0 0,0-1-1 0 0,0 0 1 0 0,1 0 0 0 0,-1 0-1 0 0,0 1 1 0 0,1-2 0 0 0,-1 1-1 0 0,1 0 1 0 0,-1 0 0 0 0,1 0-1 0 0,-1 0 1 0 0,1-1 0 0 0,-1 1-1 0 0,1-1 1 0 0,0 1 0 0 0,-1-1-1 0 0,1 0 1 0 0,2 0 0 0 0,1 1 38 0 0,0-1 0 0 0,0 1 0 0 0,0-1 1 0 0,0-1-1 0 0,7 0 0 0 0,-3-2 31 0 0,1 0 1 0 0,-1 0-1 0 0,0-1 1 0 0,0 0 0 0 0,0-1-1 0 0,-1 0 1 0 0,1 0-1 0 0,-1-1 1 0 0,0 0-1 0 0,-1 0 1 0 0,9-9-1 0 0,-2-1 125 0 0,0 0 1 0 0,-1-1-1 0 0,-1 0 0 0 0,13-24 1 0 0,-20 32-108 0 0,0-1 1 0 0,-1 0 0 0 0,-1 0-1 0 0,0 0 1 0 0,3-14 0 0 0,2 8 1242 0 0,-10 24-1277 0 0,0 0-1 0 0,1 0 1 0 0,-1 0-1 0 0,1 0 1 0 0,1 0-1 0 0,0 0 0 0 0,0 0 1 0 0,0 0-1 0 0,1 1 1 0 0,0-1-1 0 0,1 0 0 0 0,0 0 1 0 0,0-1-1 0 0,1 1 1 0 0,6 14-1 0 0,-7-18-33 0 0,1 1 1 0 0,-1-1-1 0 0,1 1 1 0 0,0-1-1 0 0,0 0 0 0 0,0 0 1 0 0,1 0-1 0 0,-1 0 0 0 0,1-1 1 0 0,0 1-1 0 0,0-1 0 0 0,0 0 1 0 0,1 0-1 0 0,-1-1 0 0 0,1 1 1 0 0,0-1-1 0 0,-1 0 0 0 0,1 0 1 0 0,0-1-1 0 0,0 1 0 0 0,0-1 1 0 0,8 1-1 0 0,2-1 17 0 0,3-1 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00.7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252 527 10040 0 0,'0'0'1766'0'0,"-4"-3"-2892"0"0,-17-23 364 0 0,-2 2 525 0 0,-2-2 77 0 0,22 22 146 0 0,2 2 6 0 0,0 0 1 0 0,-1 1-1 0 0,1-1 1 0 0,0 1-1 0 0,-1-1 1 0 0,1 1-1 0 0,-1 0 1 0 0,1-1-1 0 0,-4-1 1 0 0,-12-8-33 0 0,-3 3 32 0 0,16 7 50 0 0,-1 0 0 0 0,1 0 0 0 0,0 0 0 0 0,0 1 1 0 0,-1-1-1 0 0,1 1 0 0 0,0 0 0 0 0,-8 1 0 0 0,9 0-11 0 0,1 0-1 0 0,-1 0 0 0 0,0 0 1 0 0,1 0-1 0 0,-1 0 0 0 0,1 0 1 0 0,-1 1-1 0 0,1-1 1 0 0,0 1-1 0 0,0 0 0 0 0,-1 0 1 0 0,1-1-1 0 0,1 1 0 0 0,-1 1 1 0 0,-2 1-1 0 0,0 1 42 0 0,2-3-14 0 0,0 1 0 0 0,0-1 0 0 0,0 0 0 0 0,0 1 0 0 0,0 0 1 0 0,-1 3-1 0 0,0-2 26 0 0,2-2-52 0 0,0-1 0 0 0,0 0-1 0 0,0 1 1 0 0,0-1 0 0 0,0 1-1 0 0,0-1 1 0 0,1 1 0 0 0,-1-1-1 0 0,1 1 1 0 0,-1-1 0 0 0,1 1-1 0 0,-1 0 1 0 0,1 1 0 0 0,-2 2 52 0 0,2-4-48 0 0,-1 1 0 0 0,1 0 0 0 0,-1 0 1 0 0,1-1-1 0 0,0 1 0 0 0,0 0 0 0 0,0-1 0 0 0,0 1 0 0 0,0 0 0 0 0,0 2 0 0 0,4 40 627 0 0,-2-34-490 0 0,0-1 0 0 0,0 1 0 0 0,5 12 0 0 0,-6-20-161 0 0,-1 0 4 0 0,1-1 0 0 0,-1 1 0 0 0,1-1 1 0 0,-1 1-1 0 0,1-1 0 0 0,0 0 1 0 0,0 1-1 0 0,0-1 0 0 0,-1 0 0 0 0,1 0 1 0 0,0 0-1 0 0,0 1 0 0 0,3 0 0 0 0,-1 1 27 0 0,4 3 88 0 0,2-2-24 0 0,-1 0 0 0 0,1 0 1 0 0,16 3-1 0 0,-21-6-75 0 0,1 0 0 0 0,-1-1 0 0 0,1 1 1 0 0,-1-1-1 0 0,1 0 0 0 0,0 0 0 0 0,-1-1 0 0 0,1 1 0 0 0,-1-1 0 0 0,8-2 1 0 0,4-3 44 0 0,0 0 1 0 0,24-14 0 0 0,-33 16-53 0 0,-1 0 0 0 0,1-1 1 0 0,-1 1-1 0 0,0-1 0 0 0,-1-1 1 0 0,1 1-1 0 0,-1-1 0 0 0,-1 0 1 0 0,7-9-1 0 0,2-7 46 0 0,-2 0-1 0 0,-1-1 0 0 0,12-36 1 0 0,9-75 97 0 0,-19 76-106 0 0,7-41 53 0 0,-16 80-75 0 0,-2 0 0 0 0,0 1 0 0 0,-2-24 0 0 0,1 41-34 0 0,0-1 1 0 0,-1 0-1 0 0,1 0 0 0 0,-1 1 1 0 0,1-1-1 0 0,-1 1 0 0 0,0-1 1 0 0,0 0-1 0 0,0 1 0 0 0,-1-2 1 0 0,1 1 8 0 0,0 1 0 0 0,1 0 1 0 0,-1 0-1 0 0,0-1 0 0 0,1 1 0 0 0,-1-1 0 0 0,0 1 1 0 0,1 0-1 0 0,0-1 0 0 0,-1 1 0 0 0,1-1 1 0 0,0-2-1 0 0,-1 4-13 0 0,1 0 0 0 0,0-1 1 0 0,0 1-1 0 0,0 0 0 0 0,-1 0 1 0 0,1-1-1 0 0,0 1 0 0 0,0 0 1 0 0,-1 0-1 0 0,1-1 0 0 0,0 1 1 0 0,0 0-1 0 0,-1 0 0 0 0,1 0 0 0 0,0 0 1 0 0,-1-1-1 0 0,1 1 0 0 0,0 0 1 0 0,-1 0-1 0 0,1 0 0 0 0,0 0 1 0 0,-1 0-1 0 0,1 0 0 0 0,0 0 1 0 0,-1 0-1 0 0,1 0 0 0 0,0 0 0 0 0,-1 0 1 0 0,1 0-1 0 0,-1 0 1 0 0,0 0 1 0 0,0 0-1 0 0,0 0 0 0 0,1 1 0 0 0,-1-1 1 0 0,0 0-1 0 0,0 0 0 0 0,1 0 0 0 0,-1 1 1 0 0,0-1-1 0 0,0 0 0 0 0,1 1 0 0 0,-1-1 1 0 0,0 0-1 0 0,0 2 0 0 0,-10 13 21 0 0,2 1 1 0 0,-1 1-1 0 0,2-1 0 0 0,0 1 0 0 0,2 1 0 0 0,-8 25 1 0 0,8-14 23 0 0,1 1 1 0 0,1 0 0 0 0,0 32 0 0 0,2-28-3 0 0,1-11-5 0 0,1-1 0 0 0,2 24 0 0 0,0-35-18 0 0,0 1 0 0 0,0-1 0 0 0,1 1 0 0 0,1-1 0 0 0,7 17 0 0 0,-3-10 9 0 0,-4-9 5 0 0,0 1 0 0 0,8 12 0 0 0,7-5 70 0 0,-14-12-92 0 0,-2-1 14 0 0,1 0 0 0 0,0 0 0 0 0,0 0 0 0 0,0-1 0 0 0,0 0 0 0 0,0 0 0 0 0,8 5 0 0 0,-7-6-7 0 0,-1-1-12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01.1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10152 0 0,'-1'4'60'0'0,"-5"-4"164"0"0,2 2-4 0 0,-5 42 893 0 0,3-6-904 0 0,6 5 158 0 0,1-40-252 0 0,-1 1-1 0 0,1-1 1 0 0,0 1 0 0 0,0-1 0 0 0,0 1-1 0 0,0-1 1 0 0,0 0 0 0 0,1 0 0 0 0,-1 0-1 0 0,1 1 1 0 0,0-1 0 0 0,0-1 0 0 0,0 1-1 0 0,1 0 1 0 0,-1 0 0 0 0,3 2 0 0 0,1-11 231 0 0,-3 0-276 0 0,-2 4 10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01.5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13 10752 0 0,'-8'-13'104'0'0,"7"16"129"0"0,1-3-227 0 0,0 0 0 0 0,0 0 0 0 0,0 1 0 0 0,0-1 0 0 0,0 0 0 0 0,0 0-1 0 0,0 1 1 0 0,1-1 0 0 0,-1 0 0 0 0,0 0 0 0 0,0 0 0 0 0,0 1 0 0 0,0-1 0 0 0,0 0 0 0 0,-1 0 0 0 0,1 1-1 0 0,0-1 1 0 0,0 0 0 0 0,0 0 0 0 0,0 0 0 0 0,0 1 0 0 0,0-1 0 0 0,0 0 0 0 0,0 0 0 0 0,0 0 0 0 0,-1 0-1 0 0,1 1 1 0 0,0-1 0 0 0,0 0 0 0 0,0 0 0 0 0,0 0 0 0 0,0 0 0 0 0,-1 1 0 0 0,1-1 0 0 0,0 0 0 0 0,0 0-1 0 0,0 0 1 0 0,-1 0 0 0 0,1 0 0 0 0,0 0 0 0 0,0 0 0 0 0,0 0 0 0 0,-1 0 0 0 0,1 0 0 0 0,0 0 0 0 0,0 0-1 0 0,-1 0 1 0 0,1 0 0 0 0,0 0 0 0 0,0 0 0 0 0,0 0 0 0 0,-1 0 0 0 0,1 0 0 0 0,0 0 0 0 0,0 0 0 0 0,0 0-1 0 0,-1 0 1 0 0,1 0 0 0 0,0 0 0 0 0,-1-1 0 0 0,-3-1 290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01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96 5720 0 0,'1'8'56'0'0,"2"1"168"0"0,-2-8-191 0 0,0 0 0 0 0,-1 0-1 0 0,1 1 1 0 0,-1-1 0 0 0,1 0 0 0 0,-1 1 0 0 0,1-1 0 0 0,-1 0-1 0 0,0 1 1 0 0,0 2 0 0 0,1 11 251 0 0,0-10-208 0 0,-1 0 0 0 0,0-1 0 0 0,0 1 0 0 0,0 0 0 0 0,0-1 0 0 0,-1 1 1 0 0,1 0-1 0 0,-1-1 0 0 0,0 1 0 0 0,-1-1 0 0 0,1 0 0 0 0,-1 1 0 0 0,0-1 0 0 0,0 0 0 0 0,-3 5 0 0 0,1-5 86 0 0,-1 0 0 0 0,1 0 0 0 0,-1 0 0 0 0,0 0-1 0 0,0-1 1 0 0,0 0 0 0 0,-1 0 0 0 0,1 0-1 0 0,-1-1 1 0 0,0 0 0 0 0,-10 3 0 0 0,15-5-139 0 0,0 1 0 0 0,0-1 0 0 0,0 0 0 0 0,0 0 0 0 0,0 1 0 0 0,-1-1 0 0 0,1 0 0 0 0,0 0 0 0 0,0 0 0 0 0,0 0 0 0 0,0-1 0 0 0,0 1 0 0 0,0 0 1 0 0,0 0-1 0 0,-2-1 0 0 0,0 0 44 0 0,0 1 15 0 0,1-1 1 0 0,-1 1 0 0 0,0 0-1 0 0,1-1 1 0 0,-1 0 0 0 0,0 1-1 0 0,1-1 1 0 0,-1 0 0 0 0,1 0-1 0 0,0-1 1 0 0,-1 1 0 0 0,1 0-1 0 0,0-1 1 0 0,-4-3 0 0 0,5 4-40 0 0,-1-1 0 0 0,1 0 0 0 0,0 1 0 0 0,0-1 0 0 0,0 0 0 0 0,0 0 0 0 0,0 1 0 0 0,0-1 1 0 0,1 0-1 0 0,-1 0 0 0 0,0 0 0 0 0,1 0 0 0 0,0 0 0 0 0,-1-2 0 0 0,1 2-27 0 0,0 0 9 0 0,-1 0 0 0 0,1 0 0 0 0,0 0 0 0 0,-1 0 0 0 0,1 0 0 0 0,0 0 0 0 0,1 0 0 0 0,-1 0 0 0 0,0 0 0 0 0,1-3 0 0 0,0-1 30 0 0,1-8 98 0 0,0 0 0 0 0,1-1 0 0 0,4-13 0 0 0,-5 22-125 0 0,-1 2 6 0 0,0 1 0 0 0,-1 0 0 0 0,1 0 0 0 0,0 0 0 0 0,1 0 1 0 0,1-5-1 0 0,7-10 200 0 0,-8 14-153 0 0,-1 0 0 0 0,2-1 0 0 0,-1 1 0 0 0,0 0 0 0 0,1 0 0 0 0,0 1 0 0 0,0-1 0 0 0,0 1 0 0 0,0-1 0 0 0,1 1 0 0 0,-1 0 0 0 0,1 0 0 0 0,0 0 0 0 0,4-2 0 0 0,-6 4-25 0 0,0 1 0 0 0,0-1 0 0 0,0 0 0 0 0,0 1 0 0 0,0-1 0 0 0,0 1 0 0 0,1 0 0 0 0,-1 0 0 0 0,0 0 0 0 0,0 0 0 0 0,0 0 0 0 0,1 0 0 0 0,2 1 0 0 0,1 4 52 0 0,-1-1 0 0 0,0 1 0 0 0,0 0 0 0 0,0 1 0 0 0,0-1 1 0 0,-1 1-1 0 0,7 11 0 0 0,7 22 170 0 0,-4 14 232 0 0,-13-31 40 0 0,-2-17-440 0 0,1-4-72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02.6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57 10752 0 0,'0'6'63'0'0,"0"-2"196"0"0,0 18 331 0 0,0-8-653 0 0,0-11 55 0 0,5-5 7 0 0,29-17 82 0 0,-17 5 276 0 0,-2 0 0 0 0,15-17 0 0 0,-2 6 2537 0 0,-28 29-2610 0 0,0 17-24 0 0,0 24 34 0 0,1 0 0 0 0,11 64-1 0 0,-9-90-221 0 0,2 9 128 0 0,2 0 0 0 0,16 47 0 0 0,-20-69-117 0 0,-1-1-1 0 0,0 1 0 0 0,0 0 0 0 0,0 0 1 0 0,0 7-1 0 0,-1-11-54 0 0,-1 0 1 0 0,0-1-1 0 0,1 1 1 0 0,-1 0-1 0 0,1-1 1 0 0,0 1-1 0 0,-1-1 1 0 0,2 3-1 0 0,2 5 341 0 0,-4-14-368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03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10152 0 0,'0'3'-2'0'0,"1"8"-28"0"0,0 4-65 0 0,0-11 70 0 0,0 0 0 0 0,0 1 0 0 0,1-1 1 0 0,0 0-1 0 0,-1 0 0 0 0,2 0 0 0 0,-1 0 0 0 0,4 6 0 0 0,21 26-83 0 0,-4-6 88 0 0,10 9 56 0 0,-16-20 149 0 0,24 35 1 0 0,-37-49-154 0 0,-1-2-9 0 0,-1 0 0 0 0,0 0 0 0 0,0 0 0 0 0,0 0 0 0 0,-1 0 0 0 0,2 4 0 0 0,14 35 336 0 0,-14-35-233 0 0,0 1 0 0 0,1-1 1 0 0,0 0-1 0 0,0-1 1 0 0,5 8-1 0 0,-5-9-44 0 0,-3-3-35 0 0,0 1 0 0 0,-1-1 0 0 0,1 0 0 0 0,-1 0 0 0 0,0 0 0 0 0,1 0 0 0 0,-1 1 0 0 0,0-1 0 0 0,-1 0 0 0 0,1 0 0 0 0,-1 5 0 0 0,1-7-42 0 0,1 13 253 0 0,-1-10-220 0 0,0-1 1 0 0,0 1-1 0 0,0-1 0 0 0,0 1 1 0 0,0-1-1 0 0,-1 1 1 0 0,1-1-1 0 0,-1 1 0 0 0,0-1 1 0 0,1 1-1 0 0,-3 2 1 0 0,-10 25 249 0 0,10-25-241 0 0,-6 17 194 0 0,-1 11 47 0 0,5-8-109 0 0,1-6 174 0 0,0 0 0 0 0,-2 0-1 0 0,-7 18 1 0 0,4-17 74 0 0,-10 35 0 0 0,11-29-137 0 0,3-15-60 0 0,4-11-206 0 0,0 1-1 0 0,1 0 1 0 0,-1 0 0 0 0,1 0 0 0 0,0 0-1 0 0,-1 0 1 0 0,1 0 0 0 0,0 0 0 0 0,-1 0-1 0 0,1 0 1 0 0,0 1 0 0 0,0-1 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06.1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1331 0 2104 0 0,'-2'8'189'0'0,"-6"0"271"0"0,7-7-344 0 0,0-1 0 0 0,1 1 0 0 0,-1 0 0 0 0,0-1 0 0 0,1 1 0 0 0,-1 0 0 0 0,0-1 0 0 0,1 1 0 0 0,-1 0 0 0 0,1 0 0 0 0,-1-1 0 0 0,1 1 0 0 0,-1 0 0 0 0,1 0 0 0 0,0 0 0 0 0,-1 0 0 0 0,1 0 0 0 0,0 2 0 0 0,-1-3-68 0 0,1 0-1 0 0,-1 1 0 0 0,1-1 1 0 0,-1 1-1 0 0,1-1 0 0 0,-1 0 1 0 0,1 1-1 0 0,-1-1 0 0 0,1 0 1 0 0,-1 1-1 0 0,0-1 0 0 0,1 0 1 0 0,-1 0-1 0 0,1 0 0 0 0,-1 0 1 0 0,0 0-1 0 0,1 1 0 0 0,-1-1 1 0 0,1 0-1 0 0,-1 0 0 0 0,0-1 1 0 0,0 1-1 0 0,-11 0 225 0 0,6 0-174 0 0,0 1 0 0 0,1-1 0 0 0,-1 1 0 0 0,0 0 0 0 0,-8 3 0 0 0,0 0 101 0 0,-182 35 1672 0 0,-23-13-431 0 0,19-2-171 0 0,165-20-1024 0 0,-42 11 0 0 0,-15 2 230 0 0,83-16-377 0 0,0-1 0 0 0,-1-1-1 0 0,-18-2 1 0 0,14 0-35 0 0,-45-2 219 0 0,-72 2 1 0 0,107 3-230 0 0,21 0-41 0 0,0 0-1 0 0,0 0 1 0 0,0 0-1 0 0,0 0 1 0 0,0-1-1 0 0,-5-1 1 0 0,8 2-9 0 0,0 0 0 0 0,0 0 0 0 0,-1 0 1 0 0,1-1-1 0 0,0 1 0 0 0,0 0 1 0 0,-1 0-1 0 0,1-1 0 0 0,0 1 0 0 0,0 0 1 0 0,0 0-1 0 0,0-1 0 0 0,-1 1 1 0 0,1 0-1 0 0,0-1 0 0 0,0 1 0 0 0,0 0 1 0 0,0 0-1 0 0,0-1 0 0 0,0 1 1 0 0,0 0-1 0 0,0-1 0 0 0,0 1 0 0 0,0 0 1 0 0,0-1-1 0 0,0 1 0 0 0,0 0 1 0 0,0-1-1 0 0,0 1 0 0 0,0-4 24 0 0,1 3-20 0 0,-1 0 1 0 0,1-1 0 0 0,-1 1 0 0 0,1 0 0 0 0,-1 0 0 0 0,1 0 0 0 0,0 0-1 0 0,-1 0 1 0 0,1 0 0 0 0,0 0 0 0 0,0 0 0 0 0,0 1 0 0 0,0-1-1 0 0,0 0 1 0 0,0 0 0 0 0,1 0 0 0 0,-1 0-2 0 0,0 1 0 0 0,0-1 0 0 0,0 0-1 0 0,0 0 1 0 0,0 0 0 0 0,0 0 0 0 0,0 0 0 0 0,0 0 0 0 0,0 0-1 0 0,-1 0 1 0 0,1 0 0 0 0,0-2 0 0 0,0 2 2 0 0,0-1-1 0 0,-1 0 1 0 0,1 1 0 0 0,0-1-1 0 0,0 0 1 0 0,0 1 0 0 0,0-1 0 0 0,1 1-1 0 0,-1-1 1 0 0,0 1 0 0 0,0 0-1 0 0,1-1 1 0 0,-1 1 0 0 0,1 0 0 0 0,-1 0-1 0 0,1 0 1 0 0,0 0 0 0 0,3-1-1 0 0,-1 0 5 0 0,-1 0-1 0 0,1-1 0 0 0,-1 1 1 0 0,1-1-1 0 0,3-3 1 0 0,1-1 41 0 0,0 0 0 0 0,1 0 1 0 0,1 1-1 0 0,-1 1 0 0 0,11-6 1 0 0,-15 7-5 0 0,-5 4-46 0 0,0 0 0 0 0,1-1 0 0 0,-1 1 0 0 0,1 0 0 0 0,-1-1 0 0 0,1 1-1 0 0,-1 0 1 0 0,0-1 0 0 0,1 1 0 0 0,-1 0 0 0 0,1 0 0 0 0,-1 0 0 0 0,1-1 0 0 0,-1 1 0 0 0,1 0 0 0 0,-1 0 0 0 0,1 0 0 0 0,0 0 0 0 0,-1 0 0 0 0,1 0 0 0 0,-1 0 0 0 0,1 0 0 0 0,0 0 0 0 0,-1 0 69 0 0,0 1-70 0 0,0 0 0 0 0,0-1 0 0 0,0 1 1 0 0,0-1-1 0 0,0 1 0 0 0,0 0 0 0 0,0-1 1 0 0,-1 1-1 0 0,1-1 0 0 0,0 1 1 0 0,0-1-1 0 0,-1 1 0 0 0,1-1 0 0 0,0 1 1 0 0,-1-1-1 0 0,1 1 0 0 0,-1-1 0 0 0,1 1 1 0 0,0-1-1 0 0,-1 0 0 0 0,1 1 0 0 0,-2 0 1 0 0,-13 5 45 0 0,-3 1 4 0 0,6 2-17 0 0,0-2 0 0 0,-25 13 0 0 0,28-15-22 0 0,-1 4-3 0 0,-2-1-2 0 0,0-3 0 0 0,8-4-6 0 0,0 1 0 0 0,0-1 1 0 0,0 1-1 0 0,1 0 1 0 0,-1 0-1 0 0,-3 3 1 0 0,-5 2 4 0 0,2-3 1 0 0,4-2 6 0 0,1 1-1 0 0,-1 0 1 0 0,0 0-1 0 0,1 1 0 0 0,-8 5 1 0 0,9-4-1 0 0,0-1-3 0 0,0 0-2 0 0,0 0 0 0 0,2-1 0 0 0,2-3 8 0 0,3 1-5 0 0,0 0 0 0 0,-1 0 1 0 0,1 0-1 0 0,-1 0 1 0 0,1 0-1 0 0,0 0 0 0 0,-1 1 1 0 0,4 2-1 0 0,13 7 23 0 0,2-3 4 0 0,-10-5 3 0 0,-1 1-1 0 0,0 1 0 0 0,15 7 1 0 0,-20-8 5 0 0,1 0 1 0 0,-1 1 0 0 0,8 7 0 0 0,13 11 87 0 0,27 15 263 0 0,-51-35-361 0 0,0-1 0 0 0,1 0-1 0 0,-1 0 1 0 0,0 0 0 0 0,1-1-1 0 0,0 1 1 0 0,-1-1 0 0 0,1 1-1 0 0,0-1 1 0 0,0 0 0 0 0,0 0 0 0 0,0 0-1 0 0,0 0 1 0 0,0-1 0 0 0,0 1-1 0 0,0-1 1 0 0,4 1 0 0 0,-6-1-22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14.1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324 123 5824 0 0,'2'-4'341'0'0,"-1"-1"-1"0"0,0 0 1 0 0,0 0 0 0 0,-1 0-1 0 0,1 0 1 0 0,-1 0 0 0 0,0 0-1 0 0,-1-6 1 0 0,0-7 489 0 0,1 16-762 0 0,0 0 0 0 0,-1 0 1 0 0,1 1-1 0 0,0-1 0 0 0,-1 0 1 0 0,0 0-1 0 0,1 0 1 0 0,-1 0-1 0 0,0 1 0 0 0,0-1 1 0 0,0 0-1 0 0,0 1 0 0 0,0-1 1 0 0,0 0-1 0 0,0 1 0 0 0,0-1 1 0 0,-1 1-1 0 0,1 0 1 0 0,-4-3-1 0 0,2 1 41 0 0,-5-1 32 0 0,-1 1-96 0 0,1 1 0 0 0,-1 0 0 0 0,1 0 0 0 0,-1 1-1 0 0,1 0 1 0 0,-1 1 0 0 0,0 0 0 0 0,0 0 0 0 0,1 1 0 0 0,-1 0 0 0 0,1 1 0 0 0,-1-1 0 0 0,1 2-1 0 0,-1-1 1 0 0,1 1 0 0 0,0 1 0 0 0,0-1 0 0 0,1 1 0 0 0,-1 1 0 0 0,-9 6 0 0 0,6-2 19 0 0,1 0 1 0 0,0 0 0 0 0,1 1 0 0 0,0 0 0 0 0,1 1 0 0 0,0 0-1 0 0,0 1 1 0 0,1-1 0 0 0,1 1 0 0 0,0 1 0 0 0,0-1-1 0 0,-5 21 1 0 0,10-28-35 0 0,1-1 0 0 0,-1 1 0 0 0,1-1 1 0 0,0 1-1 0 0,0 0 0 0 0,1-1 0 0 0,-1 1 0 0 0,1-1 0 0 0,0 1 0 0 0,0-1 0 0 0,1 1 0 0 0,-1-1 0 0 0,1 0 0 0 0,0 0 0 0 0,0 0 0 0 0,0 0 0 0 0,1 0 0 0 0,-1 0 0 0 0,1 0 1 0 0,0-1-1 0 0,0 1 0 0 0,1-1 0 0 0,-1 0 0 0 0,5 3 0 0 0,-2-1 1 0 0,0-1-1 0 0,0 0 1 0 0,0 0 0 0 0,1 0 0 0 0,-1-1 0 0 0,1 0-1 0 0,0-1 1 0 0,0 1 0 0 0,0-1 0 0 0,0 0-1 0 0,0-1 1 0 0,1 0 0 0 0,-1 0 0 0 0,10-1 0 0 0,-2-1 47 0 0,0 0 1 0 0,0-2-1 0 0,23-6 1 0 0,-33 8-51 0 0,1-1 0 0 0,0 0 0 0 0,-1-1 0 0 0,0 1 0 0 0,0-1 0 0 0,0 0-1 0 0,0 0 1 0 0,0-1 0 0 0,0 0 0 0 0,-1 1 0 0 0,1-2 0 0 0,3-3 0 0 0,-5 3-7 0 0,-1 0-1 0 0,1 0 1 0 0,-1-1 0 0 0,0 1 0 0 0,-1 0 0 0 0,1-1-1 0 0,0-6 1 0 0,4-12 41 0 0,-4 16-14 0 0,0 0 0 0 0,-1-1-1 0 0,0 1 1 0 0,0-1 0 0 0,-1-14 0 0 0,0 10 137 0 0,-13 2 462 0 0,15 25-532 0 0,-1 0 1 0 0,2-1 0 0 0,4 17 0 0 0,0 0-20 0 0,15 97 382 0 0,-20-116-403 0 0,-1 1 1 0 0,-1 0 0 0 0,0-1-1 0 0,0 1 1 0 0,-1-1-1 0 0,-5 22 1 0 0,5-28-57 0 0,-1 0 0 0 0,0 1 0 0 0,0-1 0 0 0,-1 0 0 0 0,1 0 0 0 0,-1-1 0 0 0,0 1 0 0 0,0-1 0 0 0,-1 1 0 0 0,1-1 0 0 0,-1 0 0 0 0,0 0 0 0 0,0 0 0 0 0,0-1 0 0 0,-1 0 0 0 0,-6 4 0 0 0,-3 1 35 0 0,0-2 1 0 0,0 0 0 0 0,0 0 0 0 0,-27 5-1 0 0,-62 5 158 0 0,92-16-189 0 0,2-3-13 0 0,4-2-3 0 0,5-1-6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31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21 9944 0 0,'0'-7'-2'0'0,"0"3"-4"0"0,0 2 47 0 0,0 1 327 0 0,2-5 983 0 0,-12 186-753 0 0,9-155-366 0 0,1 1 0 0 0,0-1-1 0 0,9 48 1 0 0,-5-41 123 0 0,-2-16 125 0 0,1 0 0 0 0,8 29 1 0 0,-11-43-399 0 0,1 0 0 0 0,-1 0 1 0 0,0 1-1 0 0,1-1 0 0 0,-1 0 1 0 0,0 0-1 0 0,-1 4 0 0 0,1 0 100 0 0,0-5-127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14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14 10152 0 0,'-7'-3'138'0'0,"7"3"-136"0"0,0 0 1 0 0,0 0 0 0 0,0 0 0 0 0,0 0 0 0 0,0 0-1 0 0,0 1 1 0 0,0-1 0 0 0,1 0 0 0 0,-1 0-1 0 0,0 0 1 0 0,0 0 0 0 0,0 0 0 0 0,0 0-1 0 0,0 0 1 0 0,0 0 0 0 0,0 0 0 0 0,0 0-1 0 0,0 0 1 0 0,0 0 0 0 0,0 0 0 0 0,1 0 0 0 0,-1 0-1 0 0,0 0 1 0 0,0 0 0 0 0,0 0 0 0 0,0 0-1 0 0,0 0 1 0 0,0 0 0 0 0,0 0 0 0 0,0 0-1 0 0,0 0 1 0 0,1 0 0 0 0,-1 0 0 0 0,0 0 0 0 0,0 0-1 0 0,0 0 1 0 0,0 0 0 0 0,0 0 0 0 0,0 0-1 0 0,0 0 1 0 0,0 0 0 0 0,0 0 0 0 0,0 0-1 0 0,1 0 1 0 0,-1 0 0 0 0,0 0 0 0 0,0 0-1 0 0,0 0 1 0 0,0-1 0 0 0,0 1 0 0 0,0 0 0 0 0,0 0-1 0 0,0 0 1 0 0,0 0 0 0 0,0 0 0 0 0,0 0-1 0 0,0 0 1 0 0,0 0 0 0 0,0-1 0 0 0,0 1 133 0 0,1 0-130 0 0,2 1-4 0 0,2 6-2 0 0,3 5 0 0 0,5 2 0 0 0,0 6 1 0 0,8 13 24 0 0,-2 1 22 0 0,-15-30-38 0 0,-3-3-2 0 0,0 0 1 0 0,0 0-1 0 0,0 1 0 0 0,0-1 0 0 0,0 1 0 0 0,0-1 1 0 0,0 1-1 0 0,0-1 0 0 0,-1 1 0 0 0,1 0 0 0 0,0-1 0 0 0,0 4 1 0 0,13 46 577 0 0,-10-37-186 0 0,-2-8-14 0 0,0 0 0 0 0,0-1 1 0 0,-1 1-1 0 0,1 12 658 0 0,-2-19-983 0 0,1 0 1 0 0,-1-1 0 0 0,0 1-1 0 0,1 0 1 0 0,-1 0 0 0 0,0-1-1 0 0,0 1 1 0 0,0 0 0 0 0,0 0-1 0 0,0-1 1 0 0,0 1 0 0 0,-1-2-1 0 0,0-13 168 0 0,1-8-123 0 0,0-40 293 0 0,0 56-298 0 0,1-1 0 0 0,0 1 0 0 0,1 0 0 0 0,-1 0-1 0 0,6-13 1 0 0,-1 5 201 0 0,-5 14-270 0 0,-1 0 1 0 0,1-1-1 0 0,0 1 0 0 0,0 0 1 0 0,0 0-1 0 0,0 0 0 0 0,0 0 0 0 0,0 0 1 0 0,1 0-1 0 0,-1 1 0 0 0,1-1 1 0 0,-1 0-1 0 0,1 1 0 0 0,0-1 0 0 0,-1 1 1 0 0,1-1-1 0 0,0 1 0 0 0,0 0 1 0 0,3-2-1 0 0,3-1 22 0 0,-1 0-1 0 0,1 1 1 0 0,-1 0 0 0 0,1 0-1 0 0,0 1 1 0 0,0 0 0 0 0,0 0 0 0 0,1 1-1 0 0,-1 0 1 0 0,10 0 0 0 0,-16 1-44 0 0,0 0 0 0 0,0 0 0 0 0,-1 1 0 0 0,1-1 0 0 0,0 0 0 0 0,0 1 1 0 0,0-1-1 0 0,-1 1 0 0 0,1-1 0 0 0,0 1 0 0 0,2 2 0 0 0,-2-2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15.1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187 113 9848 0 0,'1'49'352'0'0,"-1"-48"-328"0"0,-1 0 0 0 0,1 1 0 0 0,-1-1 0 0 0,1 0 0 0 0,-1 0 1 0 0,1 0-1 0 0,-1 0 0 0 0,0 1 0 0 0,1-1 0 0 0,-1 0 0 0 0,0 0 1 0 0,0-1-1 0 0,0 1 0 0 0,-1 2 0 0 0,-18 12 269 0 0,19-14-284 0 0,-6 2 93 0 0,1 1 0 0 0,-1-1 0 0 0,0 0 1 0 0,-1-1-1 0 0,1 0 0 0 0,0 0 0 0 0,-1 0 0 0 0,1-1 1 0 0,-1 0-1 0 0,1-1 0 0 0,-12 0 0 0 0,18 0-86 0 0,0 0-1 0 0,0 0 0 0 0,0 0 1 0 0,0 0-1 0 0,0-1 0 0 0,1 1 1 0 0,-1 0-1 0 0,0 0 0 0 0,0-1 1 0 0,0 1-1 0 0,0-1 1 0 0,0 1-1 0 0,1 0 0 0 0,-1-1 1 0 0,0 0-1 0 0,0 1 0 0 0,1-1 1 0 0,-1 1-1 0 0,0-2 0 0 0,-1 1 36 0 0,2 0-36 0 0,-1 1 0 0 0,0 0 0 0 0,0-1 0 0 0,1 1 0 0 0,-1-1 0 0 0,0 1 0 0 0,1-1 0 0 0,-1 1 0 0 0,1-1 0 0 0,-1 1 0 0 0,1-1 0 0 0,-1 1 0 0 0,1-1 0 0 0,-1 0-1 0 0,1 1 1 0 0,-1-1 0 0 0,1 0 0 0 0,-1-1 0 0 0,-4-9 247 0 0,3 8-210 0 0,-1-2 68 0 0,0 1 0 0 0,0-1 0 0 0,1 0 0 0 0,-1-1 0 0 0,1 1 0 0 0,-2-9 0 0 0,4 10-45 0 0,0 0 0 0 0,0 0-1 0 0,0 0 1 0 0,0 0-1 0 0,1 0 1 0 0,0 0 0 0 0,1-5-1 0 0,-1 6-45 0 0,1-11 170 0 0,4-4-13 0 0,-6 16-157 0 0,2-2 9 0 0,-2 2-22 0 0,0 1 1 0 0,1 0-1 0 0,-1-1 0 0 0,1 1 1 0 0,-1-1-1 0 0,1 1 1 0 0,0 0-1 0 0,0 0 1 0 0,0-1-1 0 0,-1 1 0 0 0,3-2 1 0 0,2-1 56 0 0,0-1-1 0 0,0 1 1 0 0,0 0 0 0 0,0 0 0 0 0,1 0 0 0 0,0 1-1 0 0,-1 0 1 0 0,1 0 0 0 0,7-2 0 0 0,-11 4-57 0 0,-1 0 0 0 0,0 1 1 0 0,1-1-1 0 0,-1 1 0 0 0,1 0 0 0 0,-1-1 0 0 0,1 1 1 0 0,-1 0-1 0 0,1 0 0 0 0,-1 0 0 0 0,1 0 1 0 0,-1 0-1 0 0,1 0 0 0 0,-1 0 0 0 0,1 0 0 0 0,-1 1 1 0 0,1-1-1 0 0,-1 0 0 0 0,0 1 0 0 0,1-1 1 0 0,-1 1-1 0 0,0 0 0 0 0,1 0 0 0 0,-1-1 0 0 0,0 1 1 0 0,0 0-1 0 0,1 0 0 0 0,-1 0 0 0 0,0 0 1 0 0,0 0-1 0 0,0 0 0 0 0,0 1 0 0 0,0-1 0 0 0,-1 0 1 0 0,2 3-1 0 0,1 1 14 0 0,0 0 0 0 0,0 0 1 0 0,-1 0-1 0 0,1 0 0 0 0,-1 1 1 0 0,-1-1-1 0 0,1 1 0 0 0,1 11 0 0 0,1 4 34 0 0,-2-13-5 0 0,-1 1 0 0 0,0-1 0 0 0,-1 15 0 0 0,0-21-42 0 0,0-1 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15.6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0 11448 0 0,'0'0'58'0'0,"-1"1"0"0"0,1-1 0 0 0,0 0 1 0 0,-1 0-1 0 0,1 0 0 0 0,-1 1 0 0 0,1-1 1 0 0,-1 0-1 0 0,1 1 0 0 0,0-1 0 0 0,-1 0 1 0 0,1 1-1 0 0,0-1 0 0 0,-1 0 0 0 0,1 1 1 0 0,0-1-1 0 0,0 0 0 0 0,-1 1 0 0 0,1-1 1 0 0,0 1-1 0 0,0-1 0 0 0,-1 1 0 0 0,-3 5 836 0 0,3-3-804 0 0,1 0 1 0 0,-1 0-1 0 0,1 0 0 0 0,0 0 1 0 0,0 0-1 0 0,0 0 0 0 0,1 4 1 0 0,0 21 122 0 0,7 44 0 0 0,-7-70-202 0 0,-1 0 0 0 0,1 1-1 0 0,0-1 1 0 0,-1 0 0 0 0,1 0 0 0 0,0 0-1 0 0,0 0 1 0 0,1 0 0 0 0,-1-1-1 0 0,0 1 1 0 0,1 0 0 0 0,-1 0 0 0 0,1-1-1 0 0,2 2 1 0 0,-1 1 39 0 0,-2-3-31 0 0,0 0-1 0 0,1 0 1 0 0,-1 0 0 0 0,1-1 0 0 0,-1 1 0 0 0,1 0-1 0 0,-1 0 1 0 0,1-1 0 0 0,0 1 0 0 0,1 0 0 0 0,2 0 38 0 0,22 2 103 0 0,-25-3-147 0 0,0 0 0 0 0,0 0 0 0 0,0-1 0 0 0,0 1 1 0 0,0 0-1 0 0,0-1 0 0 0,0 1 0 0 0,0-1 0 0 0,-1 0 1 0 0,1 1-1 0 0,0-1 0 0 0,0 0 0 0 0,-1 0 0 0 0,1 0 0 0 0,0-1 1 0 0,1-1-1 0 0,8-10 128 0 0,-2 0 1 0 0,1-1 0 0 0,-2-1-1 0 0,13-27 1 0 0,-17 32-16 0 0,-3 9-43 0 0,-1 0-1 0 0,1 0 1 0 0,-1 0 0 0 0,1 0 0 0 0,-1 0-1 0 0,0-1 1 0 0,1 1 0 0 0,-1 0-1 0 0,0 0 1 0 0,0-3 0 0 0,1 15-5 0 0,0 0-1 0 0,0 0 1 0 0,1 0 0 0 0,1 0 0 0 0,0-1 0 0 0,0 1 0 0 0,9 16-1 0 0,-11-24-56 0 0,1 0-1 0 0,-1-1 0 0 0,1 1 0 0 0,0 0 1 0 0,0-1-1 0 0,0 0 0 0 0,0 1 0 0 0,4 2 1 0 0,-4-3-12 0 0,1 0 5 0 0,-1 0-1 0 0,0-1 0 0 0,1 1 0 0 0,-1-1 0 0 0,1 0 1 0 0,0 0-1 0 0,-1 0 0 0 0,1 0 0 0 0,0 0 0 0 0,4 0 0 0 0,-3 0 4 0 0,1 0-3 0 0,-1 0 1 0 0,0 0 0 0 0,1-1-1 0 0,-1 1 1 0 0,0-1 0 0 0,1 0-1 0 0,4-1 1 0 0,-6 0 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16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109 446 11256 0 0,'5'-13'850'0'0,"-5"8"-665"0"0,0 3-151 0 0,0 1 1 0 0,0-1-1 0 0,0 1 0 0 0,0-1 1 0 0,0 1-1 0 0,0-1 1 0 0,0 1-1 0 0,-1-1 0 0 0,1 1 1 0 0,0-1-1 0 0,-1 1 1 0 0,1-1-1 0 0,-1 1 0 0 0,0-1 1 0 0,1 1-1 0 0,-1 0 1 0 0,0-1-1 0 0,0 1 0 0 0,0 0 1 0 0,0 0-1 0 0,-2-2 1 0 0,2 2-22 0 0,0 0 1 0 0,0 0-1 0 0,0 0 1 0 0,-1 0-1 0 0,1 0 1 0 0,0 1-1 0 0,-1-1 1 0 0,1 0 0 0 0,0 1-1 0 0,-1-1 1 0 0,1 1-1 0 0,-1 0 1 0 0,1-1-1 0 0,-1 1 1 0 0,1 0-1 0 0,-2 0 1 0 0,0 1 17 0 0,1-1-1 0 0,-1 1 1 0 0,1 0-1 0 0,-1 0 1 0 0,1 0-1 0 0,0 0 1 0 0,-1 0-1 0 0,-2 3 1 0 0,0 0 53 0 0,0 0 1 0 0,0 1-1 0 0,0-1 0 0 0,1 1 1 0 0,0 0-1 0 0,-6 9 1 0 0,3-1 144 0 0,6-12-202 0 0,0 0 0 0 0,1 0 0 0 0,-1 0 0 0 0,0 0 0 0 0,1 0 0 0 0,-1 0 0 0 0,1 0 0 0 0,-1 1 1 0 0,1-1-1 0 0,0 0 0 0 0,0 0 0 0 0,-1 1 0 0 0,1-1 0 0 0,0 0 0 0 0,0 0 0 0 0,0 2 0 0 0,0 1 18 0 0,0 0 39 0 0,0 0 0 0 0,0 0 0 0 0,0 0 0 0 0,1 0 0 0 0,-1-1-1 0 0,1 1 1 0 0,0 0 0 0 0,2 5 0 0 0,-3-9-58 0 0,1 1 1 0 0,0 0-1 0 0,0 0 0 0 0,0 0 1 0 0,0 0-1 0 0,0-1 0 0 0,0 1 1 0 0,0 0-1 0 0,0-1 0 0 0,0 1 1 0 0,1-1-1 0 0,-1 1 0 0 0,0-1 1 0 0,0 0-1 0 0,0 1 1 0 0,2-1-1 0 0,2 1-1 0 0,-1-1 1 0 0,0 0 0 0 0,0 0-1 0 0,1 0 1 0 0,-1-1 0 0 0,0 1-1 0 0,0-1 1 0 0,8-2 0 0 0,-7 2-11 0 0,-3 1-10 0 0,0 0 0 0 0,0-1 1 0 0,0 1-1 0 0,0-1 1 0 0,0 1-1 0 0,0-1 0 0 0,0 0 1 0 0,-1 1-1 0 0,1-1 1 0 0,0 0-1 0 0,2-2 1 0 0,2 0 4 0 0,15-11 38 0 0,-16 11-37 0 0,-4 2-8 0 0,1 0 0 0 0,0 1 0 0 0,-1-2 1 0 0,1 1-1 0 0,-1 0 0 0 0,1 0 0 0 0,-1 0 1 0 0,0-1-1 0 0,0 1 0 0 0,1-1 0 0 0,-1 1 1 0 0,0-1-1 0 0,1-1 0 0 0,18-28 44 0 0,3-5-7 0 0,-6 9-16 0 0,-2-1 0 0 0,12-31 0 0 0,66-174 176 0 0,-78 197-120 0 0,-12 20 26 0 0,-3 10 37 0 0,-1 11 174 0 0,0-1-303 0 0,0 0-1 0 0,0 0 0 0 0,0-1 0 0 0,-1 1 0 0 0,0 0 0 0 0,1-1 1 0 0,-1 1-1 0 0,-4 5 0 0 0,-1 2 14 0 0,-5 10 25 0 0,1 1 0 0 0,1 0 0 0 0,0 1 0 0 0,-5 24 0 0 0,11-33-20 0 0,1 0-1 0 0,1 0 0 0 0,0 1 1 0 0,1-1-1 0 0,1 1 0 0 0,0-1 1 0 0,0 1-1 0 0,4 17 0 0 0,-2-21-10 0 0,1 0 0 0 0,0-1 0 0 0,0 1 0 0 0,1-1-1 0 0,0 1 1 0 0,1-1 0 0 0,8 12 0 0 0,-9-16-8 0 0,0 0 0 0 0,1-1 0 0 0,-1 0 0 0 0,1 0 0 0 0,1 0 0 0 0,-1 0-1 0 0,1-1 1 0 0,-1 0 0 0 0,1 0 0 0 0,1 0 0 0 0,-1-1 0 0 0,10 4 0 0 0,-2-3 20 0 0,0 0 0 0 0,15 2-1 0 0,-24-5-25 0 0,7 1 17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16.9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2 9744 0 0,'0'0'29'0'0,"0"0"0"0"0,0 0 0 0 0,0 0 0 0 0,-1-1 0 0 0,1 1 0 0 0,0 0 0 0 0,0 0 0 0 0,0 0 0 0 0,0 0 0 0 0,0 0 0 0 0,0 0 0 0 0,0 0 0 0 0,0 0 0 0 0,-1 0 0 0 0,1 0 0 0 0,0 0-1 0 0,0 0 1 0 0,0 0 0 0 0,0 0 0 0 0,0 0 0 0 0,0 0 0 0 0,-1 0 0 0 0,1 0 0 0 0,0 0 0 0 0,0 0 0 0 0,0 0 0 0 0,0 0 0 0 0,0 0 0 0 0,0 0 0 0 0,0 0 0 0 0,-1 0 0 0 0,1 0 0 0 0,0 0 0 0 0,0 1 0 0 0,0-1 0 0 0,0 0 0 0 0,0 0 0 0 0,0 0 0 0 0,0 0 0 0 0,0 0 0 0 0,0 0 0 0 0,0 0 0 0 0,-1 0 0 0 0,1 0 0 0 0,0 1 0 0 0,0-1 0 0 0,0 0 0 0 0,0 0 0 0 0,0 0 0 0 0,0 0 0 0 0,0 0 0 0 0,0 0 0 0 0,0 0 0 0 0,0 1 0 0 0,0-1 0 0 0,0 0 0 0 0,0 0 0 0 0,-5 22 1676 0 0,-7 81-1536 0 0,11-84-112 0 0,1 0 0 0 0,0 0-1 0 0,7 34 1 0 0,14 20 218 0 0,-1-7 149 0 0,-18-56-307 0 0,0-1 0 0 0,0 0-1 0 0,1 0 1 0 0,0-1 0 0 0,0 1 0 0 0,1-1 0 0 0,9 15 0 0 0,4 11 1007 0 0,-16-34-1098 0 0,0 0 0 0 0,-1 0 0 0 0,1 0 0 0 0,0 0 0 0 0,-1 0 0 0 0,1 0 1 0 0,0 0-1 0 0,-1 0 0 0 0,1 0 0 0 0,0 0 0 0 0,-1 0 0 0 0,1 0 1 0 0,0 0-1 0 0,-1-1 0 0 0,1 1 0 0 0,-1 0 0 0 0,1 0 0 0 0,0-1 0 0 0,-1 1 1 0 0,2-1-1 0 0,62-49 347 0 0,-44 37-324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17.2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21 11048 0 0,'-2'0'431'0'0,"8"0"522"0"0,5 0 471 0 0,12 0-1329 0 0,25 0 141 0 0,76-9 1 0 0,-54 0-5 0 0,-59 7-176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17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 10544 0 0,'0'0'729'0'0,"1"0"-704"0"0,-1 0 0 0 0,0 0 0 0 0,0 0 0 0 0,1 0 1 0 0,-1 0-1 0 0,0 0 0 0 0,0 0 0 0 0,1 0 0 0 0,-1 0 0 0 0,0 1 0 0 0,0-1 0 0 0,1 0 0 0 0,-1 0 0 0 0,0 0 1 0 0,0 0-1 0 0,0 1 0 0 0,1-1 0 0 0,-1 0 0 0 0,0 0 0 0 0,0 0 0 0 0,0 1 0 0 0,0-1 0 0 0,0 0 0 0 0,1 0 1 0 0,-1 1-1 0 0,0-1 0 0 0,0 0 0 0 0,0 1 0 0 0,5 12 162 0 0,0-1 0 0 0,0 1 0 0 0,2-1 0 0 0,-1 0 0 0 0,10 11 0 0 0,13 27 120 0 0,-8 4 445 0 0,-21-53-704 0 0,0 0 0 0 0,1 1 0 0 0,-1-1 0 0 0,0 0 0 0 0,0 0 0 0 0,0 0 0 0 0,0 0 0 0 0,0 0 0 0 0,0 0 0 0 0,0 1 0 0 0,0-1 0 0 0,-1 0 0 0 0,1 0 0 0 0,-1 1 0 0 0,1-1-30 0 0,-1-1-1 0 0,1 0 0 0 0,0 0 1 0 0,-1 0-1 0 0,1 0 1 0 0,-1 1-1 0 0,1-1 1 0 0,-1 0-1 0 0,1 0 0 0 0,0 0 1 0 0,-1 0-1 0 0,1 0 1 0 0,-1 0-1 0 0,1 0 1 0 0,-1 0-1 0 0,1-1 0 0 0,-1 1 1 0 0,1 0-1 0 0,0 0 1 0 0,-1 0-1 0 0,1 0 1 0 0,-1 0-1 0 0,1-1 0 0 0,0 1 1 0 0,-1 0-1 0 0,1 0 1 0 0,-1-1-1 0 0,1 1 1 0 0,-1-1-1 0 0,0 1 12 0 0,0-1 0 0 0,0 0 0 0 0,0 1 0 0 0,0-1 0 0 0,0 0-1 0 0,0 0 1 0 0,0 0 0 0 0,1 1 0 0 0,-1-1 0 0 0,0 0 0 0 0,0 0 0 0 0,0-2 0 0 0,-2-5 22 0 0,1-1-1 0 0,1 0 1 0 0,0 0 0 0 0,0 1-1 0 0,0-1 1 0 0,1 0 0 0 0,1 0-1 0 0,-1 0 1 0 0,2 1 0 0 0,-1-1-1 0 0,1 0 1 0 0,0 1 0 0 0,5-12-1 0 0,-4 13-2 0 0,1 1-1 0 0,0 0 1 0 0,0 0-1 0 0,0 0 1 0 0,1 0-1 0 0,-1 1 1 0 0,2-1-1 0 0,-1 1 1 0 0,0 1-1 0 0,1-1 1 0 0,0 1-1 0 0,0 0 1 0 0,0 0-1 0 0,1 1 1 0 0,9-5-1 0 0,-9 7 81 0 0,0-1 1 0 0,1 1-1 0 0,-1 0 0 0 0,1 0 0 0 0,8 1 0 0 0,-15 0-80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19.6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6 7632 0 0,'0'-5'4250'0'0,"-3"11"-4242"0"0,-4 10 3 0 0,0 7-8 0 0,5-16-5 0 0,1-6 1 0 0,0 1 0 0 0,1-1 0 0 0,0 1 0 0 0,-1-1 0 0 0,1 1 0 0 0,0-1 0 0 0,0 1 0 0 0,0-1 0 0 0,0 1 0 0 0,0 0 0 0 0,1 2 0 0 0,1 14-1 0 0,1 4 2 0 0,4 10 0 0 0,-5-29 2 0 0,0 0 9 0 0,-1-1 0 0 0,1 1 0 0 0,0-1-1 0 0,0 1 1 0 0,0-1 0 0 0,0 0 0 0 0,0 1-1 0 0,1-1 1 0 0,-1 0 0 0 0,1-1 0 0 0,-1 1-1 0 0,1 0 1 0 0,4 2 0 0 0,-4-4 18 0 0,-1 1 0 0 0,1 0 1 0 0,-1 0-1 0 0,1-1 0 0 0,-1 0 0 0 0,1 1 0 0 0,0-1 1 0 0,-1 0-1 0 0,1 0 0 0 0,-1 0 0 0 0,1-1 0 0 0,-1 1 1 0 0,1 0-1 0 0,0-1 0 0 0,-1 0 0 0 0,1 0 0 0 0,-1 0 1 0 0,0 0-1 0 0,5-2 0 0 0,20-21 258 0 0,12-22 119 0 0,-15 11 58 0 0,-23 32-355 0 0,0 0 0 0 0,0 0-1 0 0,0 0 1 0 0,0 0 0 0 0,0 0-1 0 0,0 0 1 0 0,-1 0 0 0 0,0 0-1 0 0,1 0 1 0 0,-2-7 0 0 0,1 7 105 0 0,0 3-200 0 0,1 0 0 0 0,-1-1 0 0 0,0 1 0 0 0,0 0 1 0 0,0 0-1 0 0,0 0 0 0 0,1 0 0 0 0,-1 0 1 0 0,0 0-1 0 0,0 0 0 0 0,0 0 0 0 0,1 0 1 0 0,-1 0-1 0 0,0 0 0 0 0,0 0 0 0 0,0 0 1 0 0,0 0-1 0 0,1 0 0 0 0,-1 0 0 0 0,0 0 1 0 0,0 0-1 0 0,0 0 0 0 0,1 0 0 0 0,-1 0 1 0 0,0 0-1 0 0,0 0 0 0 0,0 0 0 0 0,0 0 0 0 0,1 0 1 0 0,-1 1-1 0 0,0-1 0 0 0,0 0 0 0 0,0 0 1 0 0,0 0-1 0 0,1 0 0 0 0,-1 0 0 0 0,0 0 1 0 0,0 1-1 0 0,0-1 0 0 0,0 0 0 0 0,0 0 1 0 0,0 0-1 0 0,0 0 0 0 0,0 1 0 0 0,0-1 1 0 0,1 0-1 0 0,-1 0 0 0 0,0 0 0 0 0,0 1 1 0 0,0 4 56 0 0,1 1 0 0 0,0-1 0 0 0,0 1 1 0 0,3 5-1 0 0,-2-5-53 0 0,-1-1 25 0 0,1 1 0 0 0,0 0 0 0 0,0-1-1 0 0,0 0 1 0 0,1 1 0 0 0,0-1 0 0 0,0 0-1 0 0,0 0 1 0 0,1-1 0 0 0,5 8 0 0 0,-4-9-19 0 0,0 0-1 0 0,-1 0 1 0 0,1-1 0 0 0,0 0-1 0 0,0 1 1 0 0,1-2 0 0 0,-1 1-1 0 0,0-1 1 0 0,1 1 0 0 0,-1-1-1 0 0,8 0 1 0 0,-3 0-11 0 0,-7 0 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20.3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12 7736 0 0,'-1'-12'360'0'0,"1"12"-352"0"0,0 0 0 0 0,0 1 0 0 0,0-1 0 0 0,0 0-1 0 0,0 0 1 0 0,0 0 0 0 0,0 0 0 0 0,0 0 0 0 0,0 0-1 0 0,0 1 1 0 0,0-1 0 0 0,0 0 0 0 0,0 0 0 0 0,0 0-1 0 0,0 0 1 0 0,0 0 0 0 0,0 1 0 0 0,0-1-1 0 0,0 0 1 0 0,0 0 0 0 0,0 0 0 0 0,0 0 0 0 0,1 0-1 0 0,-1 0 1 0 0,0 0 0 0 0,0 1 0 0 0,0-1 0 0 0,0 0-1 0 0,0 0 1 0 0,0 0 0 0 0,0 0 0 0 0,0 0 0 0 0,1 0-1 0 0,-1 0 1 0 0,0 0 0 0 0,0 0 0 0 0,0 0 0 0 0,0 0-1 0 0,0 0 1 0 0,0 0 0 0 0,1 0 0 0 0,-1 0 0 0 0,0 0-1 0 0,0 0 1 0 0,0 1 0 0 0,0-2 0 0 0,0 1 0 0 0,0 0-1 0 0,1 0 1 0 0,-1 0 0 0 0,0 0 0 0 0,0 0-1 0 0,0 0 1 0 0,0 0 0 0 0,1-2 660 0 0,-5 9-491 0 0,-2 10-81 0 0,0 0 1 0 0,-8 35-1 0 0,-1 40 493 0 0,12-74-313 0 0,2 0 1 0 0,1 1 0 0 0,0-1 0 0 0,1 0-1 0 0,1 0 1 0 0,6 31 0 0 0,-6-43-135 0 0,0 0-1 0 0,0 0 1 0 0,1 0-1 0 0,-1 0 1 0 0,1-1 0 0 0,1 1-1 0 0,-1-1 1 0 0,6 7-1 0 0,-7-9-51 0 0,1 0 0 0 0,0-1-1 0 0,0 1 1 0 0,0 0-1 0 0,0-1 1 0 0,0 1-1 0 0,1-1 1 0 0,-1 0-1 0 0,1 0 1 0 0,-1-1-1 0 0,1 1 1 0 0,0-1-1 0 0,6 2 1 0 0,0-2 98 0 0,-1 0-1 0 0,1-1 1 0 0,-1 0 0 0 0,0-1-1 0 0,1 0 1 0 0,-1 0 0 0 0,0-1 0 0 0,12-4-1 0 0,-18 6-140 0 0,11-10 233 0 0,-13 9-234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20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 10848 0 0,'3'0'24'0'0,"148"-3"1712"0"0,-127 1-1614 0 0,0-1 0 0 0,-1-1 0 0 0,42-12 0 0 0,-58 13-66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31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8336 0 0,'0'1'26'0'0,"1"0"98"0"0,2 0 77 0 0,4 0 178 0 0,6 1 219 0 0,-7-1-416 0 0,26 4 22 0 0,-24-4-145 0 0,1 1 0 0 0,-1-1 0 0 0,15 0 0 0 0,-13-2-22 0 0,13 0 501 0 0,44 3-1 0 0,-26-2 799 0 0,-40 0-1230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1:21.1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0 9144 0 0,'-1'1'48'0'0,"0"1"1"0"0,0-1 0 0 0,0 1-1 0 0,0-1 1 0 0,0 0-1 0 0,0 1 1 0 0,0 0 0 0 0,0-1-1 0 0,1 1 1 0 0,-1-1-1 0 0,1 1 1 0 0,-1 0 0 0 0,1-1-1 0 0,0 1 1 0 0,0 2 0 0 0,-5 15 367 0 0,-2-1-355 0 0,1 0 0 0 0,0 0-1 0 0,2 0 1 0 0,0 1 0 0 0,1-1 0 0 0,0 25-1 0 0,2-8 189 0 0,2 1 0 0 0,8 48 0 0 0,-7-68 152 0 0,1-1-1 0 0,1 0 0 0 0,8 19 1 0 0,-12-34-364 0 0,1 1 0 0 0,-1 0 0 0 0,1-1 1 0 0,-1 1-1 0 0,1 0 0 0 0,-1-1 1 0 0,1 1-1 0 0,-1-1 0 0 0,1 1 1 0 0,0-1-1 0 0,-1 1 0 0 0,1-1 0 0 0,0 1 1 0 0,-1-1-1 0 0,1 0 0 0 0,0 1 1 0 0,0-1-1 0 0,-1 0 0 0 0,1 0 1 0 0,0 0-1 0 0,0 1 0 0 0,0-1 0 0 0,-1 0 1 0 0,1 0-1 0 0,0 0 0 0 0,0 0 1 0 0,0 0-1 0 0,-1 0 0 0 0,1-1 1 0 0,0 1-1 0 0,0 0 0 0 0,0 0 0 0 0,-1-1 1 0 0,1 1-1 0 0,0 0 0 0 0,0-1 1 0 0,-1 1-1 0 0,2-1 0 0 0,3-2 55 0 0,0 1 0 0 0,-1-1-1 0 0,1-1 1 0 0,5-3 0 0 0,1-4 25 0 0,1 0 1 0 0,-1-1-1 0 0,-1 0 0 0 0,0 0 1 0 0,-1-1-1 0 0,-1-1 0 0 0,0 0 1 0 0,7-14-1 0 0,-13 23-62 0 0,1 0 1 0 0,0 0 0 0 0,0 0-1 0 0,0 0 1 0 0,1 1-1 0 0,0-1 1 0 0,-1 1 0 0 0,2 0-1 0 0,5-5 1 0 0,-9 8-41 0 0,-1 1 0 0 0,1-1 1 0 0,0 0-1 0 0,-1 0 0 0 0,1 1 0 0 0,0-1 0 0 0,-1 0 1 0 0,1 0-1 0 0,-1 0 0 0 0,1 0 0 0 0,-1 0 1 0 0,1-2-1 0 0,-1 3-2 0 0,0-1 0 0 0,0 1 0 0 0,0-1 0 0 0,0 1 0 0 0,1-1 0 0 0,-1 1 0 0 0,0-1 0 0 0,0 1 0 0 0,0-1 0 0 0,1 1 0 0 0,-1-1 0 0 0,0 1 0 0 0,1 0 1 0 0,-1-1-1 0 0,0 1 0 0 0,1-1 0 0 0,-1 1 0 0 0,1 0 0 0 0,-1-1 0 0 0,1 1 0 0 0,-1 0 0 0 0,1 0 0 0 0,-1-1 0 0 0,1 1 0 0 0,-1 0 0 0 0,1 0 0 0 0,-1 0 0 0 0,1-1 0 0 0,-1 1 0 0 0,1 0 1 0 0,-1 0-1 0 0,1 0 0 0 0,-1 0 0 0 0,1 0 0 0 0,0 0 0 0 0,0 1 1 0 0,-1-1 1 0 0,1 0-1 0 0,0 0 1 0 0,-1 1-1 0 0,1-1 1 0 0,0 0-1 0 0,-1 1 1 0 0,1-1-1 0 0,-1 1 0 0 0,1-1 1 0 0,-1 0-1 0 0,1 1 1 0 0,-1-1-1 0 0,1 1 1 0 0,-1 0-1 0 0,1-1 1 0 0,-1 1-1 0 0,0-1 1 0 0,1 1-1 0 0,-1 0 1 0 0,0-1-1 0 0,1 1 1 0 0,-1 1-1 0 0,8 23 128 0 0,-3-6-10 0 0,4 4 72 0 0,5 24 0 0 0,6 16 453 0 0,-19-61-616 0 0,0 0 0 0 0,-1 0-1 0 0,1-1 1 0 0,1 1-1 0 0,-1 0 1 0 0,0-1 0 0 0,0 1-1 0 0,3 2 1 0 0,-3 2 104 0 0,-1-6-143 0 0,0 0-1 0 0,0 0 0 0 0,0 0 1 0 0,0 0-1 0 0,0 0 0 0 0,0 0 0 0 0,0 0 1 0 0,0 0-1 0 0,0 0 0 0 0,0 0 1 0 0,0 1-1 0 0,0-1 0 0 0,0 0 0 0 0,0 0 1 0 0,0 0-1 0 0,0 0 0 0 0,0 0 1 0 0,0 0-1 0 0,0 0 0 0 0,0 0 0 0 0,0 0 1 0 0,0 0-1 0 0,0 0 0 0 0,0 1 1 0 0,0-1-1 0 0,0 0 0 0 0,0 0 0 0 0,1 0 1 0 0,-1 0-1 0 0,0 0 0 0 0,0 0 1 0 0,0 0-1 0 0,0 0 0 0 0,0 0 0 0 0,0 0 1 0 0,0 0-1 0 0,0 0 0 0 0,0 0 1 0 0,0 0-1 0 0,0 0 0 0 0,0 0 0 0 0,0 0 1 0 0,1 0-1 0 0,-1 0 0 0 0,0 0 1 0 0,0 0-1 0 0,0 0 0 0 0,0 0 0 0 0,0 0 1 0 0,0 0-1 0 0,0 0 0 0 0,0 0 1 0 0,0 0-1 0 0,0 0 0 0 0,0 0 0 0 0,1 0 1 0 0,-1 0-1 0 0,0 0 0 0 0,0 0 0 0 0,0 0 1 0 0,0 0-1 0 0,1 0 16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3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7 165 5520 0 0,'-3'8'260'0'0,"0"0"214"0"0,6 14 1142 0 0,1 2-888 0 0,26 127 1325 0 0,-2-16-639 0 0,-26-121-1271 0 0,1-1-1 0 0,0 1 1 0 0,1-1 0 0 0,0 0-1 0 0,1 0 1 0 0,10 19 0 0 0,-14-30-115 0 0,10 21 414 0 0,-10-22-421 0 0,-1 0-1 0 0,1 0 0 0 0,-1 0 0 0 0,0 0 0 0 0,0 0 0 0 0,0 0 1 0 0,1 0-1 0 0,-1 0 0 0 0,0 0 0 0 0,0 0 0 0 0,0 0 0 0 0,0 0 0 0 0,-1 0 1 0 0,1 0-1 0 0,0 0 0 0 0,0 0 0 0 0,-1 0 0 0 0,1 0 0 0 0,0-1 1 0 0,-1 1-1 0 0,1 0 0 0 0,-1 0 0 0 0,0 1 0 0 0,-7 4 73 0 0,-11 10 441 0 0,18-18-479 0 0,-1 1 0 0 0,1 0 0 0 0,-1-1 1 0 0,1 1-1 0 0,0-1 0 0 0,0 0 0 0 0,-2-3 0 0 0,-6-15 77 0 0,0 0-1 0 0,2 0 1 0 0,-9-42 0 0 0,15 57-112 0 0,-4-17 116 0 0,2 0-1 0 0,0 0 1 0 0,1-41 0 0 0,13-66 169 0 0,-9 110-278 0 0,1 1-1 0 0,1-1 1 0 0,1 1 0 0 0,1 0 0 0 0,0 0-1 0 0,1 1 1 0 0,16-27 0 0 0,-17 33-7 0 0,0 1 0 0 0,1 1 0 0 0,1-1-1 0 0,-1 1 1 0 0,2 0 0 0 0,-1 1 0 0 0,1 0 0 0 0,0 1 0 0 0,1-1-1 0 0,0 2 1 0 0,0-1 0 0 0,0 1 0 0 0,14-5 0 0 0,-19 10-13 0 0,-1 0 0 0 0,1 0 0 0 0,0 1 0 0 0,-1-1 0 0 0,1 1 0 0 0,0 0 0 0 0,0 0 0 0 0,-1 1 0 0 0,1-1 0 0 0,0 1 0 0 0,-1 0 0 0 0,1 0 0 0 0,0 1 0 0 0,-1 0 1 0 0,0-1-1 0 0,1 1 0 0 0,-1 1 0 0 0,0-1 0 0 0,0 1 0 0 0,0-1 0 0 0,0 1 0 0 0,-1 0 0 0 0,1 1 0 0 0,-1-1 0 0 0,0 1 0 0 0,0-1 0 0 0,4 6 0 0 0,3 12 24 0 0,0 0 1 0 0,-2 0-1 0 0,9 32 0 0 0,-15-41-19 0 0,0 0-1 0 0,-1-1 0 0 0,0 1 0 0 0,-1 0 0 0 0,0 0 0 0 0,-1 0 1 0 0,-2 13-1 0 0,1-14 0 0 0,-1-1 1 0 0,-1 0 0 0 0,0 1-1 0 0,-8 15 1 0 0,-26 38 80 0 0,29-51-68 0 0,7-9-12 0 0,-1 0-1 0 0,0 0 1 0 0,0-1-1 0 0,0 1 1 0 0,0-1-1 0 0,-1 1 1 0 0,0-1-1 0 0,1 0 0 0 0,-1-1 1 0 0,0 1-1 0 0,-8 3 1 0 0,2-2 29 0 0,0-1 0 0 0,0 0 1 0 0,0 0-1 0 0,-12 0 0 0 0,8 2 47 0 0,14-5-72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3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70 10752 0 0,'0'2'33'0'0,"0"-2"-20"0"0,0 0 1 0 0,0 1-1 0 0,0-1 1 0 0,0 0-1 0 0,0 0 1 0 0,0 0-1 0 0,0 0 1 0 0,0 0-1 0 0,0 1 1 0 0,0-1-1 0 0,0 0 0 0 0,0 0 1 0 0,0 0-1 0 0,0 0 1 0 0,0 1-1 0 0,0-1 1 0 0,0 0-1 0 0,0 0 1 0 0,0 0-1 0 0,0 0 1 0 0,0 1-1 0 0,0-1 1 0 0,0 0-1 0 0,0 0 0 0 0,0 0 1 0 0,0 0-1 0 0,1 0 1 0 0,-1 1-1 0 0,0-1 1 0 0,0 0-1 0 0,0 0 1 0 0,0 0-1 0 0,0 0 1 0 0,0 0-1 0 0,0 0 0 0 0,1 0 1 0 0,-1 1-1 0 0,0-1 1 0 0,0 0-1 0 0,0 0 1 0 0,0 0-1 0 0,1 0 1 0 0,-1 0-1 0 0,0 0 1 0 0,0 0-1 0 0,0 0 0 0 0,0 0 1 0 0,0 0-1 0 0,1 0 1 0 0,-1 0-1 0 0,0 0 1 0 0,0 0-1 0 0,1 0 1 0 0,-1 0 434 0 0,0-33-240 0 0,0 19-208 0 0,-1 1 0 0 0,1 13 0 0 0,-1-1 0 0 0,1 1 0 0 0,-1-1 0 0 0,1 1 0 0 0,0-1 0 0 0,-1 1 0 0 0,1-1 0 0 0,-1 1 0 0 0,0-1 1 0 0,1 1-1 0 0,-1-1 0 0 0,1 1 0 0 0,-1 0 0 0 0,0-1 0 0 0,-3 0 5 0 0,1-1 0 0 0,0 1 0 0 0,-1 0 0 0 0,1 0 0 0 0,-1 0 0 0 0,1 0 0 0 0,-1 1 0 0 0,0-1 0 0 0,1 1 0 0 0,-7 0 0 0 0,4 0 3 0 0,4-1-4 0 0,-1 1 0 0 0,1 0 0 0 0,0 0 1 0 0,0-1-1 0 0,-1 2 0 0 0,1-1 0 0 0,0 0 1 0 0,-1 0-1 0 0,1 1 0 0 0,-4 1 0 0 0,-17 4 27 0 0,22-6-28 0 0,1 0 0 0 0,-1 0 1 0 0,0 0-1 0 0,1 0 0 0 0,-1 1 0 0 0,1-1 1 0 0,-1 0-1 0 0,0 0 0 0 0,1 1 0 0 0,-1-1 1 0 0,1 0-1 0 0,-1 1 0 0 0,1-1 0 0 0,-1 0 1 0 0,0 2-1 0 0,-4 2 17 0 0,-12 14 73 0 0,13-15-73 0 0,2-2-10 0 0,1 0 0 0 0,0 1 0 0 0,0-1 0 0 0,0 0 1 0 0,0 0-1 0 0,0 1 0 0 0,0-1 0 0 0,0 0 0 0 0,0 1 0 0 0,0-1 0 0 0,1 1 0 0 0,-2 2 0 0 0,-10 25 173 0 0,3-1 25 0 0,7-22-168 0 0,-3 19 168 0 0,4-14-98 0 0,0 0 1 0 0,1 0 0 0 0,0 0-1 0 0,1 0 1 0 0,3 16 0 0 0,10 24 158 0 0,-14-51-263 0 0,0 1 0 0 0,0 0 0 0 0,0 0 0 0 0,1-1 0 0 0,-1 1 0 0 0,0 0 0 0 0,0-1 0 0 0,1 1-1 0 0,-1 0 1 0 0,1-1 0 0 0,-1 1 0 0 0,1 0 0 0 0,-1-1 0 0 0,1 1 0 0 0,-1-1 0 0 0,1 1 0 0 0,-1-1 0 0 0,1 1 0 0 0,0-1 0 0 0,0 1 0 0 0,1 0 16 0 0,0 1 10 0 0,1-1 1 0 0,-1 1 0 0 0,1-1-1 0 0,-1 0 1 0 0,1 0 0 0 0,0 0 0 0 0,-1 0-1 0 0,1 0 1 0 0,0 0 0 0 0,0-1-1 0 0,-1 0 1 0 0,1 1 0 0 0,0-1 0 0 0,4 0-1 0 0,36-13 155 0 0,-32 7-138 0 0,-3 1-34 0 0,-5 3-6 0 0,0 0 0 0 0,0-1 0 0 0,1 1 0 0 0,-1-1 1 0 0,-1 0-1 0 0,1 0 0 0 0,3-4 0 0 0,16-17 33 0 0,-14 12-1 0 0,-4 6-26 0 0,-2 2-3 0 0,0 1 0 0 0,0-1 0 0 0,0 1 0 0 0,0-1 1 0 0,1-6-1 0 0,1 2 33 0 0,-1 0 1 0 0,1 0-1 0 0,10-13 0 0 0,-14 21-37 0 0,0 0 0 0 0,0-1 1 0 0,1 1-1 0 0,-1-1 0 0 0,0 1 0 0 0,0-1 0 0 0,0 1 0 0 0,0-1 0 0 0,1 1 1 0 0,-1-1-1 0 0,0 1 0 0 0,0-1 0 0 0,0 1 0 0 0,0-1 0 0 0,0 0 0 0 0,0 1 1 0 0,-1-1-1 0 0,1 1 0 0 0,0-1 0 0 0,0 0 0 0 0,0 1 1 0 0,0 0-1 0 0,0 0 1 0 0,0 0-1 0 0,0 0 1 0 0,0 0-1 0 0,-1-1 1 0 0,1 1-1 0 0,0 0 1 0 0,0 0-1 0 0,0 0 1 0 0,0 0-1 0 0,0-1 1 0 0,0 1-1 0 0,0 0 1 0 0,0 0-1 0 0,0 0 1 0 0,0 0-1 0 0,1-1 1 0 0,-1 1-1 0 0,0 0 1 0 0,0 0-1 0 0,0 0 1 0 0,0 0-1 0 0,0-1 1 0 0,0 1-1 0 0,0 0 1 0 0,0 0-1 0 0,0 0 1 0 0,0 0-1 0 0,1 0 1 0 0,-1 0-1 0 0,0-1 1 0 0,0 1-1 0 0,0 0 0 0 0,0 0 1 0 0,0 0-1 0 0,1 0 1 0 0,-1 0-1 0 0,0 0 1 0 0,0 0-1 0 0,0 0 1 0 0,0 0-1 0 0,0 0 1 0 0,1 0-1 0 0,-1 0 1 0 0,0 0-1 0 0,0 0 1 0 0,0 0-1 0 0,0 0 1 0 0,1 0-1 0 0,-1 0 1 0 0,0 0-1 0 0,0 0 1 0 0,0 0-1 0 0,0 0 1 0 0,1 0-1 0 0,-1 0 1 0 0,0 0-1 0 0,2 3 26 0 0,-1-1-1 0 0,0 1 0 0 0,0 0 1 0 0,0 0-1 0 0,0 0 0 0 0,0-1 1 0 0,0 4-1 0 0,2 5 43 0 0,1 0 0 0 0,0 0 0 0 0,11 18 0 0 0,-12-24-70 0 0,15 25 128 0 0,-13-23-106 0 0,-1-1 38 0 0,-3-4-59 0 0,0-1 0 0 0,-1 0 1 0 0,1 0-1 0 0,0 1 0 0 0,0-1 1 0 0,0 0-1 0 0,0 0 0 0 0,0 0 0 0 0,0 0 1 0 0,0 0-1 0 0,2 1 0 0 0,7 5 104 0 0,-5-3-67 0 0,-1 0 21 0 0,0 0-1 0 0,0-1 1 0 0,0 0-1 0 0,0 0 1 0 0,8 5 0 0 0,-1-6-28 0 0,-8-1-4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4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21 10656 0 0,'-4'2'660'0'0,"-11"6"1785"0"0,16-2-2405 0 0,1 0-1 0 0,0 0 1 0 0,0 0 0 0 0,1 0-1 0 0,0-1 1 0 0,3 7 0 0 0,-5-10-34 0 0,30 49 166 0 0,-26-44-151 0 0,-2-3-3 0 0,-1-1 1 0 0,0 1-1 0 0,0 0 1 0 0,0-1 0 0 0,0 1-1 0 0,1 6 1 0 0,12 28 163 0 0,-9-25 32 0 0,1-1 0 0 0,11 17 0 0 0,-14-17 55 0 0,-1-6-75 0 0,-3-14 55 0 0,-3-20-127 0 0,-1 11-66 0 0,-2-16 47 0 0,6 28-89 0 0,-1-3 34 0 0,1 0 0 0 0,-1 1 0 0 0,-1-1 0 0 0,-2-9 0 0 0,4 17-36 0 0,0-1-1 0 0,0 0 0 0 0,0 0 0 0 0,0 1 0 0 0,0-1 0 0 0,0 0 1 0 0,0 0-1 0 0,1 1 0 0 0,-1-1 0 0 0,0 0 0 0 0,1 1 0 0 0,-1-1 1 0 0,0 0-1 0 0,1 1 0 0 0,-1-1 0 0 0,1 1 0 0 0,-1-1 0 0 0,1 0 1 0 0,-1 1-1 0 0,1-1 0 0 0,0 1 0 0 0,6-9 78 0 0,-4 4-75 0 0,-3 4-9 0 0,1 0 0 0 0,0-1 0 0 0,0 1 0 0 0,-1-1 0 0 0,1 1 0 0 0,0 0 0 0 0,0 0 0 0 0,1-1 0 0 0,-1 1 0 0 0,0 0 0 0 0,0 0 0 0 0,0 0 0 0 0,1 0 0 0 0,1 0 0 0 0,10-8 26 0 0,0 0 0 0 0,0 2-1 0 0,1 0 1 0 0,16-6 0 0 0,-22 9-6 0 0,1 1-1 0 0,-1-1 1 0 0,-1 0 0 0 0,1-1 0 0 0,0 0 0 0 0,6-6 0 0 0,-4 4-3 0 0,0 1-4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4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14 10040 0 0,'0'0'2186'0'0,"0"0"-2171"0"0,0-1-1 0 0,0 1 1 0 0,0 0 0 0 0,0 0-1 0 0,0-1 1 0 0,0 1-1 0 0,0 0 1 0 0,0 0-1 0 0,0 0 1 0 0,0-1 0 0 0,0 1-1 0 0,0 0 1 0 0,0 0-1 0 0,0 0 1 0 0,-1-1-1 0 0,1 1 1 0 0,0 0 0 0 0,0 0-1 0 0,0 0 1 0 0,0-1-1 0 0,0 1 1 0 0,-1 0-1 0 0,1 0 1 0 0,0 0 0 0 0,0 0-1 0 0,0 0 1 0 0,0 0-1 0 0,-1-1 1 0 0,-8-1 176 0 0,0 0 1 0 0,-1 0-1 0 0,1 1 1 0 0,-13 0-1 0 0,22 1-179 0 0,-1 0 0 0 0,0 0 0 0 0,0 0 0 0 0,0 0 0 0 0,0 0 0 0 0,0 0 0 0 0,0 1 1 0 0,0-1-1 0 0,0 0 0 0 0,0 0 0 0 0,1 1 0 0 0,-1-1 0 0 0,0 1 0 0 0,0-1 0 0 0,0 1 0 0 0,1-1 0 0 0,-2 2 0 0 0,-1-1 29 0 0,3 0-32 0 0,-1-1 1 0 0,1 0 0 0 0,-1 0 0 0 0,0 1 0 0 0,1-1 0 0 0,-1 0 0 0 0,1 0 0 0 0,-1 1 0 0 0,1-1 0 0 0,-1 1 0 0 0,1-1-1 0 0,-1 1 1 0 0,1-1 0 0 0,-1 1 0 0 0,1-1 0 0 0,-1 1 0 0 0,1-1 0 0 0,0 1 0 0 0,-1-1 0 0 0,1 2 0 0 0,-7 8 190 0 0,2-4-98 0 0,0 1 1 0 0,0-1 0 0 0,0 1 0 0 0,1 1-1 0 0,-4 7 1 0 0,-15 44 511 0 0,22-56-570 0 0,0 1 0 0 0,1 0 1 0 0,-1 0-1 0 0,1 0 0 0 0,0 0 0 0 0,0 0 0 0 0,2 5 0 0 0,-2-5-21 0 0,0-1 4 0 0,0 0 1 0 0,0-1-1 0 0,0 1 0 0 0,0 0 0 0 0,1-1 0 0 0,-1 1 0 0 0,1 0 1 0 0,0-1-1 0 0,0 1 0 0 0,0-1 0 0 0,0 1 0 0 0,0-1 0 0 0,0 0 1 0 0,1 1-1 0 0,2 2 0 0 0,-4-4-4 0 0,1 0-14 0 0,-1 0 0 0 0,1 0 0 0 0,-1-1 0 0 0,1 1 0 0 0,-1 0 0 0 0,1-1 0 0 0,0 1 0 0 0,-1 0 0 0 0,1-1 0 0 0,0 1 0 0 0,-1-1 0 0 0,1 1 0 0 0,0-1 0 0 0,0 1 0 0 0,0-1 0 0 0,-1 0 0 0 0,1 1 0 0 0,0-1 0 0 0,0 0 0 0 0,0 0 0 0 0,1 1 0 0 0,-1-2-5 0 0,0 1-1 0 0,0 0 1 0 0,0 0 0 0 0,0-1-1 0 0,0 1 1 0 0,0 0 0 0 0,1-1-1 0 0,-1 1 1 0 0,0-1-1 0 0,0 0 1 0 0,-1 1 0 0 0,3-2-1 0 0,1-2 7 0 0,0 1 0 0 0,-1-1 0 0 0,1 0-1 0 0,3-5 1 0 0,17-29 7 0 0,29-41 47 0 0,-52 77-48 0 0,0 0 0 0 0,0 0 0 0 0,0 0 0 0 0,-1 1 0 0 0,1-1 0 0 0,-1 0-1 0 0,1 0 1 0 0,-1 0 0 0 0,0-1 0 0 0,0 1 0 0 0,0 0 0 0 0,0 0-1 0 0,0-4 1 0 0,-1-1 76 0 0,1 7-87 0 0,1 0-1 0 0,-1 0 1 0 0,0-1 0 0 0,0 1-1 0 0,0 0 1 0 0,0 0 0 0 0,0-1-1 0 0,0 1 1 0 0,0 0 0 0 0,1 0 0 0 0,-1-1-1 0 0,0 1 1 0 0,0 0 0 0 0,0 0-1 0 0,0-1 1 0 0,1 1 0 0 0,-1 0-1 0 0,0 0 1 0 0,0 0 0 0 0,1 0-1 0 0,-1-1 1 0 0,0 1 0 0 0,0 0 0 0 0,1 0-1 0 0,-1 0 1 0 0,0 0 0 0 0,0 0-1 0 0,1 0 1 0 0,-1 0 0 0 0,0 0-1 0 0,1 0 1 0 0,-1 0 0 0 0,0 0 0 0 0,0 0-1 0 0,1 0 1 0 0,-1 0 0 0 0,0 0-1 0 0,1 0 1 0 0,-1 0 0 0 0,0 0-1 0 0,0 0 1 0 0,1 0 0 0 0,-1 0 0 0 0,0 0-1 0 0,0 1 1 0 0,1-1 0 0 0,-1 0-1 0 0,0 0 1 0 0,0 0 0 0 0,1 0-1 0 0,-1 1 1 0 0,0-1 0 0 0,0 0 0 0 0,0 0-1 0 0,0 1 1 0 0,1-1 0 0 0,-1 0-1 0 0,0 0 1 0 0,0 1 0 0 0,0-1-1 0 0,0 0 1 0 0,0 1 0 0 0,3 12 76 0 0,-1-5-35 0 0,-1 0 0 0 0,1 0 0 0 0,0-1 0 0 0,1 1 0 0 0,0-1 0 0 0,0 0 0 0 0,0 0 0 0 0,1 0 0 0 0,9 13 0 0 0,-12-19-39 0 0,3 3 35 0 0,-1 0-1 0 0,0 0 1 0 0,0 0-1 0 0,0 1 1 0 0,0-1-1 0 0,2 8 0 0 0,-4-11-28 0 0,-1 0 0 0 0,1 0-1 0 0,-1-1 1 0 0,1 1-1 0 0,-1 0 1 0 0,1-1-1 0 0,0 1 1 0 0,-1-1 0 0 0,1 1-1 0 0,0 0 1 0 0,-1-1-1 0 0,1 0 1 0 0,0 1-1 0 0,0-1 1 0 0,-1 1-1 0 0,1-1 1 0 0,0 0 0 0 0,0 1-1 0 0,0-1 1 0 0,0 0-1 0 0,-1 0 1 0 0,3 0-1 0 0,16 1 190 0 0,-17-1-205 0 0,0 0 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5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11656 0 0,'0'3'15'0'0,"0"0"157"0"0,0 0 0 0 0,0 0-1 0 0,0-1 1 0 0,1 1 0 0 0,-1 0 0 0 0,1 0-1 0 0,-1 0 1 0 0,3 4 0 0 0,-1 3-120 0 0,2 40-41 0 0,2-8-30 0 0,0-20-11 0 0,5 11 7 0 0,-7-20 23 0 0,-3-10 39 0 0,0 0 0 0 0,0 0 1 0 0,0 0-1 0 0,0 0 1 0 0,0 1-1 0 0,-1-1 0 0 0,1 0 1 0 0,-1 1-1 0 0,0-1 0 0 0,0 0 1 0 0,0 1-1 0 0,-1 4 1 0 0,1-16 72 0 0,1 0 1 0 0,0-1 0 0 0,1 1-1 0 0,0 0 1 0 0,0 0 0 0 0,1 0-1 0 0,6-14 1 0 0,-8 22-110 0 0,1-5 35 0 0,1 0 1 0 0,0 0-1 0 0,0 0 1 0 0,1 1-1 0 0,5-7 1 0 0,-5 7-22 0 0,1-3 60 0 0,1 0 1 0 0,13-10 0 0 0,-10 8-10 0 0,-9 9-66 0 0,0-1 0 0 0,0 1 0 0 0,1 0 0 0 0,-1-1 0 0 0,0 1 1 0 0,0 0-1 0 0,0 0 0 0 0,1 0 0 0 0,-1-1 0 0 0,0 1 0 0 0,0 0 0 0 0,1 0 0 0 0,-1 0 0 0 0,0-1 1 0 0,0 1-1 0 0,1 0 0 0 0,-1 0 0 0 0,0 0 0 0 0,1 0 0 0 0,-1 0 0 0 0,0 0 0 0 0,1 0 0 0 0,-1 0 1 0 0,0 0-1 0 0,0 0 0 0 0,1 0 0 0 0,0 0 0 0 0,-1 0 0 0 0,0 0 1 0 0,1 0-1 0 0,-1 0 1 0 0,0 0-1 0 0,1 0 1 0 0,-1 0-1 0 0,1 0 1 0 0,-1 0-1 0 0,0 0 1 0 0,1-1-1 0 0,-1 1 1 0 0,1 0-1 0 0,-1 0 0 0 0,0 0 1 0 0,1 0-1 0 0,-1-1 1 0 0,0 1-1 0 0,1 0 1 0 0,-1 0-1 0 0,0-1 1 0 0,1 1-1 0 0,31-30 174 0 0,-32 30-173 0 0,0 0 0 0 0,0-1 0 0 0,0 1 0 0 0,1 0 0 0 0,-1 0 0 0 0,0-1 0 0 0,0 1 0 0 0,0 0 0 0 0,1 0 0 0 0,-1-1 0 0 0,0 1 0 0 0,1 0 0 0 0,-1 0 0 0 0,0 0-1 0 0,1 0 1 0 0,-1 0 0 0 0,0-1 0 0 0,0 1 0 0 0,1 0 0 0 0,-1 0 0 0 0,0 0 0 0 0,1 0 0 0 0,-1 0 0 0 0,0 0 0 0 0,1 0 0 0 0,-1 0 0 0 0,0 0 0 0 0,1 0 0 0 0,-1 0 0 0 0,0 0 0 0 0,1 0 0 0 0,-1 1 0 0 0,1-1 0 0 0,6 11 138 0 0,-3 13 44 0 0,-4-23-185 0 0,0 94 544 0 0,3-71-98 0 0,5-28-271 0 0,9-13-55 0 0,-11 13-100 0 0,-1 0 1 0 0,0-1 0 0 0,6-6 0 0 0,13-24 41 0 0,-6 14 39 0 0,-16 20-91 0 0,1-2 1 0 0,-1 1 0 0 0,0 0-1 0 0,-1 0 1 0 0,1-1 0 0 0,0 1-1 0 0,2-5 1 0 0,4-4 21 0 0,-8 10-31 0 0,1 1 1 0 0,-1-1-1 0 0,1 1 1 0 0,-1 0-1 0 0,1-1 1 0 0,0 1-1 0 0,-1 0 0 0 0,1-1 1 0 0,-1 1-1 0 0,1 0 1 0 0,0 0-1 0 0,-1 0 1 0 0,1-1-1 0 0,0 1 1 0 0,0 0-1 0 0,-1 0 0 0 0,1 0 1 0 0,0 0-1 0 0,-1 0 1 0 0,1 0-1 0 0,0 1 1 0 0,-1-1-1 0 0,1 0 0 0 0,0 0 1 0 0,-1 0-1 0 0,1 1 1 0 0,0-1-1 0 0,-1 0 1 0 0,1 1-1 0 0,-1-1 0 0 0,1 0 1 0 0,0 1-1 0 0,-1-1 1 0 0,1 1-1 0 0,-1-1 1 0 0,1 1-1 0 0,0 0 0 0 0,20 23 23 0 0,-20-23-23 0 0,0-1 0 0 0,-1 1 0 0 0,1 0 0 0 0,-1-1 0 0 0,0 1 0 0 0,1 0 0 0 0,-1 0 0 0 0,1-1 0 0 0,-1 1 0 0 0,0 0 0 0 0,0 0 0 0 0,1 0 0 0 0,-1-1 0 0 0,0 1 0 0 0,0 0 0 0 0,0 0 0 0 0,0 0 0 0 0,0 0 0 0 0,0 1 0 0 0,0-1 2 0 0,6 25 38 0 0,11 31 1 0 0,-14-45-12 0 0,-1-7-10 0 0,-1-1-1 0 0,1 1 1 0 0,0 0-1 0 0,0-1 1 0 0,0 1-1 0 0,4 5 0 0 0,-3-7-12 0 0,0-1-6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6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15 10656 0 0,'4'33'661'0'0,"-3"-32"-630"0"0,-1 0 0 0 0,1 0 0 0 0,-1 0 0 0 0,1 0 0 0 0,0 0 0 0 0,0 0 0 0 0,0 0 0 0 0,-1 0 0 0 0,1 0 0 0 0,0 0-1 0 0,0-1 1 0 0,0 1 0 0 0,2 1 0 0 0,8 2-20 0 0,10-2-6 0 0,3-3-3 0 0,2-2-1 0 0,-1-4 6 0 0,-21 5 42 0 0,1 1 0 0 0,0-1 0 0 0,-1 0 1 0 0,0-1-1 0 0,0 1 0 0 0,0-1 0 0 0,0 0 0 0 0,0 0 1 0 0,0 0-1 0 0,0 0 0 0 0,-1-1 0 0 0,4-4 1 0 0,-7 8-27 0 0,0 0 1 0 0,1 0-1 0 0,-1-1 1 0 0,0 1 0 0 0,1 0-1 0 0,-1 0 1 0 0,0-1-1 0 0,0 1 1 0 0,1 0-1 0 0,-1-1 1 0 0,0 1 0 0 0,0-1-1 0 0,0 1 1 0 0,0 0-1 0 0,1-1 1 0 0,-1 1 0 0 0,0 0-1 0 0,0-1 1 0 0,0 1-1 0 0,0-1 1 0 0,0 1 0 0 0,0 0-1 0 0,0-1 1 0 0,0 1-1 0 0,0-1 1 0 0,0 1-1 0 0,0 0 1 0 0,0-1 0 0 0,-1 1-1 0 0,1 0 1 0 0,0-1-1 0 0,0 1 1 0 0,0-1 0 0 0,0 1-1 0 0,-1 0 1 0 0,1-1-1 0 0,0 1 1 0 0,0 0 0 0 0,0-1-1 0 0,-1 1 1 0 0,1 0-1 0 0,0 0 1 0 0,-1-1-1 0 0,1 1 1 0 0,0 0 0 0 0,-1 0-1 0 0,1 0 1 0 0,0-1-1 0 0,-1 1 1 0 0,1 0 0 0 0,0 0-1 0 0,-1 0 1 0 0,1 0-1 0 0,-1 0 1 0 0,0 0 0 0 0,-18-2 220 0 0,19 2-243 0 0,-11 0 97 0 0,-1 1 0 0 0,1-1 0 0 0,-1 2 0 0 0,1 0 0 0 0,-15 4 0 0 0,21-4-57 0 0,0-1 0 0 0,1 1 0 0 0,-1 0 0 0 0,1 1 0 0 0,0-1 0 0 0,0 1 0 0 0,0 0 0 0 0,0 0 0 0 0,0 0 0 0 0,1 1 0 0 0,-1-1 0 0 0,1 1 0 0 0,0 0 0 0 0,-4 5 0 0 0,0 1 113 0 0,4-8-104 0 0,1 0-1 0 0,0 1 1 0 0,1-1-1 0 0,-1 1 1 0 0,0 0 0 0 0,1-1-1 0 0,-3 7 1 0 0,3-4 3 0 0,0 0 1 0 0,0 0 0 0 0,1 0 0 0 0,-1 0 0 0 0,1 0 0 0 0,0 0 0 0 0,0 0 0 0 0,2 8 0 0 0,-1-9-30 0 0,0-1 0 0 0,0 1 0 0 0,0-1 0 0 0,1 0 0 0 0,-1 1 0 0 0,1-1 1 0 0,0 0-1 0 0,0 0 0 0 0,0 0 0 0 0,0 0 0 0 0,0 0 0 0 0,1-1 0 0 0,-1 1 0 0 0,1-1 0 0 0,0 0 1 0 0,0 1-1 0 0,0-1 0 0 0,0 0 0 0 0,0-1 0 0 0,5 3 0 0 0,0-1 2 0 0,-1 0 0 0 0,1-1 0 0 0,-1 0-1 0 0,1-1 1 0 0,0 1 0 0 0,0-1 0 0 0,-1-1 0 0 0,13 0-1 0 0,-10-1-3 0 0,0-1-1 0 0,0-1 1 0 0,0 1-1 0 0,0-2 1 0 0,0 1-1 0 0,15-9 0 0 0,19-7 55 0 0,-37 17-48 0 0,1-1 1 0 0,12-8-1 0 0,-19 10-11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6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28 10952 0 0,'-1'-1'52'0'0,"0"1"0"0"0,1-1 0 0 0,-1 1 0 0 0,0-1 0 0 0,1 0 0 0 0,-1 1 0 0 0,0-1 0 0 0,1 0 0 0 0,-1 1 0 0 0,1-1 0 0 0,-1 0 0 0 0,1 0 0 0 0,-1 1 0 0 0,1-1 0 0 0,0 0 0 0 0,-1 0 1 0 0,1 0-1 0 0,0 0 0 0 0,0 1 0 0 0,0-1 0 0 0,-1 0 0 0 0,1 0 0 0 0,0 0 0 0 0,0 0 0 0 0,0 0 0 0 0,0 0 0 0 0,1-1 0 0 0,-1-2 123 0 0,0 4-143 0 0,-1 0 0 0 0,1 0 1 0 0,-1 0-1 0 0,1 0 0 0 0,0 0 1 0 0,-1-1-1 0 0,1 1 0 0 0,-1 0 1 0 0,1 0-1 0 0,-1 0 0 0 0,1 0 1 0 0,0 0-1 0 0,-1 0 0 0 0,1 0 1 0 0,-1 1-1 0 0,1-1 1 0 0,0 0-1 0 0,-1 0 0 0 0,1 0 1 0 0,-1 0-1 0 0,1 1 0 0 0,-1-1 1 0 0,1 13 43 0 0,4 96 142 0 0,6 10 26 0 0,-9-95-87 0 0,2-1-1 0 0,0 0 0 0 0,2 0 1 0 0,0-1-1 0 0,1 1 1 0 0,13 27-1 0 0,-16-45-117 0 0,0 0-1 0 0,1 0 1 0 0,0 0 0 0 0,0-1 0 0 0,0 1-1 0 0,0-1 1 0 0,1 0 0 0 0,-1 0 0 0 0,1-1-1 0 0,10 6 1 0 0,12 11 287 0 0,-25-20-308 0 0,0 0 0 0 0,-1 1-1 0 0,1-1 1 0 0,-1 0 0 0 0,1 0 0 0 0,0 0 0 0 0,0 0 0 0 0,-1 0-1 0 0,1 0 1 0 0,0 0 0 0 0,-1-1 0 0 0,1 1 0 0 0,-1-1 0 0 0,1 1-1 0 0,1-2 1 0 0,-1 2 8 0 0,12-5 46 0 0,0 0 0 0 0,0-1 0 0 0,22-14 0 0 0,-29 16-57 0 0,0-1 0 0 0,0 0 0 0 0,-1 0 1 0 0,0 0-1 0 0,0-1 0 0 0,0 0 0 0 0,-1-1 1 0 0,6-8-1 0 0,-2 3 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7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19 9744 0 0,'-5'5'69'0'0,"9"-2"93"0"0,13-2 170 0 0,-13-1-294 0 0,60-1 205 0 0,0-3 0 0 0,71-13 0 0 0,-117 14-117 0 0,1 1 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7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6632 0 0,'1'0'32'0'0,"0"1"1"0"0,0 0 0 0 0,0-1-1 0 0,0 1 1 0 0,0-1 0 0 0,0 1-1 0 0,0 0 1 0 0,-1 0-1 0 0,1-1 1 0 0,0 1 0 0 0,1 2-1 0 0,-1-2 20 0 0,0 0-1 0 0,0 1 1 0 0,0-1-1 0 0,0 0 1 0 0,0 0-1 0 0,0 0 1 0 0,0 0-1 0 0,1 0 0 0 0,-1 0 1 0 0,0-1-1 0 0,1 1 1 0 0,-1 0-1 0 0,3 0 1 0 0,2 1 212 0 0,1 0 1 0 0,-1-1 0 0 0,0 0 0 0 0,14 0-1 0 0,34-7 756 0 0,-54 6-1019 0 0,3 0 44 0 0,4-1 59 0 0,-1 0 1 0 0,1 0-1 0 0,9-4 0 0 0,-14 4-50 0 0,0 0 0 0 0,0 1-1 0 0,0-1 1 0 0,0 0 0 0 0,-1 0-1 0 0,1 0 1 0 0,0-1 0 0 0,-1 1-1 0 0,1 0 1 0 0,0-1 0 0 0,-1 1-1 0 0,0-1 1 0 0,1 1 0 0 0,-1-1-1 0 0,0 0 1 0 0,0 1 0 0 0,0-1-1 0 0,0 0 1 0 0,1-3 0 0 0,-1 3 27 0 0,-1 0 1 0 0,0-1 0 0 0,1 1 0 0 0,-1 0-1 0 0,0-1 1 0 0,0 1 0 0 0,-1-1-1 0 0,1 1 1 0 0,-1-4 0 0 0,0 5-58 0 0,1-1 1 0 0,0 1-1 0 0,-1 0 1 0 0,1 0-1 0 0,-1-1 0 0 0,0 1 1 0 0,1 0-1 0 0,-1 0 1 0 0,0 0-1 0 0,0 0 1 0 0,1 0-1 0 0,-1 0 0 0 0,0 0 1 0 0,0 0-1 0 0,0 0 1 0 0,0 0-1 0 0,-1 0 1 0 0,1 1-1 0 0,0-1 0 0 0,0 0 1 0 0,-2 0-1 0 0,-43-8 351 0 0,24 9-164 0 0,17 0-170 0 0,3 0-29 0 0,1 0 1 0 0,0 0-1 0 0,0 0 0 0 0,0 0 1 0 0,0 1-1 0 0,-1-1 0 0 0,1 0 1 0 0,0 1-1 0 0,0-1 0 0 0,0 0 0 0 0,0 1 1 0 0,0-1-1 0 0,0 1 0 0 0,0 0 1 0 0,-2 1-1 0 0,0 0 26 0 0,-1 0 21 0 0,1 0 1 0 0,0 1-1 0 0,0-1 0 0 0,0 1 1 0 0,0 0-1 0 0,0 0 1 0 0,0 0-1 0 0,1 0 1 0 0,0 1-1 0 0,-1-1 1 0 0,1 1-1 0 0,0-1 1 0 0,1 1-1 0 0,-4 7 1 0 0,0 1 40 0 0,-6 11 142 0 0,11-22-231 0 0,-1 0-1 0 0,1 0 1 0 0,-1 0-1 0 0,1 0 1 0 0,0 0-1 0 0,-1 0 1 0 0,1 1-1 0 0,0-1 1 0 0,0 0-1 0 0,0 0 1 0 0,0 0-1 0 0,0 1 1 0 0,0-1-1 0 0,0 0 1 0 0,0 0-1 0 0,1 2 1 0 0,0 1 22 0 0,-1 0 6 0 0,0 0-1 0 0,1 1 1 0 0,-1-1-1 0 0,1 0 0 0 0,0 0 1 0 0,1 0-1 0 0,-1 0 1 0 0,1 0-1 0 0,2 5 1 0 0,-2-6-24 0 0,3 10 117 0 0,4 1-20 0 0,-8-13-89 0 0,1 1-4 0 0,-1 1 6 0 0,1 0 0 0 0,0-1 0 0 0,1 1 0 0 0,-1-1 0 0 0,0 0 0 0 0,1 0 0 0 0,-1 0 0 0 0,1 0 0 0 0,0 0 0 0 0,5 2 1 0 0,-3-1-5 0 0,16 5 80 0 0,-15-6-79 0 0,18 3 81 0 0,6-1 9 0 0,-14-2-67 0 0,1-1 0 0 0,16-1 0 0 0,-28 0-33 0 0,1 0 0 0 0,-1-1 0 0 0,0 1 1 0 0,1-1-1 0 0,-1 0 0 0 0,0-1 0 0 0,0 1 0 0 0,0-1 0 0 0,0 0 0 0 0,0-1 0 0 0,7-4 0 0 0,-11 6 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32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3 8136 0 0,'0'-3'1270'0'0,"0"14"-1067"0"0,4 9-140 0 0,0 1 1 0 0,1-1-1 0 0,11 29 0 0 0,-15-48-11 0 0,0 1-1 0 0,-1 0 0 0 0,1 0 0 0 0,0 0 1 0 0,1 0-1 0 0,-1-1 0 0 0,0 1 0 0 0,0 0 0 0 0,1-1 1 0 0,-1 1-1 0 0,1-1 0 0 0,-1 0 0 0 0,1 1 1 0 0,0-1-1 0 0,-1 0 0 0 0,1 0 0 0 0,0 0 1 0 0,0 0-1 0 0,0 0 0 0 0,0 0 0 0 0,0-1 1 0 0,0 1-1 0 0,0-1 0 0 0,0 1 0 0 0,0-1 1 0 0,0 0-1 0 0,3 0 0 0 0,-2-1 56 0 0,-1 0 1 0 0,0 0-1 0 0,0 0 0 0 0,1 0 1 0 0,-1 0-1 0 0,0-1 0 0 0,0 1 1 0 0,0-1-1 0 0,-1 1 0 0 0,1-1 1 0 0,0 0-1 0 0,-1 0 0 0 0,3-3 1 0 0,-1 0 51 0 0,-1 0 1 0 0,0-1 0 0 0,0 1 0 0 0,0 0-1 0 0,1-11 1 0 0,-1-22 1267 0 0,-2 37-1230 0 0,0 1-184 0 0,0 0-1 0 0,-1 0 0 0 0,1 0 1 0 0,0 0-1 0 0,-1 0 1 0 0,1 0-1 0 0,0 0 1 0 0,-1 0-1 0 0,1 0 0 0 0,0 0 1 0 0,-1 0-1 0 0,1 0 1 0 0,0 0-1 0 0,-1 0 1 0 0,1 1-1 0 0,0-1 0 0 0,0 0 1 0 0,-1 0-1 0 0,1 0 1 0 0,0 0-1 0 0,-1 1 1 0 0,-1 2 25 0 0,0 1 1 0 0,1 0 0 0 0,-1 0 0 0 0,1 0 0 0 0,0-1 0 0 0,0 1 0 0 0,0 0 0 0 0,0 8 0 0 0,-1 37 148 0 0,2-45-172 0 0,0 3 8 0 0,1 4 39 0 0,-2 1 1 0 0,1-1-1 0 0,-1 0 0 0 0,-5 20 0 0 0,-5 4 279 0 0,-22 48-1 0 0,26-70-278 0 0,1 1 50 0 0,0-1-1 0 0,-15 21 1 0 0,17-30-86 0 0,1 0 1 0 0,0-1 0 0 0,-1 1-1 0 0,1 0 1 0 0,-1-1 0 0 0,0 0-1 0 0,0 0 1 0 0,-1 0 0 0 0,1-1-1 0 0,-1 0 1 0 0,-8 4-1 0 0,-68 15 264 0 0,81-21-286 0 0,-1 0 0 0 0,1 0 0 0 0,-1 1 0 0 0,1-1 0 0 0,-1 0 0 0 0,1 0 0 0 0,-1 0 0 0 0,1 0 0 0 0,-1 0 0 0 0,1 0 0 0 0,-1 0 0 0 0,1 0 0 0 0,-1 0 0 0 0,1 0 0 0 0,-1-1 0 0 0,1 1 0 0 0,-1 0 0 0 0,1 0 0 0 0,-1 0 0 0 0,1-1 0 0 0,-1 1 0 0 0,1 0 0 0 0,-1 0 0 0 0,1-1 0 0 0,0 1 0 0 0,-1 0 0 0 0,1-1 0 0 0,-1 0 0 0 0,0 0 18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7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11152 0 0,'-3'6'438'0'0,"3"-6"-416"0"0,0 0 0 0 0,-1 0 0 0 0,1 0 0 0 0,0 0 0 0 0,0 1 1 0 0,0-1-1 0 0,-1 0 0 0 0,1 0 0 0 0,0 0 0 0 0,0 1 0 0 0,0-1 0 0 0,-1 0 0 0 0,1 0 0 0 0,0 1 0 0 0,0-1 0 0 0,0 0 0 0 0,0 1 1 0 0,0-1-1 0 0,0 0 0 0 0,0 0 0 0 0,0 1 0 0 0,0-1 0 0 0,0 0 0 0 0,0 1 0 0 0,0-1 0 0 0,0 0 0 0 0,1 18 211 0 0,1 0 0 0 0,1 0 1 0 0,1 0-1 0 0,0-1 0 0 0,13 34 0 0 0,-15-47-200 0 0,-1-1 39 0 0,0 0 0 0 0,0 0-1 0 0,0 0 1 0 0,0 0 0 0 0,1 0-1 0 0,0-1 1 0 0,3 6 0 0 0,-3 3 409 0 0,-3-10-248 0 0,1-10 22 0 0,0 1-213 0 0,1 0 0 0 0,0 0 0 0 0,0 0 0 0 0,1 0 0 0 0,0 1 0 0 0,0-1 0 0 0,1 1 0 0 0,0-1 0 0 0,0 1 0 0 0,1 0 0 0 0,5-8 0 0 0,-6 11-3 0 0,0 1 1 0 0,1 0-1 0 0,-1 0 1 0 0,1 0-1 0 0,7-4 1 0 0,7-5 98 0 0,-10 6-61 0 0,0 1 0 0 0,0 1 0 0 0,0-1 0 0 0,14-4 0 0 0,4-1 83 0 0,-24 9-122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8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21 10448 0 0,'-5'-2'90'0'0,"0"-1"1"0"0,0 0 0 0 0,0 1-1 0 0,0 0 1 0 0,-1 0 0 0 0,1 0 0 0 0,-1 1-1 0 0,1 0 1 0 0,-1 0 0 0 0,-8 0-1 0 0,2 1 161 0 0,0 0 0 0 0,1 1 0 0 0,-23 5 0 0 0,20-3-238 0 0,0 1 0 0 0,-14 6 0 0 0,24-9-8 0 0,1 0 1 0 0,0 1 0 0 0,-1 0-1 0 0,1-1 1 0 0,0 1-1 0 0,0 0 1 0 0,0 1 0 0 0,1-1-1 0 0,-1 0 1 0 0,0 1-1 0 0,1 0 1 0 0,0-1 0 0 0,-4 7-1 0 0,-1 2 70 0 0,7-10-60 0 0,-1 0 0 0 0,0 0 0 0 0,0-1 0 0 0,1 1 0 0 0,-1 0 0 0 0,1 0 0 0 0,-1 0 0 0 0,1 0 0 0 0,-1 0 1 0 0,1 0-1 0 0,0 0 0 0 0,-1 0 0 0 0,1 0 0 0 0,0 0 0 0 0,0 1 0 0 0,0-1 0 0 0,0 0 0 0 0,0 0 0 0 0,0 0 0 0 0,0 0 0 0 0,0 0 0 0 0,0 0 1 0 0,0 0-1 0 0,1 0 0 0 0,-1 0 0 0 0,1 0 0 0 0,-1 0 0 0 0,0 0 0 0 0,1 0 0 0 0,-1 0 0 0 0,1 0 0 0 0,0 0 0 0 0,-1 0 0 0 0,1 0 1 0 0,1 1-1 0 0,6 5 43 0 0,-1 0 0 0 0,1-1 1 0 0,1 0-1 0 0,-1 0 0 0 0,1-1 1 0 0,0 0-1 0 0,15 6 0 0 0,28 16 445 0 0,-35-10-190 0 0,-7-6-131 0 0,-8-7-90 0 0,0 0 0 0 0,0-1 1 0 0,0 1-1 0 0,-1 0 1 0 0,2 6-1 0 0,-3-7-53 0 0,0 0 0 0 0,-1 1 0 0 0,1-1 0 0 0,-1 0 0 0 0,1 0-1 0 0,-1 0 1 0 0,0 1 0 0 0,-1-1 0 0 0,1 0 0 0 0,0 0 0 0 0,-1-1 0 0 0,0 1-1 0 0,-4 5 1 0 0,2-2 40 0 0,-1 0-1 0 0,0 0 1 0 0,0-1-1 0 0,-1 1 0 0 0,-8 6 1 0 0,1-5 20 0 0,0 0 1 0 0,0-1-1 0 0,-24 8 1 0 0,12-4 68 0 0,11-6-70 0 0,0-2 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9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28 175 6928 0 0,'0'-3'34'0'0,"-5"-1"456"0"0,5 4-471 0 0,-1 0 0 0 0,1 0 0 0 0,0 0 0 0 0,0 0 0 0 0,0 0 0 0 0,-1 0 0 0 0,1-1 0 0 0,0 1 0 0 0,0 0 0 0 0,0 0 0 0 0,-1 0 0 0 0,1 0 0 0 0,0 0 0 0 0,0 0-1 0 0,0-1 1 0 0,-1 1 0 0 0,1 0 0 0 0,0 0 0 0 0,0 0 0 0 0,0-1 0 0 0,0 1 0 0 0,0 0 0 0 0,0 0 0 0 0,-1 0 0 0 0,1-1 0 0 0,0 1 0 0 0,0 0 0 0 0,0 0 0 0 0,0-1 0 0 0,0 1 0 0 0,0 0-1 0 0,0 0 1 0 0,0 0 0 0 0,0-1 0 0 0,0 1 0 0 0,0 0 0 0 0,0 0 0 0 0,0-1 0 0 0,0 1 0 0 0,0 0 0 0 0,0 0 0 0 0,1-1 0 0 0,-1 1 0 0 0,0 0 0 0 0,0 0 0 0 0,0 0 0 0 0,0-1 0 0 0,0 1-1 0 0,0 0 1 0 0,1 0 0 0 0,-1 0 0 0 0,0 0 0 0 0,0-1 0 0 0,0 1 0 0 0,1 0 0 0 0,-1-1 32 0 0,4-5 165 0 0,-4 4-205 0 0,0 0 0 0 0,0 0 0 0 0,0 0 0 0 0,-1 0 0 0 0,1 0 1 0 0,-1 0-1 0 0,1 0 0 0 0,-2-3 0 0 0,-6-13-67 0 0,6 14 27 0 0,0-2 0 0 0,0 1 0 0 0,0 0 0 0 0,1 0 0 0 0,-1 0-1 0 0,2-1 1 0 0,-1 1 0 0 0,0-1 0 0 0,1 1 0 0 0,0-8 0 0 0,0 10 57 0 0,0 1-1 0 0,0 0 1 0 0,0 0 0 0 0,0 0 0 0 0,1-1 0 0 0,-1 1 0 0 0,0 0-1 0 0,1 0 1 0 0,0 0 0 0 0,-1 0 0 0 0,1 0 0 0 0,0 0-1 0 0,2-4 1 0 0,-2 5 16 0 0,0 0 0 0 0,1 0 0 0 0,-1 0 0 0 0,0 1 0 0 0,1-1 1 0 0,-1 0-1 0 0,1 0 0 0 0,-1 1 0 0 0,0-1 0 0 0,1 1 0 0 0,0 0 0 0 0,1-1 0 0 0,3-1 18 0 0,1 1 98 0 0,-1 1 0 0 0,0-1 0 0 0,10 1 0 0 0,51 13 433 0 0,-42-8-442 0 0,-17-3-99 0 0,0 1 0 0 0,-1 0 1 0 0,1 0-1 0 0,-1 0 0 0 0,0 1 1 0 0,0 0-1 0 0,0 0 0 0 0,-1 1 0 0 0,0 0 1 0 0,1 0-1 0 0,-2 1 0 0 0,8 7 1 0 0,-6-5 20 0 0,0 1 0 0 0,0 0 0 0 0,-1 0 0 0 0,0 1 1 0 0,-1 0-1 0 0,0 0 0 0 0,-1 0 0 0 0,5 14 0 0 0,-8-20-38 0 0,0 1 0 0 0,-1-1 0 0 0,1 1 0 0 0,-1-1 0 0 0,0 1 0 0 0,0-1 0 0 0,-1 0 0 0 0,1 1 0 0 0,-1-1 0 0 0,0 1 0 0 0,0-1 1 0 0,-1 0-1 0 0,1 0 0 0 0,-1 0 0 0 0,0 0 0 0 0,0 0 0 0 0,-4 6 0 0 0,-4 4 83 0 0,-1 0 0 0 0,0-1 0 0 0,-15 14-1 0 0,20-22-63 0 0,1 0 6 0 0,-1 0 1 0 0,0-1-1 0 0,-1 1 0 0 0,1-2 0 0 0,-1 1 0 0 0,-8 3 0 0 0,9-5-21 0 0,1 1 0 0 0,-1 0 0 0 0,1 0 0 0 0,0 0 0 0 0,-1 0 0 0 0,2 1 0 0 0,-1 0 0 0 0,0 0 0 0 0,1 0 0 0 0,-6 7 0 0 0,7-6 9 0 0,1-1 0 0 0,-1 1 0 0 0,1 0 0 0 0,0 1 0 0 0,0-1 0 0 0,1 0 0 0 0,-1 0 0 0 0,1 1 0 0 0,0 5 0 0 0,0 0 110 0 0,0-1 0 0 0,1 1 0 0 0,3 19 0 0 0,-1-22-55 0 0,0 1 1 0 0,1-1 0 0 0,0 0 0 0 0,0 0 0 0 0,1 0-1 0 0,6 10 1 0 0,-9-17-94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2:59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8136 0 0,'-11'2'82'0'0,"9"2"95"0"0,2-3-164 0 0,0 0-1 0 0,0 0 1 0 0,0 0-1 0 0,0 0 1 0 0,-1 0-1 0 0,1 0 1 0 0,0 0-1 0 0,-1 0 0 0 0,1 0 1 0 0,-1 0-1 0 0,1 0 1 0 0,-1 0-1 0 0,1 0 1 0 0,-1 0-1 0 0,0 0 0 0 0,1 0 1 0 0,-1 0-1 0 0,-2 1 1 0 0,0 1-12 0 0,2-2-9 0 0,0 0-1 0 0,0 1 1 0 0,0-1-1 0 0,-1 0 1 0 0,1 0-1 0 0,0 0 1 0 0,-1 0-1 0 0,1 0 1 0 0,-1 0 0 0 0,0 0-1 0 0,1 0 1 0 0,-1-1-1 0 0,0 1 1 0 0,1-1-1 0 0,-1 1 1 0 0,0-1 0 0 0,1 0-1 0 0,-1 1 1 0 0,0-1-1 0 0,-2 0 1 0 0,-21 0-23 0 0,17-1 23 0 0,8 1 13 0 0,-1 0 1 0 0,1 0-1 0 0,0 0 0 0 0,-1 0 1 0 0,1 0-1 0 0,0 0 0 0 0,0 0 0 0 0,-1 0 1 0 0,1-1-1 0 0,0 1 0 0 0,-1 0 1 0 0,1 0-1 0 0,0 0 0 0 0,0 0 0 0 0,-1 0 1 0 0,1-1-1 0 0,0 1 0 0 0,0 0 1 0 0,0 0-1 0 0,-1 0 0 0 0,1-1 0 0 0,0 1 1 0 0,0 0-1 0 0,0 0 0 0 0,0-1 1 0 0,0 1-1 0 0,-1 0 0 0 0,1 0 0 0 0,0-1 1 0 0,0 1-1 0 0,0 0 0 0 0,0 0 1 0 0,0-1-1 0 0,0 1 0 0 0,0 0 0 0 0,0-1 1 0 0,0 1-1 0 0,0 0 0 0 0,0-1 1 0 0,0 1-1 0 0,0 0 0 0 0,0 0 0 0 0,0-1 1 0 0,3-2 64 0 0,-1 2-47 0 0,0 0 1 0 0,0 0-1 0 0,0 0 1 0 0,0 0-1 0 0,0 0 1 0 0,0 0-1 0 0,0 1 1 0 0,0-1-1 0 0,0 1 1 0 0,1 0-1 0 0,-1-1 1 0 0,3 1-1 0 0,-2 0 6 0 0,32 0 2818 0 0,-35 24-556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31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3112 0 0,'11'1'293'0'0,"6"1"927"0"0,17 7 1777 0 0,-33-8-2951 0 0,0-1 0 0 0,1 1 0 0 0,-1-1 0 0 0,1 1 0 0 0,-1-1-1 0 0,0 0 1 0 0,1 1 0 0 0,-1-1 0 0 0,1 0 0 0 0,-1 0 0 0 0,2 0-1 0 0,-1-1 4 0 0,-1 1 0 0 0,1 0 1 0 0,0 0-1 0 0,-1 1 0 0 0,1-1 0 0 0,0 0 0 0 0,-1 0 0 0 0,1 1 0 0 0,-1-1 0 0 0,3 2 0 0 0,15 3 289 0 0,-18-4-315 0 0,0-1 0 0 0,0 0 0 0 0,0 0 0 0 0,0 0 0 0 0,0 1 0 0 0,0-1-1 0 0,0 1 1 0 0,0-1 0 0 0,0 1 0 0 0,0-1 0 0 0,-1 1 0 0 0,1-1-1 0 0,0 1 1 0 0,0 0 0 0 0,0-1 0 0 0,0 3 0 0 0,10 7 330 0 0,23 11 280 0 0,-32-20-596 0 0,0 0 0 0 0,0 0-1 0 0,0 0 1 0 0,0 0 0 0 0,0 0 0 0 0,0 0-1 0 0,0 1 1 0 0,1 1 0 0 0,1 1 25 0 0,-1-3-35 0 0,-1 1-1 0 0,0-1 1 0 0,0 0-1 0 0,-1 1 1 0 0,1 0-1 0 0,0-1 0 0 0,0 1 1 0 0,-1 0-1 0 0,3 3 1 0 0,14 17 227 0 0,-13-16-197 0 0,-3-3-12 0 0,1 0 1 0 0,0 0-1 0 0,0 0 1 0 0,1 0-1 0 0,4 3 0 0 0,17 13 274 0 0,-19-15-267 0 0,15 14 215 0 0,-15-11-214 0 0,-3-4-15 0 0,0 0 1 0 0,0 0-1 0 0,0 0 1 0 0,0 0-1 0 0,1 0 1 0 0,4 2-1 0 0,14 10 87 0 0,70 52 494 0 0,-52-35-245 0 0,65 38 0 0 0,-61-40-203 0 0,-31-20-76 0 0,27 15 1 0 0,4-3 81 0 0,2-3-1 0 0,71 22 1 0 0,101 10 261 0 0,-12-2-79 0 0,-93-20-182 0 0,364 127 497 0 0,-434-140-611 0 0,45 25 56 0 0,-64-28-62 0 0,1-2-1 0 0,42 15 0 0 0,-32-15 23 0 0,0 2 1 0 0,35 17-1 0 0,-39-17 0 0 0,-22-10-30 0 0,0 0 0 0 0,15 8 0 0 0,-21-7-16 0 0,3 0 3 0 0,-6-3-35 0 0,0-1 0 0 0,0 0 0 0 0,0 0-1 0 0,1 0 1 0 0,-1 0 0 0 0,0 0 0 0 0,0 0 0 0 0,0 0 0 0 0,0 0 0 0 0,0 0-1 0 0,0 0 1 0 0,0 0 0 0 0,0 0 0 0 0,1 0 0 0 0,-1 0 0 0 0,0 0 0 0 0,0 0-1 0 0,0 0 1 0 0,0 0 0 0 0,0 0 0 0 0,0-1 0 0 0,0 1 0 0 0,0 0 0 0 0,0 0 0 0 0,1 0-1 0 0,-1 0 1 0 0,0 0 0 0 0,0 0 0 0 0,0 0 0 0 0,0 0 0 0 0,0 0 0 0 0,0 0-1 0 0,0 0 1 0 0,0 0 0 0 0,0 0 0 0 0,0-1 0 0 0,0 1 0 0 0,0 0 0 0 0,0 0-1 0 0,0 0 1 0 0,0 0 0 0 0,0 0 0 0 0,0 0 0 0 0,0 0 0 0 0,0 0 0 0 0,0-1 0 0 0,0 1-1 0 0,0 0 1 0 0,0 0 0 0 0,0 0 0 0 0,0 0 0 0 0,0 0 0 0 0,0 0 0 0 0,0 0-1 0 0,0 0 1 0 0,0-1 0 0 0,0 1 0 0 0,0 0 0 0 0,0 0 0 0 0,0-1 0 0 0,0 0 0 0 0,-1 1 0 0 0,1-1 0 0 0,0 0 0 0 0,0 1 0 0 0,-1-1 0 0 0,1 1 0 0 0,0-1 0 0 0,-1 1 0 0 0,1-1 1 0 0,-1 1-1 0 0,1-1 0 0 0,0 1 0 0 0,-1-1 0 0 0,1 1 0 0 0,-1 0 0 0 0,1-1 0 0 0,-1 1 0 0 0,0 0 0 0 0,1-1 0 0 0,-1 1 0 0 0,1 0 0 0 0,-1 0 0 0 0,-1-1 0 0 0,0 0 4 0 0,-40-26 26 0 0,-33-18 22 0 0,34 31-34 0 0,10 4-10 0 0,17 5-3 0 0,7 2 0 0 0,0 0 1 0 0,-1 0 0 0 0,1-1-1 0 0,0 1 1 0 0,-7-7-1 0 0,4 1 3 0 0,2-4-1 0 0,-6-9 5 0 0,7 16-11 0 0,-1 1 1 0 0,0-1 3 0 0,-2-2 2 0 0,2-1-1 0 0,3-3-3 0 0,1 5 7 0 0,0 1-7 0 0,1-3 1 0 0,-2 3-2 0 0,2 1 2 0 0,2 0-4 0 0,1 1 1 0 0,1 3 4 0 0,-1 1-5 0 0,1 1 0 0 0,-1-1-1 0 0,0 0 1 0 0,1 0-1 0 0,-1 0 1 0 0,1 1-1 0 0,-1-1 1 0 0,0 0-1 0 0,1 0 1 0 0,-1 1-1 0 0,0-1 1 0 0,1 0-1 0 0,-1 1 1 0 0,0-1-1 0 0,0 0 1 0 0,1 1-1 0 0,-1-1 1 0 0,0 1-1 0 0,0-1 1 0 0,1 0 0 0 0,-1 1-1 0 0,0-1 1 0 0,0 1-1 0 0,0-1 1 0 0,0 0-1 0 0,0 2 1 0 0,1-1 0 0 0,4 12 18 0 0,1 0 0 0 0,1 0 0 0 0,0 0 0 0 0,1-1 0 0 0,1 0 0 0 0,0 0 0 0 0,0-1 0 0 0,1 0 0 0 0,17 14 0 0 0,-17-15 19 0 0,1 0 1 0 0,0-1 0 0 0,1 0-1 0 0,0-1 1 0 0,0 0 0 0 0,1-1-1 0 0,0 0 1 0 0,15 5 0 0 0,13-2 59 0 0,-28-8-52 0 0,0 1-1 0 0,19 8 0 0 0,-2 6-15 0 0,-23-12-25 0 0,-3-3-4 0 0,-1-2-1 0 0,-1 0 0 0 0,-5 0 0 0 0,-2 1 0 0 0,-2 6 0 0 0,2-2 1 0 0,-1 0-1 0 0,1-1 0 0 0,-1 1 0 0 0,0-1 1 0 0,-1-1-1 0 0,-11 6 0 0 0,-47 15 23 0 0,41-16 0 0 0,-11 9 7 0 0,27-13-19 0 0,0 0 0 0 0,0-1 0 0 0,-13 4 0 0 0,8-3 3 0 0,1 0 0 0 0,0 0 0 0 0,0 1 1 0 0,0 1-1 0 0,-14 9 0 0 0,25-15-11 0 0,0 1 1 0 0,0-1-1 0 0,0 1 1 0 0,0-1-1 0 0,0 1 0 0 0,0-1 1 0 0,0 1-1 0 0,0-1 1 0 0,0 0-1 0 0,-1 0 0 0 0,1 1 1 0 0,0-1-1 0 0,0 0 0 0 0,-2 0 1 0 0,-16 1 25 0 0,7 0-28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3:34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393 264 3504 0 0,'4'-4'0'0'0,"-3"2"120"0"0,0 1 0 0 0,1 0 0 0 0,-1-1 0 0 0,0 1 0 0 0,0 0 0 0 0,0-1 0 0 0,0 0 0 0 0,0 1 0 0 0,0-1 0 0 0,-1 0 0 0 0,1 1 0 0 0,0-1 0 0 0,-1 0 0 0 0,1 0 0 0 0,-1 1 0 0 0,0-3-1 0 0,1-1 123 0 0,-1 0 0 0 0,0-1 0 0 0,-1 1 0 0 0,1 0 0 0 0,-2-8 0 0 0,-3-3 219 0 0,0 1 0 0 0,-9-22 1 0 0,11 29-388 0 0,2 5-3 0 0,-1-1 0 0 0,1 0 1 0 0,-1 0-1 0 0,0 0 0 0 0,0 1 0 0 0,0-1 0 0 0,0 1 0 0 0,-4-4 0 0 0,0-1 41 0 0,5 5-65 0 0,-1 0 0 0 0,0 0 0 0 0,0 0 1 0 0,0 0-1 0 0,0 1 0 0 0,0-1 0 0 0,-1 0 0 0 0,-3-2 0 0 0,-1-1 34 0 0,6 4-41 0 0,-1-1 1 0 0,0 1-1 0 0,-1 0 0 0 0,1 0 0 0 0,0 0 0 0 0,-1 0 0 0 0,1 0 0 0 0,-1 1 0 0 0,-5-4 0 0 0,1 2 35 0 0,-4-3 140 0 0,5 4-145 0 0,4 1-34 0 0,-1 1 0 0 0,1-1 0 0 0,0 0 0 0 0,0 1 0 0 0,-1 0 0 0 0,1-1 0 0 0,0 1 1 0 0,-1 0-1 0 0,-2 0 0 0 0,-48 3 690 0 0,41 0-467 0 0,5 0-174 0 0,4-1-42 0 0,0-1 1 0 0,0 0 0 0 0,0 1 0 0 0,0-1 0 0 0,0 1-1 0 0,1 0 1 0 0,-1 0 0 0 0,-3 4 0 0 0,-32 26 389 0 0,11-9-220 0 0,16-9-33 0 0,1 2-50 0 0,1 2-1 0 0,1-1 0 0 0,0 1 1 0 0,-8 30-1 0 0,3 36 264 0 0,8-41-229 0 0,4-36-133 0 0,0-1 0 0 0,1 1 0 0 0,-1 0 0 0 0,2-1 1 0 0,-1 1-1 0 0,1-1 0 0 0,0 1 0 0 0,0-1 0 0 0,1 1 0 0 0,0-1 0 0 0,3 8 0 0 0,0-5 22 0 0,0 1 1 0 0,1-1-1 0 0,0 0 1 0 0,0 0-1 0 0,1-1 0 0 0,8 9 1 0 0,-1-3 16 0 0,-5-4-14 0 0,-1-1-1 0 0,2 0 0 0 0,11 8 0 0 0,-18-15-36 0 0,0 0-1 0 0,1 0 0 0 0,-1 0 1 0 0,1 0-1 0 0,0-1 1 0 0,-1 1-1 0 0,1-1 1 0 0,0 0-1 0 0,0 0 1 0 0,0 0-1 0 0,0-1 1 0 0,0 0-1 0 0,0 1 0 0 0,5-2 1 0 0,-1 0 25 0 0,0 0-1 0 0,0-1 1 0 0,0 0 0 0 0,0-1-1 0 0,0 0 1 0 0,0 0 0 0 0,-1 0-1 0 0,1-1 1 0 0,-1-1 0 0 0,0 1-1 0 0,11-10 1 0 0,4-5 37 0 0,-2-1-1 0 0,19-24 1 0 0,-31 35-46 0 0,10-12 38 0 0,-1 0 0 0 0,-1 0 0 0 0,-1-2-1 0 0,15-28 1 0 0,-7-13 175 0 0,-22 63-237 0 0,-1 0 0 0 0,0-1 0 0 0,0 1 0 0 0,0 0 0 0 0,0-1 0 0 0,0 1 0 0 0,0 0 0 0 0,0 0-1 0 0,0-1 1 0 0,0 1 0 0 0,0 0 0 0 0,-1-1 0 0 0,1 1 0 0 0,0 0 0 0 0,-1 0 0 0 0,0-2 0 0 0,1 3-9 0 0,0 0-1 0 0,0 0 1 0 0,0 0 0 0 0,0 0 0 0 0,0 0-1 0 0,0 0 1 0 0,0 0 0 0 0,0-1 0 0 0,-1 1-1 0 0,1 0 1 0 0,0 0 0 0 0,0 0 0 0 0,0 0 0 0 0,0 0-1 0 0,0 0 1 0 0,0 0 0 0 0,0 0 0 0 0,0 0-1 0 0,0 0 1 0 0,0 0 0 0 0,0 0 0 0 0,-1-1-1 0 0,1 1 1 0 0,0 0 0 0 0,0 0 0 0 0,0 0 0 0 0,0 0-1 0 0,0 0 1 0 0,0 0 0 0 0,0 0 0 0 0,-1 0-1 0 0,1 0 1 0 0,0 0 0 0 0,0 0 0 0 0,0 0-1 0 0,0 0 1 0 0,0 0 0 0 0,0 0 0 0 0,0 0-1 0 0,0 0 1 0 0,-1 0 0 0 0,1 1 0 0 0,0-1 0 0 0,0 0-1 0 0,0 0 1 0 0,0 0 0 0 0,0 0 0 0 0,0 0-1 0 0,0 0 1 0 0,0 0 0 0 0,0 0 0 0 0,-1 0-1 0 0,-1 15 88 0 0,2 9-54 0 0,-1-6-10 0 0,1-1 0 0 0,1 1 1 0 0,1 0-1 0 0,4 19 0 0 0,-5-33-14 0 0,0 1 0 0 0,1 0-1 0 0,0 0 1 0 0,0-1 0 0 0,0 1 0 0 0,0-1-1 0 0,1 1 1 0 0,0-1 0 0 0,-1 0 0 0 0,2 0-1 0 0,-1-1 1 0 0,0 1 0 0 0,1 0 0 0 0,0-1-1 0 0,-1 0 1 0 0,2 0 0 0 0,-1 0 0 0 0,0-1-1 0 0,7 4 1 0 0,-5-3 7 0 0,-1 0 0 0 0,0-1 0 0 0,1 0 0 0 0,0 0 0 0 0,-1 0 0 0 0,1-1 0 0 0,0 0 0 0 0,0 0 0 0 0,0 0 0 0 0,0-1 0 0 0,0 0 0 0 0,0 0 0 0 0,0 0 0 0 0,0-1 0 0 0,7-1 0 0 0,35-13 33 0 0,-34 8-37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3:35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66 7136 0 0,'0'-4'12'0'0,"0"-49"680"0"0,-1 49-683 0 0,1 4-8 0 0,0-1-1 0 0,0 1 1 0 0,-1 0 0 0 0,1 0 0 0 0,0-1-1 0 0,0 1 1 0 0,-1 0 0 0 0,1 0-1 0 0,0 0 1 0 0,0-1 0 0 0,-1 1-1 0 0,1 0 1 0 0,0 0 0 0 0,0 0-1 0 0,-1 0 1 0 0,1-1 0 0 0,0 1 0 0 0,-1 0-1 0 0,1 0 1 0 0,0 0 0 0 0,-1 0-1 0 0,1 0 1 0 0,0 0 0 0 0,-1 0-1 0 0,1 0 1 0 0,0 0 0 0 0,-1 0-1 0 0,1 0 1 0 0,0 0 0 0 0,-1 0 0 0 0,1 0-1 0 0,0 1 1 0 0,-1-1 0 0 0,1 0-1 0 0,0 0 1 0 0,0 0 0 0 0,-1 0-1 0 0,1 0 1 0 0,0 1 0 0 0,0-1-1 0 0,-1 0 1 0 0,1 0 0 0 0,0 1 0 0 0,-5 10 18 0 0,4-10-13 0 0,-3 18 64 0 0,1 0 0 0 0,0 0 1 0 0,1 0-1 0 0,1 1 0 0 0,1-1 0 0 0,1 0 0 0 0,3 23 0 0 0,-2-34 99 0 0,0 0-1 0 0,0-1 1 0 0,1 0-1 0 0,0 1 1 0 0,1-1-1 0 0,-1 0 1 0 0,1 0-1 0 0,0-1 0 0 0,1 1 1 0 0,8 8-1 0 0,8 15 450 0 0,-20-28-568 0 0,0-1-1 0 0,1 1 1 0 0,-1-1-1 0 0,0 1 1 0 0,1-1-1 0 0,-1 0 1 0 0,0 1-1 0 0,1-1 1 0 0,0 0 0 0 0,-1 0-1 0 0,1 0 1 0 0,0 0-1 0 0,-1 0 1 0 0,1 0-1 0 0,0-1 1 0 0,0 1 0 0 0,0-1-1 0 0,0 1 1 0 0,0-1-1 0 0,-1 0 1 0 0,1 1-1 0 0,0-1 1 0 0,0 0-1 0 0,0 0 1 0 0,0-1 0 0 0,0 1-1 0 0,0 0 1 0 0,0-1-1 0 0,0 1 1 0 0,0-1-1 0 0,-1 1 1 0 0,1-1-1 0 0,0 0 1 0 0,0 0 0 0 0,-1 0-1 0 0,1 0 1 0 0,0 0-1 0 0,-1 0 1 0 0,1 0-1 0 0,1-2 1 0 0,7-6 117 0 0,-1 0 1 0 0,0 0-1 0 0,-1 0 1 0 0,1-1-1 0 0,12-22 0 0 0,-7 8 151 0 0,17-44 0 0 0,-25 56-197 0 0,1-1 1 0 0,0 1-1 0 0,1 1 0 0 0,18-22 1 0 0,-25 32-70 0 0,0-1 0 0 0,1 1 0 0 0,-1-1 0 0 0,0 0 0 0 0,0 1 0 0 0,1-1 0 0 0,-2 0 0 0 0,1 0 0 0 0,0 1 0 0 0,0-1 0 0 0,0 0 1 0 0,-1 0-1 0 0,1 0 0 0 0,0-3 0 0 0,-1 4 445 0 0,1 25-257 0 0,2-12-177 0 0,0 0 1 0 0,6 16-1 0 0,1 4 27 0 0,-7-24-46 0 0,0 1-1 0 0,0-1 1 0 0,1 0-1 0 0,0 0 1 0 0,0 0 0 0 0,1-1-1 0 0,0 1 1 0 0,0-1-1 0 0,0 0 1 0 0,1 0 0 0 0,1-1-1 0 0,-1 0 1 0 0,1 0-1 0 0,0-1 1 0 0,8 6-1 0 0,-11-9-6 0 0,0 0-1 0 0,0-1 1 0 0,0 1-1 0 0,1-1 0 0 0,-1 0 1 0 0,0 0-1 0 0,1 0 0 0 0,-1-1 1 0 0,1 0-1 0 0,4 0 0 0 0,3-2 36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3:36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189 594 8136 0 0,'0'6'275'0'0,"0"2"537"0"0,3 1 189 0 0,-2-9-943 0 0,-1 0 0 0 0,1-1 1 0 0,0 1-1 0 0,0-1 0 0 0,0 1 1 0 0,-1 0-1 0 0,1-1 1 0 0,0 1-1 0 0,-1-1 0 0 0,1 1 1 0 0,0-1-1 0 0,-1 0 0 0 0,1 1 1 0 0,-1-1-1 0 0,1 0 0 0 0,0-1 1 0 0,1 0-66 0 0,0-1-1 0 0,-1 0 1 0 0,1 1 0 0 0,-1-1 0 0 0,0 0 0 0 0,0 0 0 0 0,0 0 0 0 0,0 0 0 0 0,0 0 0 0 0,-1 0 0 0 0,1 0 0 0 0,-1-6-1 0 0,0-38-42 0 0,0 38 49 0 0,0 7 0 0 0,0 1 0 0 0,0 0 0 0 0,0-1 0 0 0,0 1 0 0 0,0-1 0 0 0,0 1 0 0 0,0 0 0 0 0,-1-1 0 0 0,1 1 0 0 0,0-1 0 0 0,-1 1 0 0 0,1 0 1 0 0,-1-1-1 0 0,1 1 0 0 0,-2-2 0 0 0,-2-3-7 0 0,-3-7 7 0 0,-4 0 2 0 0,-3 4 6 0 0,10 8 14 0 0,1 0 0 0 0,0 1 0 0 0,0-1 0 0 0,-1 1 0 0 0,1 0 0 0 0,0-1 1 0 0,0 2-1 0 0,-1-1 0 0 0,1 0 0 0 0,0 1 0 0 0,0-1 0 0 0,-1 1 0 0 0,1 0 1 0 0,0 0-1 0 0,0 0 0 0 0,0 1 0 0 0,0-1 0 0 0,0 1 0 0 0,0-1 0 0 0,1 1 0 0 0,-1 0 1 0 0,0 0-1 0 0,-3 4 0 0 0,-2 2 70 0 0,0 0-1 0 0,1 0 1 0 0,0 1 0 0 0,-10 15 0 0 0,9-10 33 0 0,1-1 0 0 0,0 2-1 0 0,1-1 1 0 0,1 1 0 0 0,0 0 0 0 0,1 0 0 0 0,1 0-1 0 0,0 1 1 0 0,1 0 0 0 0,1-1 0 0 0,0 1 0 0 0,1 0-1 0 0,4 26 1 0 0,-3-28-23 0 0,0 1 15 0 0,1 0-1 0 0,0-1 0 0 0,1 1 1 0 0,5 17-1 0 0,-7-29-88 0 0,1 0 1 0 0,-1 0-1 0 0,0 0 1 0 0,1 0-1 0 0,-1 0 0 0 0,1 0 1 0 0,0 0-1 0 0,0-1 1 0 0,0 1-1 0 0,1-1 0 0 0,-1 1 1 0 0,0-1-1 0 0,1 0 1 0 0,0 0-1 0 0,-1 0 0 0 0,1 0 1 0 0,0-1-1 0 0,0 1 1 0 0,0-1-1 0 0,0 1 0 0 0,0-1 1 0 0,1 0-1 0 0,-1 0 0 0 0,6 0 1 0 0,-5-1-5 0 0,-1 0 0 0 0,1 0-1 0 0,-1-1 1 0 0,0 1 0 0 0,1-1 0 0 0,-1 0 0 0 0,1 0 0 0 0,-1-1-1 0 0,0 1 1 0 0,0-1 0 0 0,0 1 0 0 0,0-1 0 0 0,0 0 0 0 0,0 0-1 0 0,0 0 1 0 0,-1-1 0 0 0,1 1 0 0 0,2-3 0 0 0,5-6 53 0 0,-1 0 1 0 0,16-24 0 0 0,22-29 138 0 0,-34 49-172 0 0,-2 1 0 0 0,0-1 0 0 0,-1-1 0 0 0,-1 0 0 0 0,0 0 0 0 0,-1-1 0 0 0,6-18 0 0 0,-3-4 35 0 0,-2 13-6 0 0,-2-1 0 0 0,-1 0 0 0 0,2-30 0 0 0,-7 38-49 0 0,8-153 178 0 0,-3 87-129 0 0,-3 50 4 0 0,-1-60-1 0 0,-3 90-61 0 0,1 1 0 0 0,-1-1 0 0 0,1 0 0 0 0,-1 1 0 0 0,0-1 0 0 0,-4-8 0 0 0,5 17 8 0 0,0-1-1 0 0,0 1 0 0 0,0 0 0 0 0,0-1 0 0 0,-1 1 0 0 0,0-1 0 0 0,1 1 0 0 0,-1-1 0 0 0,-1 1 1 0 0,1-1-1 0 0,0 1 0 0 0,-3 3 0 0 0,-4 13-5 0 0,-3 29 9 0 0,3 1 0 0 0,-5 71 0 0 0,11-94-15 0 0,-4 167 57 0 0,6-184-57 0 0,0 1 0 0 0,1 0 0 0 0,3 17 0 0 0,-3-23-4 0 0,0 1 0 0 0,0-1 0 0 0,1 0 0 0 0,-1 0 0 0 0,1-1 0 0 0,0 1 0 0 0,1 0 0 0 0,-1-1 0 0 0,5 6 0 0 0,22 31 64 0 0,-26-35-59 0 0,1 0 0 0 0,0 1 1 0 0,0-2-1 0 0,0 1 1 0 0,1-1-1 0 0,0 1 0 0 0,0-1 1 0 0,0 0-1 0 0,1-1 0 0 0,8 6 1 0 0,-9-7 9 0 0,0-1 1 0 0,0 0-1 0 0,0 0 1 0 0,0 0-1 0 0,0-1 1 0 0,0 0 0 0 0,0 0-1 0 0,0 0 1 0 0,0-1-1 0 0,8 1 1 0 0,-10-2-13 0 0,1 1 1 0 0,-1-1-1 0 0,1 0 0 0 0,-1 0 1 0 0,0 0-1 0 0,0 0 1 0 0,1-1-1 0 0,-1 1 1 0 0,0-1-1 0 0,0 0 0 0 0,0 0 1 0 0,-1 0-1 0 0,1 0 1 0 0,0 0-1 0 0,-1-1 1 0 0,4-4-1 0 0,-2 3-2 0 0,0 0-1 0 0,0 0 0 0 0,0 1 1 0 0,6-5-1 0 0,-2 2-5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3:36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9944 0 0,'0'7'46'0'0,"0"4"151"0"0,0 13 326 0 0,-6-13-161 0 0,5-10-344 0 0,0 0 0 0 0,0 0 1 0 0,0 0-1 0 0,0 0 0 0 0,1 0 0 0 0,-1 1 0 0 0,0-1 0 0 0,1 0 0 0 0,-1 1 0 0 0,1-1 0 0 0,-1 0 0 0 0,1 1 0 0 0,0-1 1 0 0,-1 2-1 0 0,8 107 375 0 0,-6-90-286 0 0,-1-15 21 0 0,0 0 1 0 0,0 0 0 0 0,1 0-1 0 0,0 0 1 0 0,0 0 0 0 0,0-1-1 0 0,0 1 1 0 0,1 0 0 0 0,4 8-1 0 0,-3-6-79 0 0,-1-4 476 0 0,5-11-165 0 0,-7 8-360 0 0,1-1 64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3:36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9344 0 0,'0'-7'143'0'0,"3"4"1162"0"0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32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34 9536 0 0,'0'-7'60'0'0,"0"-2"197"0"0,0-9 1371 0 0,0 18-1608 0 0,2 2-9 0 0,1 9-5 0 0,2 15-2 0 0,-3 18 178 0 0,-1 1 0 0 0,-9 73 0 0 0,8-116-169 0 0,0 17 206 0 0,0-16-174 0 0,0 0-1 0 0,0 0 0 0 0,0 0 1 0 0,0 0-1 0 0,0 0 1 0 0,-1 0-1 0 0,1 0 1 0 0,-1 0-1 0 0,0 0 1 0 0,0-1-1 0 0,0 1 1 0 0,-2 3-1 0 0,2-3 71 0 0,-1 0-1 0 0,1 0 1 0 0,0 1-1 0 0,-1-1 1 0 0,1 1-1 0 0,1-1 0 0 0,-1 1 1 0 0,1-1-1 0 0,-1 1 1 0 0,1-1-1 0 0,0 1 1 0 0,1 5-1 0 0,-1-1 374 0 0,0-8-366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3:37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39 5120 0 0,'6'4'115'0'0,"-4"8"279"0"0,0-2-145 0 0,6 6-17 0 0,0 0 0 0 0,-1 0-1 0 0,8 27 1 0 0,-15-38-190 0 0,0-1 0 0 0,-1 1 0 0 0,1-1 0 0 0,-1 0 0 0 0,0 1 0 0 0,0-1 0 0 0,-2 5 0 0 0,-9 29 518 0 0,11-37-540 0 0,1 1 13 0 0,0-1 0 0 0,-1 1-1 0 0,0-1 1 0 0,1 0 0 0 0,-1 1 0 0 0,0-1-1 0 0,1 0 1 0 0,-1 0 0 0 0,0 1 0 0 0,0-1-1 0 0,0 0 1 0 0,-2 1 0 0 0,0 1 50 0 0,3-2-59 0 0,-1 0-1 0 0,1 0 0 0 0,-1 0 1 0 0,1 0-1 0 0,-1 0 0 0 0,0-1 1 0 0,0 1-1 0 0,1 0 0 0 0,-1 0 1 0 0,0-1-1 0 0,0 1 0 0 0,0-1 1 0 0,0 1-1 0 0,1-1 0 0 0,-1 1 1 0 0,-2 0-1 0 0,-11 6 406 0 0,-25 19 476 0 0,34-23-750 0 0,1 0 0 0 0,-1-1 0 0 0,0 0 0 0 0,0 0 0 0 0,-7 2 0 0 0,6-3-20 0 0,4 0-64 0 0,-1-1 0 0 0,1 0 0 0 0,-1 0 0 0 0,1 0 0 0 0,-1-1 0 0 0,1 1 0 0 0,-1-1 0 0 0,1 1 0 0 0,-1-1 0 0 0,1 0 0 0 0,-4-1 0 0 0,-25-14 859 0 0,22 8-744 0 0,1 0 0 0 0,0 0 0 0 0,0-1 1 0 0,1 0-1 0 0,-7-11 0 0 0,8 12-86 0 0,4 5-82 0 0,-1-1 34 0 0,0 0-1 0 0,0 1 1 0 0,1-1-1 0 0,-1 0 1 0 0,1 0-1 0 0,0-1 1 0 0,0 1-1 0 0,0 0 1 0 0,-1-7-1 0 0,5-11 245 0 0,-2 20-277 0 0,0 1-1 0 0,1 0 1 0 0,-1-1 0 0 0,0 1 0 0 0,1 0 0 0 0,-1 0 0 0 0,1-1-1 0 0,0 1 1 0 0,0 0 0 0 0,-1 0 0 0 0,1 0 0 0 0,0 0-1 0 0,0 0 1 0 0,0 0 0 0 0,0 0 0 0 0,0 0 0 0 0,0 0-1 0 0,0 1 1 0 0,0-1 0 0 0,2-1 0 0 0,4-2 50 0 0,-1 0-1 0 0,0-1 1 0 0,0 0 0 0 0,0 0 0 0 0,-1 0-1 0 0,8-11 1 0 0,24-25 281 0 0,-22 26-264 0 0,-12 12-57 0 0,0 0-1 0 0,1 0 0 0 0,-1 1 1 0 0,1 0-1 0 0,-1-1 0 0 0,1 1 1 0 0,0 1-1 0 0,0-1 0 0 0,0 1 1 0 0,0-1-1 0 0,0 1 0 0 0,6-1 1 0 0,1-1 57 0 0,-9 3-68 0 0,0-1 0 0 0,0 1 0 0 0,0 0 0 0 0,0 0 1 0 0,0 0-1 0 0,0 0 0 0 0,0 0 0 0 0,0 0 0 0 0,0 0 0 0 0,0 1 1 0 0,0-1-1 0 0,0 1 0 0 0,0 0 0 0 0,0-1 0 0 0,0 1 0 0 0,2 2 0 0 0,24 18 245 0 0,-18-13-232 0 0,-9-7-26 0 0,0-1 0 0 0,-1 1-1 0 0,1-1 1 0 0,0 1-1 0 0,0-1 1 0 0,0 1-1 0 0,-1 0 1 0 0,1-1 0 0 0,0 1-1 0 0,-1 0 1 0 0,1 0-1 0 0,-1-1 1 0 0,1 1-1 0 0,-1 0 1 0 0,1 1 0 0 0,7 11 67 0 0,-3-5-2 0 0,0 0 0 0 0,0 1 1 0 0,-1 0-1 0 0,-1 0 0 0 0,0 0 1 0 0,0 0-1 0 0,3 18 0 0 0,-10-8 100 0 0,5-1-94 0 0,-1-12-46 0 0,0 1 0 0 0,0-1 0 0 0,-1 1-1 0 0,-1 7 1 0 0,0-11-9 0 0,0 1 0 0 0,0-1 0 0 0,-1 1 0 0 0,1-1 0 0 0,-1 0 1 0 0,0 0-1 0 0,0 0 0 0 0,0 0 0 0 0,-4 2 0 0 0,-47 20 111 0 0,29-14-82 0 0,23-10-34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22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1506 1400 0 0,'-2'3'0'0'0,"1"2"4"0"0,3 1 57 0 0,-1 1 157 0 0,4 10 1446 0 0,-5-17-1628 0 0,0 0-1 0 0,0 0 1 0 0,0 0-1 0 0,0 0 1 0 0,0 0-1 0 0,0 0 1 0 0,0 0-1 0 0,0 0 1 0 0,0 0-1 0 0,1 0 1 0 0,-1 0-1 0 0,0 0 1 0 0,0 0-1 0 0,0 0 1 0 0,0 1-1 0 0,0-1 1 0 0,0 0-1 0 0,0 0 1 0 0,1 0-1 0 0,-1 0 1 0 0,0 0-1 0 0,0 0 1 0 0,0 0-1 0 0,0-1 1 0 0,0 1-1 0 0,0 0 1 0 0,0 0-1 0 0,1 0 1 0 0,-1 0-1 0 0,0 0 1 0 0,0 0-1 0 0,0 0 1 0 0,0 0-1 0 0,0 0 1 0 0,0 0-1 0 0,0 0 1 0 0,0 0-1 0 0,0 0 1 0 0,0 0-1 0 0,1-1 1 0 0,5-9 1865 0 0,26-46-436 0 0,58-78-1 0 0,-20 34-688 0 0,-42 59-387 0 0,1 1 0 0 0,68-69 0 0 0,16 6 251 0 0,44-45 104 0 0,-76 63-341 0 0,2 4 0 0 0,99-73 0 0 0,-52 46 88 0 0,-106 87-377 0 0,21-26 1 0 0,11-10 45 0 0,15-15 25 0 0,-40 38-101 0 0,-18 19-10 0 0,-1 0 0 0 0,-1-1 0 0 0,11-19-1 0 0,0 0 218 0 0,-22 34-270 0 0,1 0 0 0 0,-1 0 0 0 0,1 0 0 0 0,-1 0 1 0 0,0 0-1 0 0,0 0 0 0 0,1 0 0 0 0,-1 0 0 0 0,0 0 1 0 0,0 0-1 0 0,0 0 0 0 0,0 0 0 0 0,0 0 0 0 0,-1-1 1 0 0,1 1-12 0 0,0 1 1 0 0,0-1-1 0 0,0 1 0 0 0,0-1 1 0 0,0 1-1 0 0,0-1 1 0 0,-1 1-1 0 0,1-1 1 0 0,0 1-1 0 0,0 0 1 0 0,0-1-1 0 0,-1 1 1 0 0,1-1-1 0 0,0 1 1 0 0,-1 0-1 0 0,1-1 0 0 0,0 1 1 0 0,-1 0-1 0 0,1-1 1 0 0,0 1-1 0 0,-1 0 1 0 0,1-1-1 0 0,-1 1 1 0 0,1 0-1 0 0,0 0 1 0 0,-1 0-1 0 0,1-1 1 0 0,-1 1-1 0 0,0 0 0 0 0,-2 0 8 0 0,0 1 0 0 0,0-1-1 0 0,0 1 1 0 0,0 0-1 0 0,0 0 1 0 0,0 0-1 0 0,0 0 1 0 0,1 1-1 0 0,-1-1 1 0 0,-4 3-1 0 0,-29 24 48 0 0,17-13-27 0 0,4-2-2 0 0,0 0 0 0 0,0 0 0 0 0,1 2 0 0 0,1 0-1 0 0,-20 29 1 0 0,-16 14 156 0 0,48-56-175 0 0,0 0 0 0 0,0 0 0 0 0,0 0 0 0 0,0-1 0 0 0,0 1 0 0 0,1 0 0 0 0,-1 0 0 0 0,1 0 0 0 0,-1 0 0 0 0,1 0 0 0 0,0 0 0 0 0,-1 0 0 0 0,1 0 0 0 0,0 3 0 0 0,1-4-15 0 0,-1-1 1 0 0,0 0-1 0 0,0 0 0 0 0,1 0 1 0 0,-1 0-1 0 0,0 0 1 0 0,1 1-1 0 0,-1-1 0 0 0,0 0 1 0 0,0 0-1 0 0,1 0 1 0 0,-1 0-1 0 0,0 0 0 0 0,1 0 1 0 0,-1 0-1 0 0,0 0 1 0 0,1 0-1 0 0,-1 0 0 0 0,0 0 1 0 0,0 0-1 0 0,1 0 1 0 0,-1 0-1 0 0,0 0 0 0 0,1-1 1 0 0,-1 1-1 0 0,0 0 1 0 0,0 0-1 0 0,1 0 0 0 0,-1 0 1 0 0,0-1-1 0 0,0 1 1 0 0,1 0-1 0 0,14-7 14 0 0,-13 6-11 0 0,90-48 44 0 0,-53 28-15 0 0,80-34 0 0 0,-83 45-19 0 0,-21 7-4 0 0,-1-1 1 0 0,14-6-1 0 0,-25 9-1 0 0,2-1 2 0 0,1 1-8 0 0,-1 1 2 0 0,-3 0 2 0 0,-2 0 0 0 0,0 1 0 0 0,0 1-6 0 0,0 0-1 0 0,0 0 0 0 0,-1 0 0 0 0,1 0 0 0 0,-1-1 0 0 0,1 1 0 0 0,-1 0 0 0 0,0 0 1 0 0,0 0-1 0 0,1-1 0 0 0,-1 1 0 0 0,-1 0 0 0 0,1-1 0 0 0,0 1 0 0 0,-2 1 0 0 0,-4 6 7 0 0,3 1-2 0 0,0 1 1 0 0,0-1 0 0 0,1 0-1 0 0,0 1 1 0 0,1 0 0 0 0,0-1-1 0 0,-1 13 1 0 0,2-8 21 0 0,-2 0-1 0 0,-6 23 1 0 0,9-36-24 0 0,-4 7 42 0 0,1 1-1 0 0,0-1 1 0 0,0 1-1 0 0,1-1 0 0 0,1 1 1 0 0,-1 0-1 0 0,2 0 1 0 0,0 16-1 0 0,4-17-10 0 0,-3-8-13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23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70 9144 0 0,'-1'-1'320'0'0,"-2"-1"-254"0"0,-4-2 2061 0 0,-24 30-3687 0 0,31-26 1560 0 0,0 0-1 0 0,0 0 1 0 0,0 1-1 0 0,0-1 1 0 0,0 0-1 0 0,0 0 1 0 0,0 0-1 0 0,0 0 1 0 0,0 0-1 0 0,0 0 1 0 0,0 0-1 0 0,0 0 1 0 0,-1 0-1 0 0,1 0 1 0 0,0 0-1 0 0,0 0 1 0 0,0 0-1 0 0,0 0 1 0 0,0 0 0 0 0,0 0-1 0 0,0 0 1 0 0,0 0-1 0 0,0 0 1 0 0,-1 0-1 0 0,1 0 1 0 0,0 0-1 0 0,0 0 1 0 0,0 0-1 0 0,0 0 1 0 0,0 0-1 0 0,0 0 1 0 0,0 0-1 0 0,0 0 1 0 0,0 0-1 0 0,-1 0 1 0 0,1 0-1 0 0,0 0 1 0 0,0 0 0 0 0,0 0-1 0 0,0 0 1 0 0,0 0-1 0 0,0 0 1 0 0,0 0-1 0 0,0 0 1 0 0,0 0-1 0 0,0-1 1 0 0,0 1-1 0 0,0 0 1 0 0,0 0-1 0 0,0 0 1 0 0,-1 0-1 0 0,1 0 1 0 0,0 0-1 0 0,0 0 1 0 0,0 0-1 0 0,0 0 1 0 0,0-1-1 0 0,0 1 1 0 0,0 0 0 0 0,0 0-1 0 0,0 0 1 0 0,0 0-1 0 0,0 0 1 0 0,0-1 4 0 0,0 1-1 0 0,1 0 1 0 0,-1-1 0 0 0,0 1 0 0 0,0 0 0 0 0,0 0 0 0 0,0-1 0 0 0,0 1-1 0 0,1 0 1 0 0,-1-1 0 0 0,0 1 0 0 0,0 0 0 0 0,0 0 0 0 0,1-1 0 0 0,-1 1 0 0 0,0 0-1 0 0,0 0 1 0 0,1-1 0 0 0,-1 1 0 0 0,0 0 0 0 0,1 0 0 0 0,53-21 564 0 0,104-23 0 0 0,-121 40 18 0 0,-3 0 50 0 0,-2-4 622 0 0,-36 9-843 0 0,1 0-322 0 0,1 0-1 0 0,0-1 1 0 0,-1 1-1 0 0,1 1 0 0 0,0-1 1 0 0,-5 3-1 0 0,-2 6-22 0 0,1 1-1 0 0,0-1 1 0 0,1 2-1 0 0,0-1 0 0 0,0 1 1 0 0,1 0-1 0 0,-6 18 1 0 0,-2 1 61 0 0,8-16-12 0 0,1 1 1 0 0,-7 28-1 0 0,3-10 104 0 0,6-23-104 0 0,0 0 1 0 0,0 1-1 0 0,1 0 0 0 0,-1 21 0 0 0,9-20 4 0 0,-5-12-93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41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9 4416 0 0,'0'-8'3176'0'0,"0"11"-2754"0"0,2 46 299 0 0,2 0-1 0 0,12 57 1 0 0,9 62 268 0 0,-22-140-800 0 0,0-7 22 0 0,1 0 0 0 0,1-1-1 0 0,0 1 1 0 0,2-1 0 0 0,13 29-1 0 0,5-8 960 0 0,-24-35-725 0 0,-2-8-213 0 0,1 1-220 0 0,0 0-1 0 0,0 1 1 0 0,-1-1-1 0 0,1 0 1 0 0,-1 1 0 0 0,1-1-1 0 0,0 0 1 0 0,-1 1-1 0 0,1-1 1 0 0,-1 0 0 0 0,1 1-1 0 0,-1-1 1 0 0,0 1-1 0 0,0-1 1 0 0,-2-1 19 0 0,-11-14 39 0 0,1-1 0 0 0,1 0 0 0 0,0 0-1 0 0,1-1 1 0 0,1-1 0 0 0,1 0 0 0 0,0 0 0 0 0,2-1 0 0 0,0 0-1 0 0,-6-29 1 0 0,6 13 29 0 0,3 23-63 0 0,1-1 0 0 0,1 0-1 0 0,0 0 1 0 0,1 0 0 0 0,0-22 0 0 0,3 21 0 0 0,-2 9-22 0 0,0-1 1 0 0,1 0 0 0 0,0 1-1 0 0,0-1 1 0 0,1 0 0 0 0,0 1-1 0 0,0 0 1 0 0,0-1 0 0 0,1 1-1 0 0,0 0 1 0 0,0 0 0 0 0,1 0-1 0 0,5-6 1 0 0,-6 7 0 0 0,1 1 1 0 0,0-1 0 0 0,0 1-1 0 0,1 0 1 0 0,-1 0-1 0 0,1 0 1 0 0,0 1-1 0 0,0-1 1 0 0,0 1-1 0 0,0 1 1 0 0,1-1 0 0 0,-1 1-1 0 0,1 0 1 0 0,0 0-1 0 0,0 0 1 0 0,-1 1-1 0 0,1 0 1 0 0,0 0-1 0 0,0 0 1 0 0,0 1 0 0 0,0 0-1 0 0,0 0 1 0 0,12 2-1 0 0,-9 1 3 0 0,0 0-1 0 0,0 1 0 0 0,-1 0 1 0 0,1 0-1 0 0,-1 1 1 0 0,0-1-1 0 0,0 2 1 0 0,-1-1-1 0 0,13 13 0 0 0,-2 0 37 0 0,-1 1-1 0 0,20 29 1 0 0,-32-41-36 0 0,-1 0 0 0 0,0 0 1 0 0,-1 1-1 0 0,0-1 0 0 0,0 1 1 0 0,0 0-1 0 0,1 10 0 0 0,0 5 75 0 0,1 31 0 0 0,-3-33 19 0 0,-4 42 0 0 0,1-54-81 0 0,-1-1-1 0 0,1 1 1 0 0,-1-1 0 0 0,-1 0-1 0 0,0 0 1 0 0,0 0-1 0 0,-7 13 1 0 0,2-7 16 0 0,3-5 3 0 0,-1 1 0 0 0,0-1 0 0 0,0 0 0 0 0,-14 14 0 0 0,-5 3 56 0 0,15-16-38 0 0,0 0 0 0 0,-22 17 0 0 0,-6-2 189 0 0,31-33-190 0 0,6 8-53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42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34 10952 0 0,'0'-6'58'0'0,"1"-1"198"0"0,-1-2 290 0 0,-3-1-16 0 0,2 9-478 0 0,-6 1 0 0 0,-3 2-34 0 0,-10 17-17 0 0,-9 11-2 0 0,-2 6 1 0 0,9-7 0 0 0,17-23 33 0 0,1 1 0 0 0,0-1 1 0 0,0 1-1 0 0,1 0 0 0 0,0 0 1 0 0,0 0-1 0 0,0 0 0 0 0,-1 9 1 0 0,4-15-2 0 0,1 1 1 0 0,0 0-1 0 0,-1-1 1 0 0,1 1-1 0 0,0-1 1 0 0,-1 1-1 0 0,1-1 1 0 0,0 1-1 0 0,0-1 1 0 0,0 1-1 0 0,0-1 1 0 0,1 0-1 0 0,-1 0 1 0 0,0 0-1 0 0,0 1 1 0 0,1-1-1 0 0,-1 0 1 0 0,1-1-1 0 0,-1 1 1 0 0,4 1-1 0 0,39 7 288 0 0,2-3-6 0 0,-17-4-132 0 0,-20-1-91 0 0,-1-1 1 0 0,1 2-1 0 0,-1-1 0 0 0,15 5 0 0 0,-22-5-81 0 0,0-1 0 0 0,1 1 0 0 0,-1 0 0 0 0,0-1-1 0 0,0 1 1 0 0,0-1 0 0 0,1 0 0 0 0,-1 1 0 0 0,0-1 0 0 0,1 0-1 0 0,-1 0 1 0 0,0 1 0 0 0,2-1 0 0 0,-1 0 7 0 0,0 0-1 0 0,0 0 1 0 0,0 0 0 0 0,-1 0-1 0 0,1 0 1 0 0,0 1 0 0 0,0-1 0 0 0,3 2-1 0 0,-3-1-8 0 0,22 9 207 0 0,-22-9-187 0 0,-1 0 0 0 0,1 0 1 0 0,-1 0-1 0 0,0 1 0 0 0,0-1 0 0 0,1 0 0 0 0,-1 0 0 0 0,0 1 0 0 0,0-1 0 0 0,0 0 0 0 0,0 1 0 0 0,0-1 0 0 0,-1 1 0 0 0,1 0 0 0 0,0-1 0 0 0,0 3 0 0 0,-1-2-11 0 0,1 0 0 0 0,-1 1 0 0 0,0-1-1 0 0,0 0 1 0 0,0 0 0 0 0,0 0 0 0 0,0 0 0 0 0,0 0 0 0 0,-1 0-1 0 0,1 0 1 0 0,-1 0 0 0 0,1 0 0 0 0,-1 0 0 0 0,0 0-1 0 0,0 0 1 0 0,0 0 0 0 0,-1 2 0 0 0,-7 11 35 0 0,0-1-1 0 0,-1 0 1 0 0,-15 16 0 0 0,-58 63 341 0 0,80-90-343 0 0,-1 0-1 0 0,1 0 1 0 0,0 0 0 0 0,-1-1 0 0 0,0 0 0 0 0,0 1 0 0 0,-6 2-1 0 0,9-5-39 0 0,1 0-1 0 0,-1 0 0 0 0,1 0 0 0 0,-1 0 0 0 0,1 0 0 0 0,-1 0 0 0 0,1 0 0 0 0,-1 0 1 0 0,1 0-1 0 0,0 0 0 0 0,-1 0 0 0 0,1 0 0 0 0,-1 0 0 0 0,1 0 0 0 0,-1 0 0 0 0,1 0 0 0 0,-1 0 1 0 0,1-1-1 0 0,0 1 0 0 0,-1 0 0 0 0,1 0 0 0 0,-1 0 0 0 0,1-1 0 0 0,0 1 0 0 0,-1 0 1 0 0,1-1-1 0 0,-1 0 0 0 0,1 1-3 0 0,-1-1-1 0 0,1 0 1 0 0,0 0 0 0 0,0 0 0 0 0,-1 0 0 0 0,1 0-1 0 0,0 0 1 0 0,0 0 0 0 0,0 0 0 0 0,0 0 0 0 0,0 1 0 0 0,0-1-1 0 0,1-1 1 0 0,9-31-17 0 0,-9 30 21 0 0,6-12-10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42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10248 0 0,'1'-4'20'0'0,"3"6"62"0"0,-1 3 61 0 0,-2-4 220 0 0,0 10-209 0 0,8 34-74 0 0,-3-15-53 0 0,4 34 1 0 0,-8-43 40 0 0,1 1-1 0 0,1 0 1 0 0,9 28 0 0 0,-12-44-2 0 0,0-1 1 0 0,0 1-1 0 0,0-1 1 0 0,0 10-1 0 0,1 11 214 0 0,4 9 111 0 0,4 19 656 0 0,-9-35-158 0 0,-2-13-195 0 0,-14-10-326 0 0,13 4-352 0 0,1-1 0 0 0,0 0 1 0 0,0 0-1 0 0,0 1 0 0 0,0-1 1 0 0,0 0-1 0 0,0 0 0 0 0,0 0 0 0 0,0 0 1 0 0,0 0-1 0 0,0 0 0 0 0,0 0 1 0 0,1 0-1 0 0,-1-1 0 0 0,0 1 0 0 0,1 0 1 0 0,-1 0-1 0 0,1-1 0 0 0,-1 1 1 0 0,1 0-1 0 0,0-1 0 0 0,-1-1 0 0 0,0-4 49 0 0,-2-1 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42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36 116 10544 0 0,'-10'8'100'0'0,"4"-1"306"0"0,6-6-375 0 0,-1-1 0 0 0,1 1 0 0 0,0-1 0 0 0,-1 1-1 0 0,1-1 1 0 0,-1 1 0 0 0,1-1 0 0 0,0 0 0 0 0,-1 1 0 0 0,0-1-1 0 0,1 1 1 0 0,-1-1 0 0 0,1 0 0 0 0,-1 0 0 0 0,1 1 0 0 0,-1-1-1 0 0,1 0 1 0 0,-1 0 0 0 0,0 0 0 0 0,1 0 0 0 0,-1 0 0 0 0,0 0-1 0 0,0 0 1 0 0,1 1-13 0 0,0-1 0 0 0,0 0 0 0 0,0 0 0 0 0,0 0 0 0 0,-1 0 0 0 0,1 0 0 0 0,0 0 0 0 0,0 0 0 0 0,0 0 0 0 0,0 0 0 0 0,-1 0 0 0 0,1 0 0 0 0,0 1 0 0 0,0-1 0 0 0,0 0 0 0 0,0 0 0 0 0,0 0 0 0 0,-1 0 0 0 0,1 0 0 0 0,0 0 0 0 0,0 0 0 0 0,0-1 0 0 0,0 1 0 0 0,-1 0 0 0 0,1 0 0 0 0,0 0 0 0 0,0 0 0 0 0,0 0 0 0 0,0 0 0 0 0,-1 0 0 0 0,1 0 0 0 0,0 0 0 0 0,0 0 0 0 0,0 0 0 0 0,0-1 0 0 0,0 1 0 0 0,0 0 0 0 0,-1 0 0 0 0,1 0 0 0 0,0 0 0 0 0,0 0 0 0 0,0 0 0 0 0,0-1 0 0 0,0 1 0 0 0,0 0 0 0 0,0 0 0 0 0,0 0 0 0 0,0 0 0 0 0,0-1 0 0 0,0 1 0 0 0,0 0 0 0 0,0 0 0 0 0,0 0 0 0 0,0 0 0 0 0,0-1 0 0 0,0 1 0 0 0,0 0 0 0 0,5-9 325 0 0,-3 7-280 0 0,25-32 111 0 0,-24 30-159 0 0,1 0-1 0 0,-1 1 0 0 0,1-1 0 0 0,0 1 1 0 0,4-4-1 0 0,-1 2 2 0 0,-5 3-10 0 0,0 0 1 0 0,0 0 0 0 0,0 0 0 0 0,1 0 0 0 0,-1 0 0 0 0,0 1 0 0 0,1-1 0 0 0,3-1-1 0 0,17-9 51 0 0,0-2-11 0 0,-22 14-40 0 0,0-1-1 0 0,1 0 1 0 0,-1 0 0 0 0,0 0 0 0 0,0 1 0 0 0,0-1 0 0 0,1 0 0 0 0,-1 1 0 0 0,0-1 0 0 0,1 1 0 0 0,-1 0 0 0 0,1-1 0 0 0,2 1 0 0 0,9-2 87 0 0,-7 1-7 0 0,0-1 0 0 0,-1 1 0 0 0,1 1 0 0 0,0-1 0 0 0,0 1 0 0 0,0 0 0 0 0,0 0 0 0 0,8 2 0 0 0,-12-2-48 0 0,0 1 0 0 0,0 0 0 0 0,0 0-1 0 0,0 0 1 0 0,0 1 0 0 0,0-1 0 0 0,-1 0-1 0 0,4 4 1 0 0,-1-2 30 0 0,-3-1-43 0 0,0-1-1 0 0,0 1 1 0 0,0 0 0 0 0,0 0-1 0 0,0 0 1 0 0,0 0 0 0 0,0 0-1 0 0,-1 0 1 0 0,1 0-1 0 0,-1 0 1 0 0,1 0 0 0 0,-1 0-1 0 0,0 0 1 0 0,0 5 0 0 0,0-6-19 0 0,1 13 103 0 0,0 0-1 0 0,-2 0 0 0 0,-2 27 1 0 0,-17 61 334 0 0,6-38-115 0 0,9-36-98 0 0,-13 34-1 0 0,15-49-157 0 0,3-12-64 0 0,0 0-1 0 0,0 0 0 0 0,0 0 1 0 0,0-1-1 0 0,-1 1 0 0 0,1 0 0 0 0,0 0 1 0 0,0 0-1 0 0,-1-1 0 0 0,1 1 1 0 0,0 0-1 0 0,-1 0 0 0 0,1-1 1 0 0,-1 1-1 0 0,1 0 0 0 0,-1-1 1 0 0,1 1-1 0 0,-1 0 0 0 0,1-1 1 0 0,-1 1-1 0 0,-1 0 0 0 0,-1 6 129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43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8640 0 0,'0'2'3'0'0,"0"2"44"0"0,1 1 92 0 0,-1-5-122 0 0,0 1 0 0 0,0-1 0 0 0,0 1 0 0 0,0-1 0 0 0,0 0 0 0 0,0 1 0 0 0,1-1 0 0 0,-1 1 0 0 0,0-1 0 0 0,0 0 0 0 0,1 1 0 0 0,-1-1 0 0 0,0 0 0 0 0,0 1 0 0 0,1-1 0 0 0,-1 0 0 0 0,0 1 0 0 0,1-1 0 0 0,0 0 0 0 0,-1 1 414 0 0,1-1-421 0 0,0 0 8 0 0,3 0-13 0 0,-1 0 9 0 0,0 0 0 0 0,-1-1 0 0 0,1 1-1 0 0,0 0 1 0 0,-1-1 0 0 0,1 0 0 0 0,0 0 0 0 0,-1 0 0 0 0,1 0 0 0 0,-1 0-1 0 0,0 0 1 0 0,3-2 0 0 0,1-1 66 0 0,-1-1-1 0 0,0 1 1 0 0,6-8-1 0 0,14-12 399 0 0,13 1 257 0 0,-21 9 123 0 0,-16 13-770 0 0,0 1 0 0 0,0-1 0 0 0,1 0 0 0 0,-1 1 0 0 0,0 0 0 0 0,0-1 0 0 0,1 1 0 0 0,-1 0 0 0 0,0 0 0 0 0,1-1 0 0 0,-1 1 0 0 0,0 0 0 0 0,3 1 0 0 0,0-1 271 0 0,-3 3-34 0 0,0 164 995 0 0,-1-131-1062 0 0,4 1-6 0 0,2-8-16 0 0,0 7-22 0 0,-4-9-7 0 0,-2-22-154 0 0,1-1-1 0 0,-1 1 1 0 0,1-1-1 0 0,-1 0 1 0 0,1 1-1 0 0,2 4 1 0 0,-2 4 74 0 0,-1-13-114 0 0,0 1 0 0 0,0 0 1 0 0,0-1-1 0 0,0 1 0 0 0,0 0 0 0 0,0 0 0 0 0,0-1 1 0 0,0 1-1 0 0,0 0 0 0 0,0-1 0 0 0,1 1 0 0 0,-1 0 0 0 0,0 0 1 0 0,0-1-1 0 0,1 1 0 0 0,-1 0 0 0 0,0-1 0 0 0,1 1 0 0 0,-1-1 1 0 0,1 2-1 0 0,2 1 24 0 0,-3-2-4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45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3112 0 0,'3'3'66'0'0,"0"3"217"0"0,0 9 520 0 0,-3-15-671 0 0,1 1 0 0 0,-1-1 0 0 0,1 1 0 0 0,-1-1 0 0 0,1 1 0 0 0,-1-1 0 0 0,1 0 0 0 0,0 1 0 0 0,-1-1 0 0 0,1 0 0 0 0,-1 0 0 0 0,1 1 0 0 0,0-1 0 0 0,-1 0 0 0 0,1 0 0 0 0,-1 0 0 0 0,1 0 0 0 0,0 0 0 0 0,-1 0 0 0 0,1 0 0 0 0,1 0 0 0 0,16-1 2061 0 0,13-23-689 0 0,14-10-345 0 0,-33 27-751 0 0,-11 7-320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46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6520 0 0,'0'2'7'0'0,"-3"1"22"0"0,3-3-26 0 0,0 0 1 0 0,0 1-1 0 0,-1-1 0 0 0,1 0 1 0 0,0 1-1 0 0,0-1 0 0 0,-1 0 1 0 0,1 1-1 0 0,0-1 0 0 0,0 0 1 0 0,0 1-1 0 0,-1-1 0 0 0,1 0 1 0 0,0 1-1 0 0,0-1 0 0 0,0 1 0 0 0,0-1 1 0 0,0 0-1 0 0,0 2 0 0 0,5 39 913 0 0,0-11-637 0 0,2 32 563 0 0,2 0 0 0 0,20 69 1 0 0,-23-105-556 0 0,-5-19-141 0 0,0-1-1 0 0,1 0 1 0 0,0 1-1 0 0,4 10 0 0 0,4 0 469 0 0,-7-15-498 0 0,-1 1-1 0 0,0 0 0 0 0,-1 1 0 0 0,1-1 0 0 0,-1 0 0 0 0,1 1 1 0 0,-1-1-1 0 0,0 0 0 0 0,0 1 0 0 0,0-1 0 0 0,-1 1 1 0 0,1 0-1 0 0,-1 5 0 0 0,-4 7 540 0 0,4-15-639 0 0,0-1 0 0 0,0 1 0 0 0,-1-1 1 0 0,1 0-1 0 0,-1 1 0 0 0,1-1 0 0 0,0 0 0 0 0,-1 1 1 0 0,1-1-1 0 0,-1 0 0 0 0,1 1 0 0 0,-1-1 1 0 0,1 0-1 0 0,-1 0 0 0 0,1 1 0 0 0,-1-1 1 0 0,1 0-1 0 0,-1 0 0 0 0,1 0 0 0 0,-1 0 0 0 0,0 0 1 0 0,1 0-1 0 0,-1 0 0 0 0,1 0 0 0 0,-1 0 1 0 0,1 0-1 0 0,-1 0 0 0 0,1 0 0 0 0,-1 0 1 0 0,1 0-1 0 0,-1-1 0 0 0,1 1 0 0 0,-1 0 0 0 0,1 0 1 0 0,-1-1-1 0 0,1 1 0 0 0,-1 0 0 0 0,1-1 1 0 0,-1 0-1 0 0,-7-3 31 0 0,2-2 0 0 0,-1 1 0 0 0,0-1 0 0 0,1 0 0 0 0,0 0 1 0 0,1 0-1 0 0,-1-1 0 0 0,1 0 0 0 0,0 0 0 0 0,-5-12 0 0 0,5 8-12 0 0,0 1 0 0 0,0-2 0 0 0,1 1 0 0 0,1-1 0 0 0,0 1 0 0 0,0-1 0 0 0,0-14 1 0 0,1-28 145 0 0,2 47-173 0 0,0-1-1 0 0,1 0 1 0 0,-1 0 0 0 0,2 1 0 0 0,-1-1 0 0 0,1 1-1 0 0,0-1 1 0 0,0 1 0 0 0,1 0 0 0 0,5-10 0 0 0,-2 6-5 0 0,0 0 0 0 0,1 1 0 0 0,1-1 1 0 0,-1 2-1 0 0,16-16 0 0 0,-16 19-1 0 0,1 0 1 0 0,0 0-1 0 0,0 1 0 0 0,1 0 0 0 0,-1 1 1 0 0,1 0-1 0 0,12-4 0 0 0,0-1 4 0 0,-17 8-3 0 0,0 0 0 0 0,-1 0 0 0 0,1 1-1 0 0,0-1 1 0 0,-1 1 0 0 0,1 0 0 0 0,0 0-1 0 0,0 0 1 0 0,-1 0 0 0 0,1 1 0 0 0,0 0 0 0 0,-1-1-1 0 0,1 1 1 0 0,-1 1 0 0 0,1-1 0 0 0,-1 0 0 0 0,5 3-1 0 0,-1 0 13 0 0,0 0 0 0 0,0 0 0 0 0,0 1 0 0 0,-1 0 0 0 0,0 0 0 0 0,12 12 0 0 0,-11-8 7 0 0,0 1-1 0 0,-1 0 1 0 0,0 1 0 0 0,-1-1-1 0 0,0 1 1 0 0,-1 0 0 0 0,0 0-1 0 0,-1 1 1 0 0,0-1 0 0 0,0 1-1 0 0,0 12 1 0 0,0-1 20 0 0,-2-17-17 0 0,0 0 1 0 0,0 1 0 0 0,-1-1-1 0 0,0 0 1 0 0,0 0 0 0 0,0 1 0 0 0,-1-1-1 0 0,-2 12 1 0 0,-5 9 83 0 0,5-16-58 0 0,-1 0 0 0 0,0 0 0 0 0,-9 17 0 0 0,7-18-1 0 0,-2 0 0 0 0,0 0 0 0 0,0-1 0 0 0,0 0-1 0 0,-1 0 1 0 0,-1-1 0 0 0,1 0 0 0 0,-1-1-1 0 0,-1 0 1 0 0,1 0 0 0 0,-18 7 0 0 0,-8-2 51 0 0,34-12-94 0 0,1 1 0 0 0,0-1 0 0 0,-1 1 0 0 0,1-1 1 0 0,-1 0-1 0 0,1 0 0 0 0,-1 0 0 0 0,1 0 0 0 0,-1 0 0 0 0,1 0 0 0 0,-1 0 0 0 0,1 0 0 0 0,-1-1 0 0 0,1 1 0 0 0,-1 0 0 0 0,1-1 0 0 0,0 1 0 0 0,-1-1 0 0 0,1 0 0 0 0,0 0 0 0 0,-3-1 0 0 0,4 1 19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33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66 9744 0 0,'1'3'11'0'0,"4"8"294"0"0,4 0 608 0 0,4-6-32 0 0,1-4-631 0 0,59-8 1 0 0,-65 6-204 0 0,-1 0 1 0 0,1-1-1 0 0,-1 0 0 0 0,1 0 1 0 0,-1-1-1 0 0,0 0 1 0 0,9-6-1 0 0,-13 7 44 0 0,0 0 0 0 0,0 0 0 0 0,0 0 0 0 0,-1 0 0 0 0,1-1 0 0 0,-1 1 0 0 0,1-1 0 0 0,-1 1 0 0 0,0-1 0 0 0,0 0 0 0 0,0 0 0 0 0,-1 0 0 0 0,4-6 0 0 0,-6 7-9 0 0,0 1-1 0 0,0-1 1 0 0,0 1 0 0 0,0 0 0 0 0,0-1 0 0 0,0 1 0 0 0,0 0 0 0 0,0 0 0 0 0,-1 0 0 0 0,1 0 0 0 0,0 0 0 0 0,-4-1 0 0 0,-1 0 12 0 0,-1 0 1 0 0,1 1 0 0 0,-1-1-1 0 0,0 2 1 0 0,0-1 0 0 0,1 1-1 0 0,-1 0 1 0 0,-11 2-1 0 0,8-1-6 0 0,0 1-1 0 0,0 0 1 0 0,0 1-1 0 0,0 0 0 0 0,-12 6 1 0 0,14-5-24 0 0,1 0 1 0 0,0 0-1 0 0,0 0 1 0 0,0 1 0 0 0,0 0-1 0 0,1 1 1 0 0,0 0-1 0 0,0 0 1 0 0,0 0-1 0 0,1 0 1 0 0,-7 12-1 0 0,3-5 6 0 0,4-5 40 0 0,-1 1-1 0 0,-7 17 0 0 0,11-22-76 0 0,1-1 0 0 0,0 1 0 0 0,1-1 0 0 0,-1 1 0 0 0,0 0 0 0 0,1-1 0 0 0,0 1 0 0 0,0 0 0 0 0,0-1 0 0 0,0 1 0 0 0,2 6 0 0 0,-1-6-7 0 0,0 1 1 0 0,0-1-1 0 0,1 0 0 0 0,-1 0 1 0 0,1 0-1 0 0,0 0 0 0 0,0 0 1 0 0,1-1-1 0 0,-1 1 0 0 0,1 0 1 0 0,-1-1-1 0 0,1 0 1 0 0,1 0-1 0 0,-1 0 0 0 0,4 3 1 0 0,-1-2 4 0 0,1 0 0 0 0,0 0 0 0 0,0-1 1 0 0,0 0-1 0 0,0 0 0 0 0,0-1 1 0 0,15 3-1 0 0,51 11 271 0 0,-70-16-276 0 0,-1 0-1 0 0,1 0 0 0 0,0 0 0 0 0,0-1 0 0 0,-1 1 0 0 0,1-1 0 0 0,0 0 1 0 0,-1 1-1 0 0,1-1 0 0 0,0 0 0 0 0,3-3 0 0 0,16-4 160 0 0,-11-3-17 0 0,-11 11-135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47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3 10848 0 0,'-1'-1'39'0'0,"-1"0"136"0"0,-3 0 79 0 0,-1 2 130 0 0,3-1-228 0 0,-18 3 821 0 0,3 1-713 0 0,11-2-214 0 0,-10 0-9 0 0,1 2 1 0 0,0 0-1 0 0,0 1 1 0 0,1 1-1 0 0,-17 8 1 0 0,30-13-36 0 0,1 0 0 0 0,-1 1 0 0 0,1-1 0 0 0,0 1 0 0 0,0-1-1 0 0,0 1 1 0 0,0 0 0 0 0,0-1 0 0 0,-2 4 0 0 0,3-4 18 0 0,-1 0-1 0 0,1 0 1 0 0,-1 0-1 0 0,0 1 0 0 0,1-1 1 0 0,-1 0-1 0 0,0 0 1 0 0,0 0-1 0 0,0-1 1 0 0,-1 3-1 0 0,2-3-16 0 0,1 0-1 0 0,-1 0 1 0 0,1 0 0 0 0,0 0-1 0 0,-1 0 1 0 0,1 0 0 0 0,0 0 0 0 0,-1 0-1 0 0,1 0 1 0 0,-1 1 0 0 0,1-1-1 0 0,0 0 1 0 0,-1 0 0 0 0,1 1 0 0 0,-1-1-1 0 0,1 0 1 0 0,-1 1 0 0 0,1-1-1 0 0,-1 0 1 0 0,1 1 0 0 0,1 1 15 0 0,11 3 53 0 0,0 0 0 0 0,0-1 0 0 0,15 3 0 0 0,-12-3 106 0 0,28 11-1 0 0,-6-2 91 0 0,-28-10-146 0 0,0 0 0 0 0,18 9 1 0 0,9 17 475 0 0,-36-29-593 0 0,-1 1 1 0 0,1-1-1 0 0,-1 1 1 0 0,0 0 0 0 0,1-1-1 0 0,-1 1 1 0 0,0-1-1 0 0,1 1 1 0 0,-1 0-1 0 0,0-1 1 0 0,1 1-1 0 0,-1 0 1 0 0,0 0-1 0 0,0-1 1 0 0,0 1-1 0 0,0 0 1 0 0,0-1 0 0 0,0 1-1 0 0,0 1 1 0 0,0 0 17 0 0,1 2 17 0 0,0 0 0 0 0,0 0 0 0 0,-1 1-1 0 0,0-1 1 0 0,1 0 0 0 0,-1 0 0 0 0,-1 1 0 0 0,1-1-1 0 0,-1 0 1 0 0,0 0 0 0 0,0 0 0 0 0,0 0 0 0 0,0 0 0 0 0,-1 0-1 0 0,1 0 1 0 0,-1 0 0 0 0,-3 4 0 0 0,0 0 0 0 0,0 0 0 0 0,0-1 1 0 0,-1 0-1 0 0,0 0 0 0 0,-1 0 1 0 0,1-1-1 0 0,-1 0 0 0 0,-1 0 0 0 0,1 0 1 0 0,-1-1-1 0 0,0-1 0 0 0,0 1 1 0 0,0-1-1 0 0,-1 0 0 0 0,1-1 1 0 0,-12 3-1 0 0,19-6-35 0 0,0 1 0 0 0,0-1 0 0 0,1 0 0 0 0,-1 0 0 0 0,0 0 0 0 0,0 1-1 0 0,0-1 1 0 0,0 0 0 0 0,0 0 0 0 0,1 0 0 0 0,-1-1 0 0 0,0 1 0 0 0,0 0 0 0 0,0 0 0 0 0,0 0 0 0 0,1-1 0 0 0,-1 1 0 0 0,0 0 0 0 0,0-1 0 0 0,0 1 0 0 0,1 0 0 0 0,-1-1 0 0 0,0 1 0 0 0,1-1 0 0 0,-1 1 0 0 0,0-1 0 0 0,1 0-1 0 0,-1 0 1 0 0,0 0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47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80 10848 0 0,'-2'7'65'0'0,"-5"2"196"0"0,6-7-223 0 0,0-1 0 0 0,0 0 0 0 0,0 1 0 0 0,0-1 1 0 0,0 1-1 0 0,0-1 0 0 0,0 1 0 0 0,0 0 0 0 0,1-1 0 0 0,-1 1 0 0 0,0 2 1 0 0,-1 13 249 0 0,2 0 0 0 0,0 0 0 0 0,3 29 0 0 0,1-14-175 0 0,-3-25-93 0 0,5 21 56 0 0,4 5-4 0 0,20 44 381 0 0,-28-72-371 0 0,-1 0-1 0 0,1 0 1 0 0,-1 0 0 0 0,0 0-1 0 0,-1 1 1 0 0,1-1-1 0 0,-1 9 1 0 0,0-9 9 0 0,-1-5-70 0 0,1 1-1 0 0,-1 0 1 0 0,1 0-1 0 0,0-1 0 0 0,-1 1 1 0 0,0 0-1 0 0,1-1 1 0 0,-1 1-1 0 0,1 0 1 0 0,-1-1-1 0 0,0 1 1 0 0,1-1-1 0 0,-1 1 0 0 0,0-1 1 0 0,0 1-1 0 0,1-1 1 0 0,-1 0-1 0 0,0 1 1 0 0,0-1-1 0 0,0 0 1 0 0,0 1-1 0 0,1-1 0 0 0,-1 0 1 0 0,0 0-1 0 0,0 0 1 0 0,0 0-1 0 0,0 0 1 0 0,0 0-1 0 0,1 0 1 0 0,-1 0-1 0 0,0 0 0 0 0,-1-1 1 0 0,1 0-9 0 0,-1 0 0 0 0,1 0 0 0 0,0 0 1 0 0,0 0-1 0 0,0 0 0 0 0,0-1 0 0 0,1 1 0 0 0,-1 0 1 0 0,0 0-1 0 0,0-1 0 0 0,1 1 0 0 0,-1-1 0 0 0,1 1 0 0 0,-1-2 1 0 0,-3-7 36 0 0,-10-25 48 0 0,11 27-83 0 0,1 5-4 0 0,0 0 0 0 0,1-1-1 0 0,0 1 1 0 0,0-1 0 0 0,0 0 0 0 0,0 1-1 0 0,0-6 1 0 0,-5-27 49 0 0,3 5-20 0 0,2 4-25 0 0,1-1-4 0 0,0 3-4 0 0,0 2-4 0 0,0 1-2 0 0,0-1 0 0 0,3 1 0 0 0,2-3 2 0 0,1 2 10 0 0,7 1-2 0 0,-10 19-1 0 0,-1-1 0 0 0,1 1 1 0 0,0 0-1 0 0,0 0 1 0 0,0 0-1 0 0,0 0 0 0 0,1 1 1 0 0,-1-1-1 0 0,1 1 1 0 0,0 0-1 0 0,0 0 0 0 0,-1 0 1 0 0,1 0-1 0 0,0 1 1 0 0,1-1-1 0 0,7 0 1 0 0,-10 1 6 0 0,1 1 1 0 0,0 0 0 0 0,0 0 0 0 0,0 0 0 0 0,0 0 0 0 0,-1 1 0 0 0,1-1 0 0 0,0 1 0 0 0,0 0 0 0 0,-1 0 0 0 0,1 0 0 0 0,0 0 0 0 0,-1 0 0 0 0,1 0 0 0 0,-1 1-1 0 0,0-1 1 0 0,1 1 0 0 0,-1 0 0 0 0,3 2 0 0 0,2 5 35 0 0,0-1-1 0 0,6 10 1 0 0,-10-12-24 0 0,7 9 20 0 0,3-1 21 0 0,1 2-26 0 0,-14-15-39 0 0,1 0 1 0 0,0 0-1 0 0,0 0 0 0 0,0-1 1 0 0,-1 1-1 0 0,1 0 1 0 0,-1 0-1 0 0,1 0 0 0 0,0 0 1 0 0,-1 0-1 0 0,0 1 1 0 0,1-1-1 0 0,-1 0 0 0 0,0 0 1 0 0,1 0-1 0 0,-1 0 1 0 0,0 1-1 0 0,0 2 10 0 0,0 3 26 0 0,0-5-37 0 0,0 0 5 0 0,-1 0 1 0 0,1-1-1 0 0,-1 1 0 0 0,1 0 1 0 0,-1-1-1 0 0,0 1 1 0 0,0-1-1 0 0,1 1 1 0 0,-1-1-1 0 0,0 1 1 0 0,-1-1-1 0 0,1 1 1 0 0,0-1-1 0 0,0 0 0 0 0,0 0 1 0 0,-1 0-1 0 0,-1 2 1 0 0,-33 23 118 0 0,24-16 20 0 0,0-1-1 0 0,-21 11 0 0 0,29-17-46 0 0,-1-1-22 0 0,4-2-48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48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42 8936 0 0,'-1'0'208'0'0,"-4"0"-123"0"0,-5-1 926 0 0,13-2-928 0 0,1-1 1 0 0,-1 1 0 0 0,0-1 0 0 0,1 1-1 0 0,0 1 1 0 0,0-1 0 0 0,0 0-1 0 0,0 1 1 0 0,0 0 0 0 0,0 0 0 0 0,1 0-1 0 0,-1 0 1 0 0,1 1 0 0 0,-1-1-1 0 0,1 1 1 0 0,0 1 0 0 0,-1-1 0 0 0,9 0-1 0 0,-12 2-42 0 0,1-1 0 0 0,-1 1-1 0 0,1-1 1 0 0,-1 1-1 0 0,1 0 1 0 0,-1 0 0 0 0,0 0-1 0 0,1-1 1 0 0,-1 1-1 0 0,0 1 1 0 0,0-1 0 0 0,1 0-1 0 0,-1 0 1 0 0,1 3-1 0 0,1-1 41 0 0,0 0 0 0 0,-1 1-1 0 0,0-1 1 0 0,1 1 0 0 0,1 5 0 0 0,-1 0 72 0 0,0 0 1 0 0,-1 0-1 0 0,0 0 1 0 0,-1 0-1 0 0,0 0 1 0 0,0 1-1 0 0,-2 13 1 0 0,0-3-5 0 0,-1-10-10 0 0,-13 21 133 0 0,2 0-30 0 0,11-25-204 0 0,1-3-17 0 0,0-1 1 0 0,0 1-1 0 0,0-1 1 0 0,0 0-1 0 0,0 1 1 0 0,0-1-1 0 0,-1 0 0 0 0,-2 3 1 0 0,-1 3 50 0 0,-1-1-1 0 0,0 0 1 0 0,0 0 0 0 0,-9 6 0 0 0,8-6-2 0 0,-8 5 133 0 0,-20 22 1 0 0,14-17 108 0 0,18-15-180 0 0,9-4 18 0 0,32-5-33 0 0,59-13 104 0 0,-89 18-180 0 0,-1-1 36 0 0,1 2 0 0 0,-1-1 0 0 0,15 0 0 0 0,-8 1 84 0 0,0-1 0 0 0,23-6 0 0 0,-19 4-49 0 0,-16 4-74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53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58 296 0 0,'0'-1'41'0'0,"0"-1"138"0"0,0-1-1 0 0,-1 0 1 0 0,1 1-1 0 0,-1-1 1 0 0,0 1-1 0 0,0-1 1 0 0,0 1-1 0 0,0 0 0 0 0,0-1 1 0 0,0 1-1 0 0,0 0 1 0 0,-1 0-1 0 0,1 0 1 0 0,-1 0-1 0 0,-2-2 1 0 0,1 0 307 0 0,2 2-409 0 0,-1 1 0 0 0,1 0 1 0 0,-1 0-1 0 0,1 0 1 0 0,-1 0-1 0 0,0 0 1 0 0,1 0-1 0 0,-1 0 1 0 0,0 1-1 0 0,0-1 1 0 0,1 0-1 0 0,-1 1 1 0 0,0 0-1 0 0,0-1 0 0 0,0 1 1 0 0,0 0-1 0 0,1 0 1 0 0,-1 0-1 0 0,0 0 1 0 0,-2 1-1 0 0,-2-2 18 0 0,-19 2 298 0 0,19-1-329 0 0,4 0-36 0 0,0 0 0 0 0,-1 0 0 0 0,1 0 0 0 0,0 0 0 0 0,0 0 0 0 0,0 1 0 0 0,-1-1 0 0 0,1 1 0 0 0,0-1 0 0 0,0 1 0 0 0,-2 1 0 0 0,-16 5 168 0 0,11-1-41 0 0,5-2-108 0 0,1-2-13 0 0,1-1 0 0 0,0 1 0 0 0,0 0-1 0 0,0 1 1 0 0,1-1 0 0 0,-4 4 0 0 0,-22 35 344 0 0,23-32-277 0 0,-1 0-1 0 0,1 0 1 0 0,-5 17-1 0 0,7-21-83 0 0,-6 15 131 0 0,7-19-138 0 0,0 0 0 0 0,1 1 0 0 0,-1-1 0 0 0,1 0 1 0 0,-1 1-1 0 0,1-1 0 0 0,-1 1 0 0 0,1-1 0 0 0,0 1 0 0 0,0-1 0 0 0,0 1 0 0 0,0-1 0 0 0,0 2 0 0 0,0 9 121 0 0,1 1-1 0 0,0-1 0 0 0,0 0 0 0 0,6 21 0 0 0,-5-29-106 0 0,-1-2 1 0 0,1 1-1 0 0,0 0 0 0 0,0 0 1 0 0,0 0-1 0 0,0-1 1 0 0,0 0-1 0 0,1 1 0 0 0,-1-1 1 0 0,1 0-1 0 0,5 4 0 0 0,-6-5-8 0 0,0 1 11 0 0,0 0 1 0 0,0-1-1 0 0,0 1 0 0 0,0-1 0 0 0,0 1 1 0 0,1-1-1 0 0,3 2 0 0 0,-1-1 18 0 0,-3-1-22 0 0,0 1 0 0 0,1-1-1 0 0,-1 0 1 0 0,1 0 0 0 0,-1 0 0 0 0,1 0 0 0 0,-1 0 0 0 0,1 0 0 0 0,4 0 0 0 0,1 0 22 0 0,-1 0 25 0 0,0 0-1 0 0,-1 0 0 0 0,1-1 0 0 0,0 0 0 0 0,0 0 1 0 0,0 0-1 0 0,-1-1 0 0 0,1 0 0 0 0,0-1 0 0 0,0 1 1 0 0,-1-1-1 0 0,1-1 0 0 0,-1 1 0 0 0,0-1 0 0 0,0 0 0 0 0,0 0 1 0 0,10-8-1 0 0,-6 4 15 0 0,-1-1-1 0 0,0 0 1 0 0,-1 0 0 0 0,0-1-1 0 0,0 1 1 0 0,-1-2 0 0 0,0 1 0 0 0,-1-1-1 0 0,7-14 1 0 0,1-15 92 0 0,-12 31-117 0 0,0 1-1 0 0,1-1 1 0 0,7-13 0 0 0,-9 17 22 0 0,1 1 1 0 0,-1-1 0 0 0,0 1-1 0 0,0-1 1 0 0,-1 1-1 0 0,1-1 1 0 0,-1 0 0 0 0,1-5 418 0 0,-1 13-175 0 0,7 21-11 0 0,20 48-1 0 0,-20-54-199 0 0,-6-15-86 0 0,0-1 1 0 0,-1 0-1 0 0,2 0 1 0 0,-1-1-1 0 0,0 1 1 0 0,1 0-1 0 0,-1 0 1 0 0,1-1-1 0 0,0 1 1 0 0,0 0-1 0 0,0-1 1 0 0,0 0 0 0 0,0 1-1 0 0,0-1 1 0 0,1 0-1 0 0,4 3 1 0 0,-3-3-3 0 0,0 0 1 0 0,0 0 0 0 0,0 0-1 0 0,0 0 1 0 0,1 0 0 0 0,-1-1-1 0 0,0 0 1 0 0,1 0 0 0 0,-1 0-1 0 0,1-1 1 0 0,-1 1 0 0 0,1-1-1 0 0,-1 0 1 0 0,8-1 0 0 0,0-2-11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53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8936 0 0,'-9'7'31'0'0,"-1"6"109"0"0,3 1 62 0 0,0 8 94 0 0,1-5-175 0 0,2-3-88 0 0,1-1 0 0 0,-1 1 0 0 0,2 0 0 0 0,-2 28-1 0 0,5-38-10 0 0,-1 1-1 0 0,1-1 0 0 0,-1 0 0 0 0,1 0 0 0 0,1 0 1 0 0,-1 1-1 0 0,1-1 0 0 0,-1 0 0 0 0,1-1 0 0 0,0 1 0 0 0,1 0 1 0 0,-1-1-1 0 0,0 1 0 0 0,5 4 0 0 0,-6-7-5 0 0,1 1 0 0 0,-1-1 1 0 0,1 0 0 0 0,-1 0-1 0 0,1 0 1 0 0,-1 0 0 0 0,1 0-1 0 0,-1-1 1 0 0,1 1-1 0 0,0 0 1 0 0,0-1 0 0 0,-1 1-1 0 0,1-1 1 0 0,0 0 0 0 0,0 1-1 0 0,0-1 1 0 0,-1 0 0 0 0,1 0-1 0 0,0 0 1 0 0,0 0-1 0 0,0-1 1 0 0,-1 1 0 0 0,3-1-1 0 0,11-6 105 0 0,-2-1-1 0 0,1 0 0 0 0,-1-1 1 0 0,0 0-1 0 0,-1-1 1 0 0,16-16-1 0 0,-24 21-85 0 0,1 1 1 0 0,-2-1-1 0 0,1 0 1 0 0,0-1-1 0 0,-1 1 1 0 0,0-1-1 0 0,-1 1 0 0 0,1-1 1 0 0,-1 0-1 0 0,0 0 1 0 0,2-7-1 0 0,0-1 68 0 0,0 3 99 0 0,0 1 0 0 0,10-16 1 0 0,-13 20 766 0 0,-1 13-441 0 0,0 3-427 0 0,0 0 0 0 0,1 0 1 0 0,0-1-1 0 0,1 1 0 0 0,0-1 0 0 0,4 13 1 0 0,-4-17-52 0 0,0 0 1 0 0,1 0 0 0 0,0 0 0 0 0,-1-1 0 0 0,1 1 0 0 0,1-1 0 0 0,-1 0 0 0 0,1 1 0 0 0,-1-2 0 0 0,1 1-1 0 0,1 0 1 0 0,-1-1 0 0 0,6 4 0 0 0,-3-3 15 0 0,0-1-1 0 0,0 1 1 0 0,0-2-1 0 0,0 1 1 0 0,1-1 0 0 0,-1 0-1 0 0,11 1 1 0 0,4-1 77 0 0,29 0 0 0 0,-38-4-120 0 0,-12 2-16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54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198 568 9848 0 0,'-1'-1'29'0'0,"1"2"11"0"0,-2 1 38 0 0,-1 3 62 0 0,3-3-73 0 0,0-27 117 0 0,1 12 19 0 0,-3-23 0 0 0,1 32-203 0 0,0 0 0 0 0,0 0 0 0 0,-1 1 0 0 0,1-1 0 0 0,-1 1 0 0 0,0-1 0 0 0,-4-4 0 0 0,1 0 0 0 0,4 6 0 0 0,0 1 1 0 0,1 0-1 0 0,-1 0 1 0 0,0 0-1 0 0,0-1 1 0 0,0 1-1 0 0,0 0 1 0 0,0 0-1 0 0,0 1 1 0 0,0-1-1 0 0,0 0 1 0 0,-1 0-1 0 0,1 0 1 0 0,0 1-1 0 0,0-1 1 0 0,-1 1-1 0 0,1-1 1 0 0,0 1-1 0 0,-1-1 1 0 0,1 1-1 0 0,-1 0 1 0 0,1 0-1 0 0,0-1 1 0 0,-3 1 0 0 0,1 1 2 0 0,-1-1 0 0 0,0 1 0 0 0,0 0 0 0 0,1 0 1 0 0,-1 1-1 0 0,-5 2 0 0 0,2-1 2 0 0,2-1 8 0 0,-1 1 1 0 0,1 0 0 0 0,0 1-1 0 0,0-1 1 0 0,0 1 0 0 0,0 0-1 0 0,1 0 1 0 0,-1 1 0 0 0,1-1-1 0 0,0 1 1 0 0,0 0-1 0 0,-5 10 1 0 0,4-6 50 0 0,0 0 0 0 0,1 1 1 0 0,0-1-1 0 0,1 1 0 0 0,0 0 0 0 0,0-1 0 0 0,-1 12 0 0 0,3-11 36 0 0,0-7-31 0 0,1 0 0 0 0,-1 0 0 0 0,1 0 0 0 0,0 0 0 0 0,0 0-1 0 0,0 0 1 0 0,0 0 0 0 0,1 0 0 0 0,-1 0 0 0 0,1-1 0 0 0,1 7 0 0 0,0-6 5 0 0,-1 1-1 0 0,1-1 1 0 0,0 0 0 0 0,0 1 0 0 0,0-1-1 0 0,0 0 1 0 0,0 0 0 0 0,1 0-1 0 0,0-1 1 0 0,-1 1 0 0 0,7 4 0 0 0,-7-6-44 0 0,0 1 0 0 0,0-1 0 0 0,1 0 1 0 0,-1 0-1 0 0,0 0 0 0 0,0 0 0 0 0,1-1 1 0 0,-1 1-1 0 0,1 0 0 0 0,-1-1 0 0 0,1 0 1 0 0,-1 0-1 0 0,1 1 0 0 0,-1-1 0 0 0,1-1 1 0 0,-1 1-1 0 0,1 0 0 0 0,-1-1 0 0 0,1 1 1 0 0,2-2-1 0 0,1 0 8 0 0,0-1 0 0 0,1-1 1 0 0,-1 1-1 0 0,0-1 0 0 0,0 0 1 0 0,-1 0-1 0 0,1-1 0 0 0,-1 1 0 0 0,0-1 1 0 0,-1-1-1 0 0,1 1 0 0 0,4-8 0 0 0,5-8 37 0 0,-1-2 0 0 0,11-24 0 0 0,-1 0-20 0 0,-11 26-35 0 0,-1-1 0 0 0,-1 0 0 0 0,12-41 0 0 0,-14 32-4 0 0,5-15 11 0 0,8-72 0 0 0,-3-20 46 0 0,-12 100 28 0 0,-6 38-97 0 0,0 0 0 0 0,0-1 0 0 0,0 1 0 0 0,0 0 0 0 0,0 0 0 0 0,0 0 0 0 0,0 0 0 0 0,0 0 0 0 0,0 0-1 0 0,0 0 1 0 0,0 0 0 0 0,0 0 0 0 0,0-1 0 0 0,0 1 0 0 0,0 0 0 0 0,0 0 0 0 0,0 0 0 0 0,1 0 0 0 0,-1 0 0 0 0,0 0 0 0 0,0 0 0 0 0,0 0-1 0 0,0 0 1 0 0,0 0 0 0 0,0 0 0 0 0,0 0 0 0 0,0 0 0 0 0,0 0 0 0 0,0 0 0 0 0,1 0 0 0 0,-1 0 0 0 0,0 0 0 0 0,0-1 0 0 0,0 1 0 0 0,0 0-1 0 0,0 0 1 0 0,0 1 0 0 0,0-1 0 0 0,0 0 0 0 0,1 0 0 0 0,-1 0 0 0 0,0 0 0 0 0,0 0 0 0 0,0 0 0 0 0,0 0 0 0 0,0 0 0 0 0,0 0 0 0 0,0 0-1 0 0,0 0 1 0 0,0 0 0 0 0,1 0 0 0 0,-5 8 27 0 0,0 1 0 0 0,1-1 0 0 0,0 1 0 0 0,1-1 0 0 0,0 1 0 0 0,-2 17 0 0 0,-2 11 39 0 0,-19 143 297 0 0,16-101-202 0 0,7-62-117 0 0,1 0 0 0 0,1 0 0 0 0,0-1 0 0 0,1 1 0 0 0,0 0 0 0 0,2 0 0 0 0,4 17 0 0 0,7-3 117 0 0,-13-28-146 0 0,5 8 60 0 0,-4-9-73 0 0,0-1 0 0 0,0 1-1 0 0,0-1 1 0 0,0 0 0 0 0,0 0-1 0 0,0 0 1 0 0,1 0 0 0 0,-1 0-1 0 0,3 0 1 0 0,-1 0-36 0 0,-1 0-1 0 0,1 0 1 0 0,-1-1 0 0 0,1 0 0 0 0,0 0-1 0 0,-1 0 1 0 0,1 0 0 0 0,-1 0 0 0 0,1-1 0 0 0,0 0-1 0 0,-1 1 1 0 0,1-1 0 0 0,-1-1 0 0 0,1 1-1 0 0,-1 0 1 0 0,0-1 0 0 0,4-2 0 0 0,4-3-672 0 0,0-1 1 0 0,0 0-1 0 0,11-13 0 0 0,-6 7-1383 0 0,-15 13 1597 0 0,-1 0-1 0 0,1 0 1 0 0,0-1-1 0 0,-1 1 1 0 0,1 0-1 0 0,-1 0 1 0 0,1-1 0 0 0,-1 1-1 0 0,1 0 1 0 0,-1-1-1 0 0,0-1 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5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20 258 2304 0 0,'0'10'-1'0'0,"-1"1"2"0"0,-1-3 1 0 0,-3 1 4 0 0,0-1 2 0 0,3-2 266 0 0,1 0-1 0 0,0 0 1 0 0,0 0 0 0 0,0 0-1 0 0,1 0 1 0 0,0 0 0 0 0,0-1 0 0 0,1 12-1 0 0,0 4 1801 0 0,1-10-357 0 0,-2-10-1691 0 0,0-1-1 0 0,0 0 1 0 0,0 0 0 0 0,0 0 0 0 0,1 1 0 0 0,-1-1 0 0 0,0 0 0 0 0,0 0 0 0 0,0 0 0 0 0,0 0 0 0 0,0 0 0 0 0,0 1 0 0 0,0-1 0 0 0,1 0 0 0 0,-1 0 0 0 0,0 0 0 0 0,0 0 0 0 0,0 0 0 0 0,0 0 0 0 0,1 0 0 0 0,-1 0 0 0 0,0 1 0 0 0,0-1 0 0 0,0 0 0 0 0,0 0 0 0 0,1 0 0 0 0,-1 0 0 0 0,0 0 0 0 0,0 0 0 0 0,0 0 0 0 0,1 0 0 0 0,-1 0 0 0 0,0 0 0 0 0,0 0 0 0 0,0 0 0 0 0,1 0 0 0 0,-1 0 0 0 0,0-1 0 0 0,0 1 0 0 0,0 0 0 0 0,0 0 0 0 0,1 0 0 0 0,-1 0 0 0 0,0 0 0 0 0,0 0 0 0 0,0 0 0 0 0,0 0 0 0 0,0-1 0 0 0,1 1 0 0 0,-1 0 0 0 0,0 0 0 0 0,0 0 0 0 0,0 0 0 0 0,0-1 0 0 0,0 1-1 0 0,0 0 1 0 0,0 0 0 0 0,0 0 0 0 0,0 0 0 0 0,0-1 0 0 0,1 1 0 0 0,-1 0 0 0 0,4-4 284 0 0,-3 3-166 0 0</inkml:trace>
  <inkml:trace contextRef="#ctx0" brushRef="#br0" timeOffset="1">104 27 6016 0 0,'0'-5'54'0'0,"0"-1"189"0"0,1 2 117 0 0,0 0 207 0 0,0-3-183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55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31 4616 0 0,'-5'2'32'0'0,"1"4"111"0"0,3-4-86 0 0,1-1 0 0 0,0 1 0 0 0,0 0 0 0 0,0-1 0 0 0,0 1 0 0 0,0 0 0 0 0,0-1 0 0 0,0 3 0 0 0,1 0 56 0 0,0 9 332 0 0,-1-7-354 0 0,1 0 0 0 0,-1 1 0 0 0,0-1 0 0 0,-1 0 0 0 0,-1 9 0 0 0,1-11-57 0 0,-1 0 0 0 0,1 0 0 0 0,-1 0 0 0 0,0 0-1 0 0,0 0 1 0 0,-1-1 0 0 0,1 1 0 0 0,-1-1 0 0 0,1 0 0 0 0,-1 1 0 0 0,0-1 0 0 0,-1-1 0 0 0,1 1 0 0 0,0 0 0 0 0,-1-1 0 0 0,1 1 0 0 0,-5 1-1 0 0,-1 0 102 0 0,0 0-1 0 0,0-1 0 0 0,0 0 0 0 0,0 0 0 0 0,0-1 0 0 0,-10 1 0 0 0,17-3-60 0 0,0 0-1 0 0,0-1 1 0 0,0 1-1 0 0,0-1 1 0 0,1 1-1 0 0,-1-1 1 0 0,-3-2-1 0 0,0 1 106 0 0,5 1-109 0 0,-1 1 0 0 0,0-1 0 0 0,0 0 1 0 0,1 0-1 0 0,-1-1 0 0 0,0 1 0 0 0,1 0 1 0 0,-1 0-1 0 0,1 0 0 0 0,0 0 0 0 0,-1 0 1 0 0,1-1-1 0 0,0 1 0 0 0,0 0 0 0 0,-1 0 1 0 0,1-1-1 0 0,0 1 0 0 0,1-2 0 0 0,2-41 954 0 0,-3 37-947 0 0,-1 5-38 0 0,1 0 0 0 0,0 0 1 0 0,1-1-1 0 0,-1 1 0 0 0,0 0 1 0 0,1 0-1 0 0,-1-1 0 0 0,1 1 0 0 0,1-4 1 0 0,-1 1 32 0 0,-1 4-47 0 0,0-1-1 0 0,1 1 1 0 0,-1-1-1 0 0,0 1 1 0 0,1 0-1 0 0,-1-1 1 0 0,1 1-1 0 0,0-1 1 0 0,-1 1-1 0 0,1 0 1 0 0,0-1-1 0 0,0 1 1 0 0,0 0-1 0 0,1-2 1 0 0,41-44 933 0 0,-42 47-942 0 0,-1-1-1 0 0,1 0 0 0 0,0 0 0 0 0,-1 1 1 0 0,1-1-1 0 0,0 0 0 0 0,0 1 1 0 0,0-1-1 0 0,-1 1 0 0 0,1-1 1 0 0,0 1-1 0 0,0-1 0 0 0,0 1 1 0 0,0 0-1 0 0,0 0 0 0 0,0-1 0 0 0,1 1 1 0 0,1-1 32 0 0,2-1 42 0 0,0 1 0 0 0,0-1-1 0 0,0 1 1 0 0,8-1 0 0 0,-4 1 29 0 0,-7 1-78 0 0,-1 0-1 0 0,0 0 1 0 0,1 0-1 0 0,-1 0 1 0 0,0 0-1 0 0,0 0 1 0 0,1 1-1 0 0,-1-1 1 0 0,0 0-1 0 0,0 1 1 0 0,1-1-1 0 0,-1 1 1 0 0,0 0-1 0 0,0-1 1 0 0,0 1-1 0 0,0 0 1 0 0,0-1-1 0 0,0 1 1 0 0,0 0-1 0 0,0 0 1 0 0,0 0-1 0 0,0 0 1 0 0,1 2-1 0 0,3 2 43 0 0,-5-5-77 0 0,1 1 0 0 0,-1-1 0 0 0,0 0 1 0 0,1 0-1 0 0,-1 1 0 0 0,0-1 0 0 0,0 0 0 0 0,1 1 0 0 0,-1-1 1 0 0,0 0-1 0 0,0 1 0 0 0,1-1 0 0 0,-1 1 0 0 0,0-1 0 0 0,0 0 1 0 0,0 1-1 0 0,0-1 0 0 0,0 1 0 0 0,0-1 0 0 0,0 0 0 0 0,0 1 1 0 0,0-1-1 0 0,0 1 0 0 0,0 0 0 0 0,2 9 136 0 0,1-1-18 0 0,-1-1 0 0 0,-1 1 0 0 0,1 0 0 0 0,-1 0 0 0 0,-1 0 0 0 0,0 10 0 0 0,0-17-92 0 0,-1 2 38 0 0,-1-1 0 0 0,1 0-1 0 0,-1 1 1 0 0,0-1 0 0 0,0 0 0 0 0,0 0 0 0 0,-1 0 0 0 0,1 0 0 0 0,-3 2-1 0 0,-4 4 194 0 0,8-8-222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58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1 896 0 0,'0'3'56'0'0,"0"-1"-134"0"0,0 1 2451 0 0,0 12-661 0 0,0-10-1501 0 0,0 0 1 0 0,0 0 0 0 0,0 0-1 0 0,-1 1 1 0 0,1-1 0 0 0,-1 0-1 0 0,-1 0 1 0 0,-1 6 0 0 0,0 1 93 0 0,0 0 0 0 0,2-1-1 0 0,-1 1 1 0 0,2 0 0 0 0,0 0 0 0 0,1 16 0 0 0,0 7 1033 0 0,5-18 1215 0 0,-4-211-1082 0 0,-2 199-1465 0 0,3 2-4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4:59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91 7832 0 0,'0'0'1498'0'0,"0"0"-1646"0"0,0-3 139 0 0,-1-2 89 0 0,0 0 1 0 0,0 1-1 0 0,-1-1 0 0 0,0 0 0 0 0,1 0 1 0 0,-2 1-1 0 0,1-1 0 0 0,0 1 0 0 0,-6-7 1 0 0,4 3 23 0 0,2 6-7 0 0,1 0-39 0 0,1 1 1 0 0,-1 0-1 0 0,0 0 0 0 0,0 0 1 0 0,1 0-1 0 0,-1-1 1 0 0,0 1-1 0 0,0 0 0 0 0,0 1 1 0 0,0-1-1 0 0,-1 0 1 0 0,1 0-1 0 0,0 0 1 0 0,0 1-1 0 0,0-1 0 0 0,-1 0 1 0 0,1 1-1 0 0,0 0 1 0 0,-3-1-1 0 0,0-1 76 0 0,0 1-1 0 0,-1 0 1 0 0,1 0-1 0 0,-1 1 1 0 0,1-1 0 0 0,-1 1-1 0 0,1 0 1 0 0,-1 0 0 0 0,1 0-1 0 0,-1 1 1 0 0,1 0-1 0 0,0 0 1 0 0,-5 1 0 0 0,8-2-113 0 0,0 1 0 0 0,0-1 0 0 0,0 0 1 0 0,0 1-1 0 0,0-1 0 0 0,0 1 0 0 0,0-1 1 0 0,1 1-1 0 0,-1-1 0 0 0,0 1 0 0 0,0-1 1 0 0,1 1-1 0 0,-1 0 0 0 0,0 0 0 0 0,-8 8 277 0 0,-12 19 236 0 0,13-15-291 0 0,0 3-26 0 0,7-14-182 0 0,-1 2 32 0 0,1 1 0 0 0,-1-1-1 0 0,0 1 1 0 0,1-1 0 0 0,0 1 0 0 0,0 0 0 0 0,1-1 0 0 0,-1 1-1 0 0,1 0 1 0 0,0 0 0 0 0,0-1 0 0 0,0 1 0 0 0,1 0 0 0 0,0 0-1 0 0,1 6 1 0 0,-1-6-24 0 0,0 0-1 0 0,1 1 1 0 0,-1-1-1 0 0,1 0 1 0 0,0 0 0 0 0,1 0-1 0 0,-1 0 1 0 0,1 0-1 0 0,0-1 1 0 0,0 1-1 0 0,5 5 1 0 0,-5-8-22 0 0,0 1 0 0 0,0-1 0 0 0,0 0 0 0 0,0 0 0 0 0,0 0 0 0 0,0-1 0 0 0,1 1 0 0 0,-1-1-1 0 0,1 0 1 0 0,-1 0 0 0 0,1 0 0 0 0,0 0 0 0 0,-1-1 0 0 0,1 1 0 0 0,0-1 0 0 0,-1 0 0 0 0,6-1 0 0 0,-4 0 5 0 0,1-1 0 0 0,-1 0 0 0 0,1 0-1 0 0,-1 0 1 0 0,0 0 0 0 0,0-1 0 0 0,9-6 0 0 0,-9 4-5 0 0,-1 1 0 0 0,0-1 0 0 0,0 1 0 0 0,0-1 0 0 0,0-1 1 0 0,-1 1-1 0 0,0 0 0 0 0,0-1 0 0 0,0 0 0 0 0,-1 1 0 0 0,1-1 0 0 0,-1 0 1 0 0,-1 0-1 0 0,1 0 0 0 0,-1-1 0 0 0,0 1 0 0 0,-1 0 0 0 0,0 0 0 0 0,0-9 0 0 0,0 12-6 0 0,0-7 12 0 0,0 10 40 0 0,0 5 67 0 0,2 10-69 0 0,0-1 1 0 0,9 27-1 0 0,-7-33-38 0 0,26 29 53 0 0,-28-34-66 0 0,0-1-1 0 0,-1 1 1 0 0,1 0 0 0 0,-1 0 0 0 0,0 0 0 0 0,2 4 0 0 0,-2-4 3 0 0,0-1 1 0 0,-1 0-1 0 0,1 1 1 0 0,1-1 0 0 0,-1 0-1 0 0,0 0 1 0 0,0 0 0 0 0,1 0-1 0 0,2 4 1 0 0,-1-4 9 0 0,-1 0-1 0 0,0 0 1 0 0,-1 0 0 0 0,1 1-1 0 0,0-1 1 0 0,-1 1 0 0 0,1 0-1 0 0,-1-1 1 0 0,0 1 0 0 0,0 0-1 0 0,0 0 1 0 0,0 0 0 0 0,0 3-1 0 0,-1-5-2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42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96 0 0,'7'-1'6886'0'0,"-3"3"-3908"0"0,-3-2-3056 0 0,0 1 1 0 0,0 0-1 0 0,-1 0 1 0 0,1 0-1 0 0,0 0 0 0 0,-1 0 1 0 0,1 0-1 0 0,-1 0 0 0 0,1 0 1 0 0,0 2-1 0 0,0-1 876 0 0,7 10-474 0 0,0 8 32 0 0,-5-16-283 0 0,-2-2-40 0 0,0-1 0 0 0,-1 1 0 0 0,1 0 1 0 0,0-1-1 0 0,-1 1 0 0 0,1 0 0 0 0,-1 0 1 0 0,1 0-1 0 0,-1 0 0 0 0,0 2 0 0 0,10 50 831 0 0,3 21 676 0 0,-17-28-185 0 0,4-47-1335 0 0,0 0-1 0 0,0 1 1 0 0,0-1 0 0 0,0 1 0 0 0,0-1 0 0 0,0 0-1 0 0,0 1 1 0 0,0-1 0 0 0,0 1 0 0 0,0-1 0 0 0,0 0-1 0 0,0 1 1 0 0,-1-1 0 0 0,1 1 0 0 0,0-1 0 0 0,0 0-1 0 0,0 1 1 0 0,-1-1 0 0 0,1 0 0 0 0,0 1 0 0 0,0-1-1 0 0,-1 0 1 0 0,1 0 0 0 0,0 1 0 0 0,-1-1-1 0 0,1 0 1 0 0,0 0 0 0 0,-1 1 0 0 0,1-1 0 0 0,-1 0-1 0 0,1 0 1 0 0,0 0 0 0 0,-1 0 0 0 0,1 0 0 0 0,-1 1-1 0 0,1-1 1 0 0,0 0 0 0 0,-1 0 0 0 0,1 0 0 0 0,-1 0-1 0 0,1 0 1 0 0,0 0 0 0 0,-1-1 0 0 0,1 1 0 0 0,-1 0-1 0 0,1 0 1 0 0,0 0 0 0 0,-1 0 0 0 0,1 0 0 0 0,-1 0-1 0 0,1-1 1 0 0,0 1 0 0 0,-1 0 0 0 0,1 0-1 0 0,0-1 1 0 0,-1 1 0 0 0,1-1 0 0 0,-2-1 26 0 0,1 0-1 0 0,0-1 1 0 0,0 1 0 0 0,1-1 0 0 0,-1 1-1 0 0,0-1 1 0 0,1 1 0 0 0,0-1 0 0 0,-1 1 0 0 0,1-1-1 0 0,0 0 1 0 0,1 1 0 0 0,-1-1 0 0 0,0 1-1 0 0,2-5 1 0 0,0-3 64 0 0,0 1 0 0 0,8-18 0 0 0,-1 6 68 0 0,2 0 0 0 0,0 0-1 0 0,1 1 1 0 0,16-20-1 0 0,-1 13 55 0 0,-25 25-212 0 0,-1 1 0 0 0,1-1 0 0 0,0 1 0 0 0,0 0 0 0 0,-1 0 0 0 0,1-1 0 0 0,0 1 0 0 0,0 0 0 0 0,0 1-1 0 0,0-1 1 0 0,1 0 0 0 0,-1 1 0 0 0,4-2 0 0 0,28 0 216 0 0,-5 2-103 0 0,-28 0-125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01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84 2208 0 0,'5'0'249'0'0,"-3"-4"829"0"0,-8-8 1358 0 0,0 1-1222 0 0,5 8-1026 0 0,0 0-60 0 0,0 0 0 0 0,-1 0 0 0 0,1 0 1 0 0,0 1-1 0 0,-1-1 0 0 0,1 0 1 0 0,-1 1-1 0 0,0 0 0 0 0,0-1 0 0 0,-5-3 1 0 0,-8-7 223 0 0,14 12-337 0 0,1 1 0 0 0,0 0 0 0 0,-1-1 1 0 0,1 1-1 0 0,-1 0 0 0 0,1-1 0 0 0,-1 1 1 0 0,1 0-1 0 0,0 0 0 0 0,-1-1 0 0 0,1 1 0 0 0,-1 0 1 0 0,1 0-1 0 0,-1 0 0 0 0,1 0 0 0 0,-1 0 1 0 0,0 0-1 0 0,0 0 0 0 0,-6-2 77 0 0,4 2-26 0 0,0-1-1 0 0,-1 1 1 0 0,1-1 0 0 0,-1 1 0 0 0,1 0-1 0 0,-4 1 1 0 0,-14 0 201 0 0,20-1-257 0 0,1 0 1 0 0,-1 0-1 0 0,1 0 1 0 0,-1 0-1 0 0,1 0 1 0 0,0 0-1 0 0,-1 0 0 0 0,1 0 1 0 0,-1 0-1 0 0,1 0 1 0 0,-1 0-1 0 0,1 0 1 0 0,0 1-1 0 0,-1-1 1 0 0,1 0-1 0 0,0 0 1 0 0,-1 1-1 0 0,1-1 1 0 0,-1 0-1 0 0,1 1 1 0 0,-5 2 57 0 0,3-2-37 0 0,1 0 1 0 0,-1 0-1 0 0,0 0 1 0 0,1 1-1 0 0,-1-1 1 0 0,1 0-1 0 0,0 1 1 0 0,-1-1-1 0 0,1 1 1 0 0,-1 2-1 0 0,-19 23 337 0 0,16-21-314 0 0,3-3-16 0 0,-1 0 1 0 0,1 0-1 0 0,0 1 0 0 0,-1-1 0 0 0,2 1 0 0 0,-4 5 1 0 0,-4 12 233 0 0,-14 41-1 0 0,19-50-137 0 0,1 0 0 0 0,1 0 0 0 0,0 1 0 0 0,0-1 0 0 0,1 0 0 0 0,1 13 0 0 0,0-22-86 0 0,0 0 1 0 0,1-1-1 0 0,-1 1 1 0 0,1 0-1 0 0,-1-1 0 0 0,1 1 1 0 0,0-1-1 0 0,0 1 1 0 0,0-1-1 0 0,0 1 0 0 0,1-1 1 0 0,-1 0-1 0 0,1 0 1 0 0,-1 1-1 0 0,1-1 1 0 0,0 0-1 0 0,0 0 0 0 0,3 2 1 0 0,-1-2 0 0 0,-1 0-1 0 0,1 0 1 0 0,-1 0 0 0 0,1-1 0 0 0,0 0 0 0 0,0 1 0 0 0,0-1-1 0 0,-1-1 1 0 0,1 1 0 0 0,0 0 0 0 0,6-1 0 0 0,0 0 2 0 0,0-1 0 0 0,0 0 1 0 0,0 0-1 0 0,0-1 0 0 0,0 0 1 0 0,0-1-1 0 0,0 0 1 0 0,16-9-1 0 0,-17 7-21 0 0,0 0 0 0 0,-1-1 0 0 0,1-1 1 0 0,-2 1-1 0 0,1-1 0 0 0,-1-1 0 0 0,0 1 0 0 0,0-1 0 0 0,-1-1 1 0 0,0 1-1 0 0,-1-1 0 0 0,0 0 0 0 0,0 0 0 0 0,-1 0 0 0 0,0-1 1 0 0,0 0-1 0 0,-1 0 0 0 0,-1 0 0 0 0,1 0 0 0 0,-2 0 0 0 0,1 0 1 0 0,-2 0-1 0 0,1-13 0 0 0,-1 15-5 0 0,0 6-13 0 0,1-1 0 0 0,-1 1-1 0 0,0 0 1 0 0,0 0 0 0 0,0 0 0 0 0,0-1 0 0 0,-1 1 0 0 0,1 0 0 0 0,0 0 0 0 0,-1 0-1 0 0,0 0 1 0 0,1 0 0 0 0,-1 0 0 0 0,0 0 0 0 0,0 0 0 0 0,0 0 0 0 0,0 0 0 0 0,-3-2 0 0 0,2 0 48 0 0,1 3 90 0 0,1 5-7 0 0,0 11-93 0 0,1 0 0 0 0,0 0 1 0 0,1-1-1 0 0,0 1 0 0 0,1-1 0 0 0,1 0 1 0 0,1 0-1 0 0,0 0 0 0 0,8 16 0 0 0,-11-25-5 0 0,1 0 0 0 0,0 0-1 0 0,0 0 1 0 0,0 0-1 0 0,1-1 1 0 0,6 7-1 0 0,-5-6 31 0 0,-1-1-38 0 0,0 0 1 0 0,0-1-1 0 0,1 1 1 0 0,-1-1 0 0 0,1 0-1 0 0,0 0 1 0 0,7 3-1 0 0,-3-1 20 0 0,-8-5-33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02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9744 0 0,'-1'4'273'0'0,"-4"-3"762"0"0,5-1-997 0 0,0 0-1 0 0,-1 0 1 0 0,1 0 0 0 0,0 0-1 0 0,0 0 1 0 0,-1 0-1 0 0,1 0 1 0 0,0 0 0 0 0,0 0-1 0 0,-1 0 1 0 0,1 0 0 0 0,0 0-1 0 0,0 0 1 0 0,-1 0 0 0 0,1 0-1 0 0,0 0 1 0 0,0 0 0 0 0,-1 1-1 0 0,1-1 1 0 0,0 0 0 0 0,0 0-1 0 0,-1 0 1 0 0,1 0-1 0 0,0 1 1 0 0,0-1 0 0 0,0 0-1 0 0,0 0 1 0 0,-1 0 0 0 0,1 1-1 0 0,0-1 1 0 0,0 0 0 0 0,0 1-1 0 0,-4 10 161 0 0,0 0-1 0 0,1 0 0 0 0,0 1 0 0 0,1-1 1 0 0,-1 14-1 0 0,0 61-82 0 0,3-72-51 0 0,0-11-58 0 0,0 0 1 0 0,1 0 0 0 0,-1 0-1 0 0,1 0 1 0 0,-1 0-1 0 0,1 0 1 0 0,0 0-1 0 0,0 0 1 0 0,0 0-1 0 0,3 4 1 0 0,-3-5-5 0 0,0 0 0 0 0,0 0 1 0 0,0 0-1 0 0,0 0 0 0 0,0-1 0 0 0,1 1 0 0 0,-1 0 1 0 0,1-1-1 0 0,-1 1 0 0 0,1-1 0 0 0,-1 0 0 0 0,1 1 1 0 0,0-1-1 0 0,3 2 0 0 0,0-1 4 0 0,-4-1-2 0 0,0-1 1 0 0,1 1-1 0 0,-1-1 1 0 0,0 0-1 0 0,1 1 1 0 0,-1-1-1 0 0,1 0 1 0 0,-1 0-1 0 0,0 0 1 0 0,1 0-1 0 0,-1 0 1 0 0,1 0-1 0 0,-1 0 1 0 0,0 0-1 0 0,1-1 1 0 0,-1 1-1 0 0,0 0 1 0 0,1-1-1 0 0,-1 0 1 0 0,0 1-1 0 0,1-1 1 0 0,-1 1-1 0 0,0-1 1 0 0,0 0-1 0 0,0 0 1 0 0,0 0-1 0 0,0 0 1 0 0,0 0-1 0 0,1-1 1 0 0,4-4 21 0 0,0-1 1 0 0,-1 1-1 0 0,7-12 1 0 0,-9 14-19 0 0,7-14 73 0 0,-1 0 0 0 0,0 0 0 0 0,-1-1-1 0 0,-1 0 1 0 0,6-28 0 0 0,-11 38 347 0 0,-3 23-269 0 0,2-1-91 0 0,1 0-1 0 0,4 12 1 0 0,2 14 96 0 0,-8-36-150 0 0,1-1 1 0 0,0 1 0 0 0,-1-1 0 0 0,1 1 0 0 0,0-1 0 0 0,0 0 0 0 0,1 1 0 0 0,-1-1 0 0 0,0 0 0 0 0,1 0 0 0 0,-1 0 0 0 0,1 0 0 0 0,0 0 0 0 0,0 0 0 0 0,-1 0 0 0 0,4 2 0 0 0,3 1 53 0 0,0 0 0 0 0,0 0 0 0 0,10 3 0 0 0,-4-1 60 0 0,-11-6-107 0 0,-1 0 1 0 0,0 0-1 0 0,0-1 0 0 0,1 1 0 0 0,-1-1 0 0 0,0 1 1 0 0,1-1-1 0 0,-1 0 0 0 0,0 0 0 0 0,1 0 1 0 0,-1 0-1 0 0,5-1 0 0 0,27-9 173 0 0,-15 3-168 0 0,-5 3-9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03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177 486 7528 0 0,'0'1'57'0'0,"-1"1"11"0"0,-3-1 183 0 0,0-2 307 0 0,3-8-260 0 0,-16-2-138 0 0,13 8-117 0 0,-1 0 0 0 0,1 0 0 0 0,-1 0 0 0 0,0 1 0 0 0,-6-3 0 0 0,9 5-12 0 0,-1-1-1 0 0,1 1 0 0 0,-1 0 0 0 0,1 0 0 0 0,-1-1 1 0 0,1 2-1 0 0,-1-1 0 0 0,1 0 0 0 0,-1 0 1 0 0,1 1-1 0 0,-1-1 0 0 0,1 1 0 0 0,-1 0 0 0 0,-3 2 1 0 0,1-1 42 0 0,1 1-1 0 0,0-1 1 0 0,0 1 0 0 0,0 0 0 0 0,1 0 0 0 0,-1 1 0 0 0,1-1 0 0 0,-1 1 0 0 0,1-1 0 0 0,0 1 0 0 0,1 0-1 0 0,-1 0 1 0 0,1 1 0 0 0,-4 7 0 0 0,2-2 138 0 0,0 1 0 0 0,1 0 0 0 0,0 0 0 0 0,0 0-1 0 0,0 14 1 0 0,3-20-81 0 0,0 0-1 0 0,1 0 1 0 0,-1 0-1 0 0,1 0 0 0 0,0 0 1 0 0,0 0-1 0 0,3 6 1 0 0,-3-10-86 0 0,-1 0-15 0 0,1 1-1 0 0,0-1 0 0 0,-1 0 1 0 0,1 0-1 0 0,0 0 0 0 0,-1 0 0 0 0,1 0 1 0 0,0 0-1 0 0,0 0 0 0 0,0 0 1 0 0,0 0-1 0 0,0-1 0 0 0,0 1 1 0 0,0 0-1 0 0,0-1 0 0 0,0 1 1 0 0,1-1-1 0 0,-1 1 0 0 0,0-1 1 0 0,0 1-1 0 0,0-1 0 0 0,1 0 0 0 0,-1 1 1 0 0,0-1-1 0 0,1 0 0 0 0,1 0 1 0 0,1 0 9 0 0,0 0 1 0 0,0-1 0 0 0,0 1 0 0 0,0-1 0 0 0,0 0-1 0 0,-1 0 1 0 0,6-1 0 0 0,-2-2-1 0 0,0 1 0 0 0,-1-1 0 0 0,1 0 0 0 0,-1-1 0 0 0,0 1 0 0 0,0-1 0 0 0,0 0-1 0 0,-1-1 1 0 0,1 1 0 0 0,-1-1 0 0 0,-1 0 0 0 0,6-9 0 0 0,3-8 62 0 0,-1-1 0 0 0,12-30-1 0 0,-15 30-31 0 0,5-14 11 0 0,-2-1-1 0 0,-2-1 1 0 0,-1 0 0 0 0,6-77-1 0 0,-12 57-17 0 0,-3 37-22 0 0,1 1 0 0 0,1 0 0 0 0,8-33 1 0 0,-23 108 168 0 0,2 0 0 0 0,-6 108 0 0 0,18-80-57 0 0,0-52-95 0 0,10 99 255 0 0,-9-119-235 0 0,0-1 0 0 0,1 1 0 0 0,5 14 0 0 0,1-14 19 0 0,-8-8-85 0 0,0-1 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03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9944 0 0,'0'28'221'0'0,"0"14"699"0"0,0 63 1259 0 0,0-105-2136 0 0,0 1-1 0 0,0 0 1 0 0,0-1 0 0 0,0 1 0 0 0,0 0 0 0 0,0-1 0 0 0,1 1 0 0 0,-1-1 0 0 0,0 1 0 0 0,0 0 0 0 0,0-1 0 0 0,1 1 0 0 0,-1-1 0 0 0,0 1-1 0 0,0-1 1 0 0,1 1 0 0 0,0 0 0 0 0,-1-1-22 0 0,0 0 0 0 0,0 1 0 0 0,1-1 0 0 0,-1 0 0 0 0,0 0 0 0 0,1 0 0 0 0,-1 0 0 0 0,0 0-1 0 0,1 0 1 0 0,-1 0 0 0 0,0 0 0 0 0,0 0 0 0 0,1 0 0 0 0,-1 0 0 0 0,0 0 0 0 0,1 0 0 0 0,-1 0 0 0 0,0 0 0 0 0,1 0-1 0 0,-1 0 1 0 0,0 0 0 0 0,0 0 0 0 0,1-1 0 0 0,16-12 298 0 0,-16 13-330 0 0,7-10 85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03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29 10448 0 0,'-6'-11'413'0'0,"9"1"899"0"0,0 3-701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04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43 7632 0 0,'0'6'62'0'0,"2"1"190"0"0,1 10 220 0 0,-3 24 884 0 0,-1-39-1340 0 0,1 0-1 0 0,-1 0 0 0 0,1 0 1 0 0,-1 0-1 0 0,0-1 0 0 0,1 1 1 0 0,-1 0-1 0 0,0-1 0 0 0,0 1 1 0 0,0-1-1 0 0,-1 1 1 0 0,1-1-1 0 0,0 1 0 0 0,-1-1 1 0 0,1 0-1 0 0,-3 2 0 0 0,3-2-8 0 0,-14 11 131 0 0,0-1 3 0 0,6-4 130 0 0,0-1 0 0 0,-17 10 0 0 0,24-15-201 0 0,0-1-1 0 0,0 1 0 0 0,-1-1 1 0 0,1 0-1 0 0,0 1 0 0 0,0-1 1 0 0,0 0-1 0 0,0 0 0 0 0,0-1 1 0 0,0 1-1 0 0,0 0 0 0 0,0-1 0 0 0,0 1 1 0 0,0-1-1 0 0,-2-1 0 0 0,-24-10 433 0 0,27 11-466 0 0,0 1-21 0 0,1 0 0 0 0,-1-1 0 0 0,1 1 0 0 0,-1-1 0 0 0,1 1 0 0 0,-1-1 0 0 0,1 1 0 0 0,-1-1 0 0 0,1 1 0 0 0,-1-1 0 0 0,1 0 0 0 0,0 1 0 0 0,-1-1 0 0 0,1 0 0 0 0,0 1 0 0 0,-1-1 0 0 0,1 0 0 0 0,0 1 0 0 0,0-1 0 0 0,0 0 0 0 0,-1 0 0 0 0,1 0 32 0 0,-1-3 21 0 0,0 1 1 0 0,0 0-1 0 0,0-1 0 0 0,1 1 0 0 0,-1 0 0 0 0,1-1 0 0 0,0 1 0 0 0,0-1 1 0 0,0 1-1 0 0,0-1 0 0 0,0 1 0 0 0,1 0 0 0 0,1-6 0 0 0,2-3 113 0 0,0 1-1 0 0,7-14 0 0 0,-10 22-120 0 0,2-4 31 0 0,-2 6-80 0 0,-1 0 1 0 0,1-1 0 0 0,0 1 0 0 0,-1 0 0 0 0,1-1 0 0 0,0 1-1 0 0,0 0 1 0 0,0 0 0 0 0,0 0 0 0 0,2-2 0 0 0,4-4 116 0 0,21-22 382 0 0,-27 28-487 0 0,1 1 0 0 0,-1-1 1 0 0,1 1-1 0 0,-1-1 1 0 0,0 1-1 0 0,1-1 1 0 0,-1 1-1 0 0,1 0 1 0 0,-1 0-1 0 0,1 0 1 0 0,-1-1-1 0 0,1 2 1 0 0,-1-1-1 0 0,1 0 1 0 0,-1 0-1 0 0,1 0 1 0 0,-1 1-1 0 0,1-1 1 0 0,-1 1-1 0 0,1-1 1 0 0,-1 1-1 0 0,2 0 1 0 0,0 3 12 0 0,-1-1 1 0 0,0 0 0 0 0,0 0 0 0 0,0 1 0 0 0,-1-1-1 0 0,1 1 1 0 0,-1 0 0 0 0,0-1 0 0 0,2 7-1 0 0,-1-2 31 0 0,0 0 0 0 0,-1 1 0 0 0,0-1 0 0 0,0 1 0 0 0,-1-1 0 0 0,0 0 0 0 0,-2 14 0 0 0,-1-6 121 0 0,0 1 67 0 0,3-14-203 0 0,0-2-3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05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1296 0 0,'2'7'259'0'0,"0"2"759"0"0,5 13 1618 0 0,-3-10-2231 0 0,-1 0 1 0 0,0 0-1 0 0,1 13 0 0 0,-1-8-170 0 0,40 204 3270 0 0,-39-203-2591 0 0,6 22 0 0 0,-9-39-850 0 0,-1-1 0 0 0,0 1 0 0 0,0 0-1 0 0,0 0 1 0 0,1 0 0 0 0,-1 0 0 0 0,0 0-1 0 0,0-1 1 0 0,0 1 0 0 0,0 0 0 0 0,0 0-1 0 0,-1 0 1 0 0,1 0 0 0 0,0 0 0 0 0,0-1-1 0 0,0 1 1 0 0,-1 0 0 0 0,1 0 0 0 0,-1 0-1 0 0,1-1 1 0 0,0 1 0 0 0,-1 0-1 0 0,1 0 1 0 0,-1-1 0 0 0,0 1 0 0 0,1 0-1 0 0,-1-1 1 0 0,1 1 0 0 0,-1-1 0 0 0,0 1-1 0 0,0 0 1 0 0,0-1-49 0 0,1 0 0 0 0,0-1 0 0 0,0 1 0 0 0,0 0 0 0 0,-1 0 0 0 0,1 0 0 0 0,0-1 0 0 0,0 1 0 0 0,0 0-1 0 0,0 0 1 0 0,-1-1 0 0 0,1 1 0 0 0,0 0 0 0 0,0 0 0 0 0,0-1 0 0 0,0 1 0 0 0,0 0 0 0 0,0 0 0 0 0,0-1 0 0 0,0 1 0 0 0,0 0 0 0 0,0 0-1 0 0,0-1 1 0 0,0 1 0 0 0,0 0 0 0 0,0 0 0 0 0,0-1 0 0 0,0 1 0 0 0,0 0 0 0 0,0 0 0 0 0,0-1 0 0 0,0 1 0 0 0,1 0 0 0 0,-1 0-1 0 0,0-1 1 0 0,0 1 0 0 0,0 0 0 0 0,0 0 0 0 0,1-1 0 0 0,0-1 111 0 0,5-39 222 0 0,-5 32-286 0 0,0-1 1 0 0,1 0-1 0 0,0 1 1 0 0,0-1-1 0 0,1 1 1 0 0,0-1-1 0 0,8-13 1 0 0,-3 9 92 0 0,1 1 0 0 0,0-1 0 0 0,22-22 0 0 0,-30 35-139 0 0,0 0 0 0 0,0 0 1 0 0,1 1-1 0 0,-1-1 0 0 0,0 0 1 0 0,0 0-1 0 0,1 1 0 0 0,-1-1 0 0 0,0 1 1 0 0,1 0-1 0 0,-1-1 0 0 0,1 1 1 0 0,-1 0-1 0 0,1 0 0 0 0,-1 0 1 0 0,0-1-1 0 0,1 2 0 0 0,-1-1 0 0 0,1 0 1 0 0,-1 0-1 0 0,1 0 0 0 0,-1 1 1 0 0,0-1-1 0 0,1 1 0 0 0,-1-1 1 0 0,0 1-1 0 0,1-1 0 0 0,1 2 0 0 0,1 1 21 0 0,0 0 0 0 0,1 0-1 0 0,-1 0 1 0 0,0 1-1 0 0,6 7 1 0 0,1 1 30 0 0,-6-6-1 0 0,0 0 0 0 0,10 13 1 0 0,-14-16-45 0 0,1 0 1 0 0,-1 1-1 0 0,0-1 1 0 0,0 0-1 0 0,0 0 1 0 0,0 1-1 0 0,0-1 1 0 0,-1 0-1 0 0,1 1 1 0 0,-1 4-1 0 0,0-4-6 0 0,0 0 0 0 0,-1 0 0 0 0,1 0 0 0 0,-1-1 0 0 0,0 1 0 0 0,0 0 0 0 0,0-1 0 0 0,-1 1-1 0 0,1 0 1 0 0,-1-1 0 0 0,0 1 0 0 0,0-1 0 0 0,0 0 0 0 0,0 0 0 0 0,0 0 0 0 0,-1 0 0 0 0,0 0 0 0 0,-3 3 0 0 0,-5 6 25 0 0,-1 2 51 0 0,-24 21 1 0 0,32-32-75 0 0,0 1 0 0 0,-1-1 0 0 0,1 0 0 0 0,-1-1 0 0 0,0 1 0 0 0,0-1 0 0 0,0 0 0 0 0,0 0 0 0 0,0-1 0 0 0,-8 2 0 0 0,10-3-5 0 0,0 0 1 0 0,1 0-1 0 0,-1-1 1 0 0,0 0-1 0 0,1 1 1 0 0,-1-1-1 0 0,1 0 1 0 0,-1 0-1 0 0,1 0 1 0 0,-1-1-1 0 0,1 1 1 0 0,0-1-1 0 0,0 1 1 0 0,-1-1-1 0 0,1 0 1 0 0,-2-2-1 0 0,4 3-11 0 0,-1 1-1 0 0,1 0 1 0 0,0-1-1 0 0,0 1 1 0 0,-1 0-1 0 0,1-1 1 0 0,0 1-1 0 0,0-1 1 0 0,0 1 0 0 0,0 0-1 0 0,0-1 1 0 0,0 1-1 0 0,0-1 1 0 0,0 1-1 0 0,-1 0 1 0 0,1-1-1 0 0,1 1 1 0 0,-1-1 0 0 0,0 1-1 0 0,0 0 1 0 0,0-1-1 0 0,0 1 1 0 0,0-1-1 0 0,0 1 1 0 0,0 0-1 0 0,0-1 1 0 0,1 1-1 0 0,-1 0 1 0 0,0-1 0 0 0,1 0-1 0 0,3-2 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07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0 379 3808 0 0,'0'0'-8'0'0,"1"-2"4"0"0,3-2-7 0 0,4 0 179 0 0,13-9 599 0 0,-16 9-631 0 0,18-12 552 0 0,-13 10-352 0 0,2 1 0 0 0,-1 0 1 0 0,23-7-1 0 0,-17 7 90 0 0,-2 0 0 0 0,1-2 0 0 0,0 0 0 0 0,-1-1 0 0 0,-1 0 0 0 0,20-14 0 0 0,25-15 232 0 0,-38 23-348 0 0,0 0-1 0 0,38-34 1 0 0,-8 6 322 0 0,-38 32-251 0 0,-1-1-1 0 0,0 0 0 0 0,16-21 1 0 0,-28 32-369 0 0,1 0 0 0 0,-1-1 0 0 0,0 1 0 0 0,0 0 0 0 0,0 0 0 0 0,1-1 1 0 0,-1 1-1 0 0,0 0 0 0 0,0-1 0 0 0,0 1 0 0 0,0 0 0 0 0,0-1 1 0 0,0 1-1 0 0,0 0 0 0 0,0-1 0 0 0,0 1 0 0 0,0 0 0 0 0,0-1 0 0 0,0 1 1 0 0,0 0-1 0 0,0-1 0 0 0,0 1 0 0 0,0 0 0 0 0,0-1 0 0 0,0 1 0 0 0,0 0 1 0 0,-1-1-1 0 0,1 1 0 0 0,0 0 0 0 0,0 0 0 0 0,0-1 0 0 0,-1 1 0 0 0,1 0 1 0 0,0-1-1 0 0,0 1 0 0 0,0 0 0 0 0,-1 0 0 0 0,1 0 0 0 0,0-1 1 0 0,-1 1-1 0 0,1 0 0 0 0,0 0 0 0 0,0 0 0 0 0,-1 0 0 0 0,-14-6 171 0 0,14 6-175 0 0,-11-3 71 0 0,0 1 0 0 0,0 0 0 0 0,0 1 0 0 0,0 0 0 0 0,0 1 0 0 0,0 0 0 0 0,-1 1 0 0 0,1 1 0 0 0,0 0 0 0 0,0 0 0 0 0,0 1 0 0 0,1 0 0 0 0,-15 7 1 0 0,8 2 568 0 0,18-12-642 0 0,-1 1 0 0 0,1-1 1 0 0,0 0-1 0 0,0 0 1 0 0,-1 0-1 0 0,1 0 1 0 0,0 1-1 0 0,0-1 1 0 0,0 0-1 0 0,-1 0 1 0 0,1 0-1 0 0,0 1 1 0 0,0-1-1 0 0,0 0 1 0 0,0 0-1 0 0,0 1 1 0 0,-1-1-1 0 0,1 0 1 0 0,0 0-1 0 0,0 1 1 0 0,0-1-1 0 0,0 0 1 0 0,0 0-1 0 0,0 1 1 0 0,0-1-1 0 0,0 0 1 0 0,0 0-1 0 0,0 1 1 0 0,0-1-1 0 0,0 0 0 0 0,0 1 1 0 0,0-1-1 0 0,0 0 1 0 0,1 1-1 0 0,7 7 231 0 0,-5-6-205 0 0,0-1 0 0 0,0 0 0 0 0,0 1 0 0 0,0-1 0 0 0,0 0 0 0 0,5 1 0 0 0,19-2 42 0 0,-1-1 0 0 0,1-1-1 0 0,27-6 1 0 0,-16 3 15 0 0,57-10 253 0 0,-94 15-339 0 0,-1 0 0 0 0,1 0 1 0 0,-1 0-1 0 0,1 0 0 0 0,-1-1 1 0 0,1 1-1 0 0,-1 0 0 0 0,1 0 1 0 0,0 0-1 0 0,-1 0 0 0 0,1 0 1 0 0,-1 0-1 0 0,1 0 0 0 0,-1 0 1 0 0,1 1-1 0 0,-1-1 0 0 0,1 0 1 0 0,-1 0-1 0 0,1 0 0 0 0,-1 0 1 0 0,1 1-1 0 0,-1-1 0 0 0,1 0 1 0 0,-1 1-1 0 0,0-1 0 0 0,1 0 1 0 0,-1 1-1 0 0,1-1 0 0 0,-1 0 1 0 0,0 1-1 0 0,1-1 0 0 0,-1 1 1 0 0,0-1-1 0 0,1 1 0 0 0,-1-1 1 0 0,0 1-1 0 0,0 0-1 0 0,0 1-1 0 0,0-1 1 0 0,0 0-1 0 0,-1 0 1 0 0,1 1-1 0 0,0-1 1 0 0,-1 0 0 0 0,1 0-1 0 0,-1 0 1 0 0,0 1-1 0 0,1-1 1 0 0,-1 0-1 0 0,0 0 1 0 0,-1 2-1 0 0,-59 67 48 0 0,-32 43 269 0 0,79-99-223 0 0,13-13-81 0 0,-1 0 1 0 0,1 1-1 0 0,-1-1 1 0 0,1 1-1 0 0,0-1 1 0 0,-1 1-1 0 0,1-1 1 0 0,0 1-1 0 0,0 0 1 0 0,0-1-1 0 0,0 1 1 0 0,0 0-1 0 0,0 0 1 0 0,1 0-1 0 0,-1-1 1 0 0,0 5-1 0 0,-1-2 6 0 0,2-4-12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08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10 8744 0 0,'-4'-1'-1'0'0,"0"0"-3"0"0,0-1 6 0 0,3 1 34 0 0,-6-4 2560 0 0,25 11-1825 0 0,135 63-327 0 0,20 8 277 0 0,-81-38-12 0 0,-79-32-538 0 0,-9-5-101 0 0,0 0 0 0 0,0-1 0 0 0,0 1 1 0 0,1-1-1 0 0,3 2 0 0 0,5-1 115 0 0,-4-1 59 0 0,1 1-1 0 0,15 6 0 0 0,-24-8-211 0 0,0 0 0 0 0,-1 0 0 0 0,1 0 0 0 0,0 0 0 0 0,0 0-1 0 0,0-1 1 0 0,-1 1 0 0 0,1 0 0 0 0,0 0 0 0 0,-1 0 0 0 0,1-1 0 0 0,0 1 0 0 0,0 0 0 0 0,-1-1 0 0 0,1 1 0 0 0,-1 0 0 0 0,1-1 0 0 0,0 1 0 0 0,-1-1-1 0 0,1 1 1 0 0,-1-1 0 0 0,1 1 0 0 0,-1-1 0 0 0,1 0 0 0 0,0 0 0 0 0,4-4 116 0 0,-5 3-135 0 0,0 1-1 0 0,1 0 0 0 0,-1-1 1 0 0,0 1-1 0 0,0 0 0 0 0,0-1 1 0 0,1 1-1 0 0,-2 0 0 0 0,1-1 1 0 0,0 1-1 0 0,0-2 0 0 0,-1-1 15 0 0,1-5 1 0 0,-1 1 0 0 0,0-1 0 0 0,0 1 0 0 0,-1-1-1 0 0,-1 1 1 0 0,1 0 0 0 0,-1 0 0 0 0,-7-14 0 0 0,0-2 93 0 0,9 20-89 0 0,0 0 0 0 0,-1 0 1 0 0,0 0-1 0 0,1 0 0 0 0,-1 0 1 0 0,-1 1-1 0 0,1-1 0 0 0,0 1 1 0 0,-4-4-1 0 0,0 1-3 0 0,-4-2 23 0 0,3 2 5 0 0,7 6-53 0 0,0 0 0 0 0,0 0 1 0 0,-1-1-1 0 0,1 1 0 0 0,0 0 0 0 0,0 0 0 0 0,-1-1 0 0 0,1 1 0 0 0,0 0 0 0 0,-1 0 0 0 0,1 0 0 0 0,0-1 0 0 0,0 1 0 0 0,-1 0 0 0 0,1 0 0 0 0,0 0 0 0 0,-1 0 0 0 0,1 0 1 0 0,0 0-1 0 0,-1 0 0 0 0,1 0 0 0 0,0 0 0 0 0,-1 0 0 0 0,2 0-2 0 0,-1 1 1 0 0,1-1-1 0 0,0 0 0 0 0,0 1 1 0 0,-1 0-1 0 0,1-1 1 0 0,0 1-1 0 0,-1-1 0 0 0,1 1 1 0 0,0 0-1 0 0,-1 0 1 0 0,1-1-1 0 0,-1 1 0 0 0,1 0 1 0 0,-1 0-1 0 0,0-1 1 0 0,1 1-1 0 0,-1 0 0 0 0,0 0 1 0 0,1 0-1 0 0,-1 1 1 0 0,7 13 8 0 0,75 61 122 0 0,-47-36-5 0 0,-34-38-121 0 0,1 1 1 0 0,-1-1-1 0 0,1 1 1 0 0,-1-1-1 0 0,0 1 0 0 0,0-1 1 0 0,0 1-1 0 0,0 0 0 0 0,-1-1 1 0 0,1 1-1 0 0,-1 0 0 0 0,1 0 1 0 0,-1 0-1 0 0,0-1 0 0 0,-1 7 1 0 0,1-5-5 0 0,0-2-2 0 0,0-1 0 0 0,0 0 0 0 0,0 0 0 0 0,-1 1 0 0 0,1-1 0 0 0,0 0 0 0 0,-1 0 0 0 0,1 1 0 0 0,-1-1 0 0 0,1 0 0 0 0,-1 0 0 0 0,0 0-1 0 0,1 0 1 0 0,-1 0 0 0 0,0 0 0 0 0,0 0 0 0 0,0 0 0 0 0,0 0 0 0 0,0 0 0 0 0,0 0 0 0 0,0-1 0 0 0,0 1 0 0 0,0 0 0 0 0,0-1 0 0 0,-1 1-1 0 0,1-1 1 0 0,0 1 0 0 0,-2 0 0 0 0,-3 2 3 0 0,3-2-4 0 0,-35 22 13 0 0,-43 19-1 0 0,46-24 14 0 0,27-13-5 0 0,0 0 0 0 0,0-1 1 0 0,-16 5-1 0 0,21-8-8 0 0,1 0-7 0 0,1-1 1 0 0,-1 1-1 0 0,1-1 0 0 0,-1 1 1 0 0,0-1-1 0 0,1 0 1 0 0,-1 0-1 0 0,1 0 0 0 0,-1 0 1 0 0,0 0-1 0 0,1 0 1 0 0,-3-1-1 0 0,3 0 5 0 0,1-3 2 0 0,2 1-4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0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3 488 0 0,'-8'-2'0'0'0,"1"1"3"0"0,3 2 18 0 0,2 1 14 0 0,-8 0 2546 0 0,8 0-2333 0 0,0-1 0 0 0,0 0-1 0 0,0 0 1 0 0,0 1 0 0 0,0-1 0 0 0,0 1 0 0 0,0 0 0 0 0,1 0 0 0 0,-3 2-1 0 0,-4 3 359 0 0,0-1 0 0 0,-17 9-1 0 0,19-11-518 0 0,-24 16 829 0 0,23-16-601 0 0,2 0-1 0 0,-1 1 1 0 0,0 0-1 0 0,1 1 1 0 0,-5 6-1 0 0,10-11-265 0 0,0 1 0 0 0,1 0 0 0 0,-1 0 0 0 0,1 0 0 0 0,-1 0 0 0 0,1-1 0 0 0,0 1 0 0 0,-1 0-1 0 0,1 0 1 0 0,0-1 0 0 0,0 1 0 0 0,1-1 0 0 0,-1 1 0 0 0,0-1 0 0 0,0 1 0 0 0,4 1 0 0 0,52 20 472 0 0,-56-23-508 0 0,0 1-1 0 0,0-1 0 0 0,1 0 0 0 0,-1 1 0 0 0,0-1 1 0 0,0 1-1 0 0,0-1 0 0 0,0 1 0 0 0,0 0 1 0 0,0-1-1 0 0,0 1 0 0 0,-1 0 0 0 0,1 0 0 0 0,0 0 1 0 0,1 1-1 0 0,6 7 152 0 0,16 13 160 0 0,-16-16-218 0 0,0 1 0 0 0,12 15-1 0 0,-16-17-84 0 0,7 8 98 0 0,-9-9-97 0 0,-2-3-13 0 0,1 0 0 0 0,-1 0 1 0 0,0 0-1 0 0,1 0 0 0 0,-1 0 0 0 0,0 0 1 0 0,0 0-1 0 0,0 0 0 0 0,0 0 0 0 0,0 0 1 0 0,0 0-1 0 0,0 0 0 0 0,0 0 0 0 0,-1 0 1 0 0,1 0-1 0 0,0 0 0 0 0,0 0 0 0 0,-1 0 1 0 0,1 0-1 0 0,-1 0 0 0 0,1 0 0 0 0,-1 0 0 0 0,1 0 1 0 0,-2 1-1 0 0,2-2-7 0 0,-5 5 49 0 0,-32 18 98 0 0,36-22-143 0 0,-1 0-1 0 0,1-1 0 0 0,0 1 1 0 0,0 0-1 0 0,0 0 0 0 0,0-1 1 0 0,0 1-1 0 0,0 0 1 0 0,0 0-1 0 0,0 0 0 0 0,0 0 1 0 0,-1 3-1 0 0,-10 10 63 0 0,-15 5 98 0 0,24-18-140 0 0,1 0 0 0 0,-1 0 0 0 0,1 0 1 0 0,-1 0-1 0 0,1 0 0 0 0,-1 0 0 0 0,1-1 0 0 0,-1 1 0 0 0,0-1 0 0 0,0 0 1 0 0,1 0-1 0 0,-1 0 0 0 0,0 0 0 0 0,-3-1 0 0 0,5 1-33 0 0,1 0 16 0 0,-1 0 0 0 0,1 0 0 0 0,-1 0-1 0 0,1 0 1 0 0,0 0 0 0 0,-1-1 0 0 0,1 1-1 0 0,-1 0 1 0 0,1 0 0 0 0,0 0 0 0 0,-1 0 0 0 0,1-1-1 0 0,0 1 1 0 0,-1 0 0 0 0,1 0 0 0 0,0-1-1 0 0,-1 1 1 0 0,1 0 0 0 0,0-1 0 0 0,-1 1-1 0 0,1 0 1 0 0,0-1 0 0 0,0 1 0 0 0,0 0-1 0 0,-1-1 1 0 0,1 1 0 0 0,0-1 0 0 0,0 1-1 0 0,0 0 1 0 0,0-1 0 0 0,-1 0 0 0 0,1 1-1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43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35 10344 0 0,'0'3'25'0'0,"0"1"82"0"0,0 4 203 0 0,0-7-285 0 0,0 0-1 0 0,1-1 1 0 0,-1 1-1 0 0,0 0 0 0 0,0 0 1 0 0,1 0-1 0 0,-1-1 1 0 0,1 1-1 0 0,-1 0 1 0 0,1-1-1 0 0,-1 1 0 0 0,1 0 1 0 0,-1-1-1 0 0,1 1 1 0 0,-1-1-1 0 0,1 1 1 0 0,0-1-1 0 0,-1 1 0 0 0,1-1 1 0 0,0 1-1 0 0,0-1 1 0 0,-1 0-1 0 0,1 1 1 0 0,0-1-1 0 0,0 0 0 0 0,0 0 1 0 0,-1 1-1 0 0,1-1 1 0 0,0 0-1 0 0,1 0 1 0 0,9 4-8 0 0,-10-3-13 0 0,1 0 0 0 0,0 0 0 0 0,0 0 0 0 0,-1 0 0 0 0,1-1 0 0 0,0 1 0 0 0,0-1 0 0 0,0 1 0 0 0,2-1 0 0 0,26 2 69 0 0,-23-1-54 0 0,-3-1-6 0 0,-1 1-1 0 0,0-1 1 0 0,0 0-1 0 0,0 0 1 0 0,0-1-1 0 0,0 1 1 0 0,5-2-1 0 0,1 0 196 0 0,0 0 0 0 0,0-1 1 0 0,0 0-1 0 0,14-7 0 0 0,-22 9-165 0 0,0 0 0 0 0,-1 1 0 0 0,1-1 0 0 0,-1 0 0 0 0,1 1 0 0 0,-1-1 0 0 0,1 0 1 0 0,-1 0-1 0 0,0 0 0 0 0,1 0 0 0 0,-1 1 0 0 0,0-1 0 0 0,1-2 0 0 0,0-1 161 0 0,0 1-193 0 0,1-1 246 0 0,0-1-1 0 0,-1 1 1 0 0,0 0 0 0 0,1-10 0 0 0,-2 14-245 0 0,0-1 1 0 0,0 1 0 0 0,0 0 0 0 0,-1-1 0 0 0,1 1-1 0 0,0 0 1 0 0,0-1 0 0 0,-1 1 0 0 0,1 0-1 0 0,0 0 1 0 0,-1-1 0 0 0,1 1 0 0 0,0 0 0 0 0,-1 0-1 0 0,1-1 1 0 0,0 1 0 0 0,-1 0 0 0 0,1 0 0 0 0,0 0-1 0 0,-1 0 1 0 0,1-1 0 0 0,-1 1 0 0 0,1 0 0 0 0,-1 0-1 0 0,1 0 1 0 0,0 0 0 0 0,-1 0 0 0 0,-15-1 211 0 0,-24 2 55 0 0,39-1-269 0 0,-1 0 0 0 0,1 0 0 0 0,-1 0 0 0 0,0 0 0 0 0,1 1 1 0 0,-1-1-1 0 0,1 0 0 0 0,-1 1 0 0 0,1-1 0 0 0,-1 1 0 0 0,1-1 0 0 0,-1 1 0 0 0,-1 1 0 0 0,-1 1 17 0 0,2-3-16 0 0,0 1 0 0 0,1-1 0 0 0,-1 1 1 0 0,0 0-1 0 0,1-1 0 0 0,-1 1 0 0 0,1 0 0 0 0,-1 0 1 0 0,1 0-1 0 0,-3 2 0 0 0,1 1 13 0 0,0-2 0 0 0,0 0 1 0 0,1 0 0 0 0,-1 1 0 0 0,1-1 0 0 0,0 1 0 0 0,0-1 0 0 0,0 1 0 0 0,-3 5 0 0 0,2-2 7 0 0,-17 30 185 0 0,11-21-132 0 0,4-2-25 0 0,-14 31 271 0 0,19-41-309 0 0,0-1-1 0 0,0 1 1 0 0,0 0 0 0 0,1-1 0 0 0,-1 1-1 0 0,1-1 1 0 0,-1 1 0 0 0,3 4 0 0 0,-2-5-5 0 0,-1 0 1 0 0,1 0-1 0 0,0 0 1 0 0,0 0-1 0 0,0 0 1 0 0,0-1-1 0 0,0 1 1 0 0,1 0-1 0 0,1 1 1 0 0,0 2 23 0 0,0-2-8 0 0,0 0-1 0 0,1 0 1 0 0,-1-1 0 0 0,0 1 0 0 0,1-1 0 0 0,-1 1-1 0 0,1-1 1 0 0,0 0 0 0 0,0 0 0 0 0,0-1 0 0 0,0 1-1 0 0,0-1 1 0 0,0 0 0 0 0,7 1 0 0 0,27 4 115 0 0,-38-6-147 0 0,4 0 19 0 0,0 0 0 0 0,0 1 0 0 0,0-2 0 0 0,-1 1 0 0 0,1 0 0 0 0,0-1 0 0 0,7-2 0 0 0,36-20 167 0 0,-27 12-159 0 0,-15 9 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0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6 170 7528 0 0,'-4'-2'11'0'0,"2"-2"3"0"0,8-1 385 0 0,-6 5-382 0 0,0 3 3 0 0,0 9-8 0 0,2 72 37 0 0,-1-71-25 0 0,7 23-1 0 0,-5-22-2 0 0,3 6 55 0 0,-1-7 3 0 0,-3-8-81 0 0,8 26 702 0 0,-9-29-568 0 0,-1 0 1 0 0,1-1 0 0 0,-1 1 0 0 0,0 0-1 0 0,0-1 1 0 0,0 1 0 0 0,0 0-1 0 0,0 0 1 0 0,0-1 0 0 0,-1 1-1 0 0,1 0 1 0 0,-1 0 0 0 0,1-1-1 0 0,-1 1 1 0 0,1 0 0 0 0,-3 2-1 0 0,3-4-117 0 0,0 0-1 0 0,0 0 1 0 0,0 0-1 0 0,0 1 0 0 0,0-1 1 0 0,0 0-1 0 0,0 0 1 0 0,0 0-1 0 0,0 0 0 0 0,0 0 1 0 0,0 0-1 0 0,0 1 1 0 0,0-1-1 0 0,0 0 0 0 0,0 0 1 0 0,0 0-1 0 0,0 0 1 0 0,0 0-1 0 0,-1 0 0 0 0,1 0 1 0 0,0 0-1 0 0,0 0 1 0 0,0 1-1 0 0,0-1 0 0 0,0 0 1 0 0,0 0-1 0 0,0 0 1 0 0,-1 0-1 0 0,1 0 0 0 0,0 0 1 0 0,0 0-1 0 0,0 0 1 0 0,0 0-1 0 0,0 0 0 0 0,-1 0 1 0 0,1 0-1 0 0,0 0 1 0 0,0 0-1 0 0,0 0 0 0 0,0 0 1 0 0,0 0-1 0 0,0 0 1 0 0,-1 0-1 0 0,1 0 0 0 0,0 0 1 0 0,-1-8 520 0 0,0-8-177 0 0,-8-26-139 0 0,2 0 0 0 0,2-1 0 0 0,1-72 0 0 0,4 71-180 0 0,0-34-8 0 0,0 76-32 0 0,1 1 0 0 0,-1-1 0 0 0,1 1 1 0 0,-1-1-1 0 0,1 1 0 0 0,-1-1 1 0 0,1 1-1 0 0,0 0 0 0 0,-1 0 1 0 0,1-1-1 0 0,0 1 0 0 0,0 0 1 0 0,0 0-1 0 0,0 0 0 0 0,0 0 0 0 0,0 0 1 0 0,1 0-1 0 0,-1 0 0 0 0,0 0 1 0 0,0 0-1 0 0,1 1 0 0 0,2-2 1 0 0,-1 0-2 0 0,1 1 0 0 0,0 0 0 0 0,-1 0 0 0 0,1 0 0 0 0,0 0 0 0 0,0 0 0 0 0,5 1 0 0 0,-5-1 2 0 0,0 1 1 0 0,1 0-1 0 0,-1 1 1 0 0,0-1-1 0 0,0 1 1 0 0,0-1 0 0 0,0 1-1 0 0,0 0 1 0 0,0 1-1 0 0,0-1 1 0 0,0 1-1 0 0,0 0 1 0 0,5 3 0 0 0,-5-3 11 0 0,1 1 1 0 0,-1 0 0 0 0,0 0 0 0 0,-1 0 0 0 0,1 0 0 0 0,0 0 0 0 0,-1 1-1 0 0,0 0 1 0 0,0 0 0 0 0,0 0 0 0 0,0 0 0 0 0,0 0 0 0 0,-1 0 0 0 0,0 1-1 0 0,0-1 1 0 0,0 1 0 0 0,-1 0 0 0 0,1-1 0 0 0,-1 1 0 0 0,0 0-1 0 0,-1 0 1 0 0,1 0 0 0 0,-1 0 0 0 0,0 7 0 0 0,0-8 12 0 0,0 0 0 0 0,0 0 0 0 0,0-1 0 0 0,0 1 0 0 0,-1 0-1 0 0,0 0 1 0 0,0-1 0 0 0,0 1 0 0 0,0 0 0 0 0,0-1 0 0 0,-1 1 0 0 0,1-1 0 0 0,-1 1 0 0 0,0-1 0 0 0,0 0 0 0 0,-1 0 0 0 0,1 0 0 0 0,0 0-1 0 0,-1 0 1 0 0,0 0 0 0 0,0-1 0 0 0,0 0 0 0 0,0 1 0 0 0,0-1 0 0 0,-4 2 0 0 0,0 0 17 0 0,0 0 1 0 0,-1-1-1 0 0,1 0 1 0 0,-1 0-1 0 0,0-1 0 0 0,1 0 1 0 0,-1 0-1 0 0,0-1 1 0 0,0 0-1 0 0,-10 0 1 0 0,18-1-34 0 0,-1 0 0 0 0,0 0 1 0 0,0 0-1 0 0,0 0 0 0 0,1-1 1 0 0,-1 1-1 0 0,0 0 1 0 0,0-1-1 0 0,0 1 0 0 0,1 0 1 0 0,-1-1-1 0 0,0 1 1 0 0,1-1-1 0 0,-1 1 0 0 0,0-1 1 0 0,1 0-1 0 0,-1 1 0 0 0,1-1 1 0 0,-1 0-1 0 0,1 1 1 0 0,-1-1-1 0 0,1 0 0 0 0,-1 1 1 0 0,0-3-1 0 0,1 3 17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1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 7632 0 0,'0'-4'9'0'0,"0"7"18"0"0,0-2-24 0 0,0-1 0 0 0,0 0 0 0 0,0 0 0 0 0,1 0 0 0 0,-1 0 0 0 0,0 0 0 0 0,0 0 0 0 0,0 0 0 0 0,0 0 0 0 0,0 0 0 0 0,0 1 0 0 0,0-1 1 0 0,0 0-1 0 0,0 0 0 0 0,0 0 0 0 0,0 0 0 0 0,0 0 0 0 0,0 0 0 0 0,0 0 0 0 0,0 1 0 0 0,0-1 0 0 0,0 0 0 0 0,0 0 0 0 0,0 0 0 0 0,0 0 0 0 0,0 0 1 0 0,0 0-1 0 0,0 0 0 0 0,0 0 0 0 0,0 1 0 0 0,0-1 0 0 0,0 0 0 0 0,0 0 0 0 0,0 0 0 0 0,-1 0 0 0 0,1 0 0 0 0,0 0 0 0 0,0 0 0 0 0,0 0 0 0 0,0 0 1 0 0,0 0-1 0 0,0 1 0 0 0,0-1 0 0 0,0 0 0 0 0,0 0 0 0 0,-1 0 0 0 0,1 0 0 0 0,0 0 0 0 0,0 0 0 0 0,0 0 0 0 0,0 0 0 0 0,0 0 0 0 0,0 0 0 0 0,0 0 1 0 0,-1 0-1 0 0,1 0 0 0 0,0 0 0 0 0,0 0 0 0 0,0 0 0 0 0,0 0 0 0 0,0 0 0 0 0,0 0 0 0 0,0 0 0 0 0,0 0 0 0 0,-1 0 0 0 0,1 0 0 0 0,-9-1 36 0 0,9 6-118 0 0,-1 35 46 0 0,0-19 33 0 0,0 0 0 0 0,6 40 0 0 0,-1-16 25 0 0,-4-35 98 0 0,1-1-1 0 0,0 1 1 0 0,0 0-1 0 0,1-1 0 0 0,4 13 1 0 0,-1-1 371 0 0,-4-14-46 0 0,0 0 1 0 0,1-1-1 0 0,3 10 1 0 0,11-3 639 0 0,-15-12-984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1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7736 0 0,'0'0'152'0'0,"-2"0"-115"0"0,-3 1 327 0 0,5 15-118 0 0,1 0-1 0 0,1-1 1 0 0,0 1-1 0 0,1-1 1 0 0,0 0-1 0 0,8 19 1 0 0,-10-28 284 0 0,-2-6-486 0 0,1 1 1 0 0,0-1-1 0 0,0 0 1 0 0,0 1-1 0 0,0-1 1 0 0,0 1-1 0 0,0-1 1 0 0,0 0-1 0 0,0 1 1 0 0,0-1-1 0 0,0 0 1 0 0,0 1-1 0 0,0-1 1 0 0,1 1-1 0 0,-1-1 1 0 0,0 0-1 0 0,0 1 1 0 0,0-1-1 0 0,0 0 1 0 0,1 1-1 0 0,-1-1 1 0 0,0 0-1 0 0,0 1 1 0 0,1-1-1 0 0,-1 0 1 0 0,0 0-1 0 0,1 1 1 0 0,-1-1-1 0 0,0 0 1 0 0,0 0-1 0 0,1 0 1 0 0,-1 1-1 0 0,1-1 1 0 0,-1 0-1 0 0,0 0 1 0 0,1 0-1 0 0,0 0 1 0 0,-1-2 292 0 0,0 2-175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1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9144 0 0,'-1'0'70'0'0,"-4"3"208"0"0,-2 3 164 0 0,7-6-422 0 0,0-1 1 0 0,0 1-1 0 0,0 0 0 0 0,0 0 0 0 0,0 0 0 0 0,0 0 0 0 0,0 0 0 0 0,0 0 1 0 0,0 0-1 0 0,0 0 0 0 0,0 0 0 0 0,0-1 0 0 0,0 1 0 0 0,0 0 0 0 0,1 0 0 0 0,-1 0 1 0 0,0 0-1 0 0,0 0 0 0 0,0 0 0 0 0,0 0 0 0 0,0 0 0 0 0,0 0 0 0 0,0 0 1 0 0,0 0-1 0 0,0-1 0 0 0,0 1 0 0 0,0 0 0 0 0,0 0 0 0 0,0 0 0 0 0,1 0 0 0 0,-1 0 1 0 0,0 0-1 0 0,0 0 0 0 0,0 0 0 0 0,0 0 0 0 0,0 0 0 0 0,0 0 0 0 0,0 0 1 0 0,0 0-1 0 0,0 0 0 0 0,1 0 0 0 0,-1 0 0 0 0,0 0 0 0 0,0 0 0 0 0,0 0 0 0 0,0 0 1 0 0,0 0-1 0 0,0 0 0 0 0,0 0 0 0 0,0 0 0 0 0,0 0 0 0 0,1 0 0 0 0,-1 0 0 0 0,0 1 1 0 0,1-1-177 0 0,-1 0 150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2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6728 0 0,'0'32'88'0'0,"-1"18"300"0"0,3 131 1265 0 0,-1-164-1308 0 0,1-1 0 0 0,1 1 0 0 0,0-1-1 0 0,2 0 1 0 0,0 0 0 0 0,0 0 0 0 0,10 18 0 0 0,-9-23 21 0 0,-3-4-136 0 0,0 0 1 0 0,1-1 0 0 0,-1 0 0 0 0,1 0-1 0 0,9 10 1 0 0,-11-14-51 0 0,0 0 1 0 0,0 1-1 0 0,0-1 0 0 0,0 1 0 0 0,2 5 1 0 0,-4-8-142 0 0,1 0 1 0 0,-1 1 0 0 0,1-1 0 0 0,-1 0 0 0 0,1 0 0 0 0,-1 0 0 0 0,1 1 0 0 0,0-1 0 0 0,-1 0-1 0 0,1 0 1 0 0,-1 0 0 0 0,1 0 0 0 0,-1 0 0 0 0,1 0 0 0 0,-1 0 0 0 0,1 0 0 0 0,-1 0 0 0 0,1 0-1 0 0,0-1 1 0 0,0 1 0 0 0,13-3 337 0 0,-13 2-363 0 0,1 1 14 0 0,0-1 0 0 0,1 0 1 0 0,-1 0-1 0 0,0-1 1 0 0,0 1-1 0 0,0 0 1 0 0,-1-1-1 0 0,1 1 1 0 0,0-1-1 0 0,0 1 0 0 0,-1-1 1 0 0,1 0-1 0 0,-1 0 1 0 0,2-2-1 0 0,-2 2 22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2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32 10040 0 0,'-2'-2'129'0'0,"-1"0"1375"0"0,5 2-595 0 0,7 0-307 0 0,9-1-493 0 0,0-1 1 0 0,31-8 0 0 0,13-1 141 0 0,-30 8 38 0 0,-31 3-254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4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18 3112 0 0,'0'4'304'0'0,"0"-3"878"0"0,0-10 492 0 0,-2 7-1542 0 0,0 1 0 0 0,0 0 0 0 0,0 0 0 0 0,0 0 0 0 0,0 0 1 0 0,0 0-1 0 0,0 1 0 0 0,0-1 0 0 0,-4 0 0 0 0,4 0-87 0 0,-1 0 12 0 0,0 1 0 0 0,0-1-1 0 0,0 1 1 0 0,0-1 0 0 0,0 1-1 0 0,0 0 1 0 0,0 0 0 0 0,0 0-1 0 0,0 1 1 0 0,0-1 0 0 0,-6 2-1 0 0,0 1 53 0 0,-1 0-1 0 0,1 0 0 0 0,0 0 1 0 0,0 1-1 0 0,0 1 0 0 0,1 0 0 0 0,-1 0 1 0 0,-14 12-1 0 0,16-9 23 0 0,0 0 0 0 0,0 1 0 0 0,1 0 0 0 0,1 0 0 0 0,-1 0 0 0 0,2 1 0 0 0,-1-1 0 0 0,1 1 0 0 0,1 0 0 0 0,-1 1-1 0 0,2-1 1 0 0,0 0 0 0 0,-2 22 0 0 0,4-29-89 0 0,0 0 0 0 0,0 1 0 0 0,0-1 0 0 0,1 0 0 0 0,-1 0 0 0 0,1 0 0 0 0,0 0 1 0 0,0 0-1 0 0,0 0 0 0 0,0 0 0 0 0,1 0 0 0 0,-1-1 0 0 0,1 1 0 0 0,-1 0 0 0 0,1-1 0 0 0,0 1 0 0 0,0-1 0 0 0,0 1 0 0 0,1-1 0 0 0,-1 0 0 0 0,1 0 0 0 0,4 3 0 0 0,-4-3-5 0 0,0 0 1 0 0,0 0-1 0 0,0-1 1 0 0,0 1-1 0 0,1-1 1 0 0,-1 1-1 0 0,1-1 1 0 0,-1 0-1 0 0,1 0 1 0 0,-1-1-1 0 0,1 1 0 0 0,-1-1 1 0 0,1 0-1 0 0,0 0 1 0 0,-1 0-1 0 0,1 0 1 0 0,0 0-1 0 0,-1-1 1 0 0,5-1-1 0 0,-1-1 8 0 0,-1 0-1 0 0,1-1 1 0 0,0 0-1 0 0,-1 0 0 0 0,0-1 1 0 0,0 0-1 0 0,0 0 1 0 0,0 0-1 0 0,-1-1 0 0 0,0 1 1 0 0,0-1-1 0 0,-1-1 1 0 0,1 1-1 0 0,3-8 0 0 0,1-5 77 0 0,0 0-1 0 0,-1 0 1 0 0,10-40-1 0 0,-14 44-38 0 0,-2 9 46 0 0,0 0 0 0 0,-1 0 0 0 0,0 0 0 0 0,1-12 0 0 0,-2 18 110 0 0,-2 18-82 0 0,-2-8-119 0 0,2 2 0 0 0,0-1-1 0 0,0 0 1 0 0,1 0 0 0 0,0 1-1 0 0,1-1 1 0 0,0 0 0 0 0,1 1-1 0 0,3 17 1 0 0,-3-27-28 0 0,-1-1 0 0 0,1 1 1 0 0,-1-1-1 0 0,1 1 0 0 0,-1-1 1 0 0,1 1-1 0 0,0-1 0 0 0,0 1 0 0 0,0-1 1 0 0,0 0-1 0 0,0 1 0 0 0,0-1 1 0 0,0 0-1 0 0,0 0 0 0 0,1 0 0 0 0,-1 0 1 0 0,0 0-1 0 0,1 0 0 0 0,-1 0 0 0 0,0 0 1 0 0,1 0-1 0 0,-1-1 0 0 0,1 1 1 0 0,1 0-1 0 0,8 0 14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4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0 8336 0 0,'-6'1'13'0'0,"3"1"5"0"0,1 3 19 0 0,-1 6 82 0 0,3-11-116 0 0,-4 12 124 0 0,0-1-1 0 0,-8 18 0 0 0,8-20-30 0 0,-1 0 0 0 0,2 1-1 0 0,-5 17 1 0 0,6-18-95 0 0,0-1 0 0 0,1 0 0 0 0,0 1 0 0 0,1-1 0 0 0,-1 1 0 0 0,2-1 0 0 0,1 14 0 0 0,1-13 0 0 0,-2-6 5 0 0,0-1 0 0 0,0 1 0 0 0,1 0 1 0 0,0 0-1 0 0,0-1 0 0 0,-1 1 0 0 0,4 3 0 0 0,-1-2 24 0 0,-2-2-7 0 0,-1 0 0 0 0,1-1 1 0 0,0 0-1 0 0,-1 1 0 0 0,1-1 1 0 0,0 0-1 0 0,0 1 1 0 0,0-1-1 0 0,0 0 0 0 0,0-1 1 0 0,0 1-1 0 0,0 0 0 0 0,0 0 1 0 0,0-1-1 0 0,0 1 0 0 0,0-1 1 0 0,0 0-1 0 0,0 0 0 0 0,1 0 1 0 0,-1 0-1 0 0,0 0 0 0 0,0 0 1 0 0,0 0-1 0 0,0-1 1 0 0,0 1-1 0 0,1-1 0 0 0,1-1 1 0 0,3 0 79 0 0,0 0 1 0 0,-1-1-1 0 0,1 0 1 0 0,-1 0 0 0 0,0-1-1 0 0,0 0 1 0 0,6-5-1 0 0,1-2 324 0 0,-2-1 0 0 0,1-1 0 0 0,-1 0 0 0 0,13-21 0 0 0,-13 11 629 0 0,-9 15-465 0 0,-2 8-569 0 0,0 0 0 0 0,0 0 0 0 0,0 0 0 0 0,0 0 0 0 0,0 0 0 0 0,0-1 0 0 0,0 1 0 0 0,0 0 0 0 0,0 0-1 0 0,0 0 1 0 0,0 0 0 0 0,0 0 0 0 0,0 0 0 0 0,0 0 0 0 0,-1 0 0 0 0,1 0 0 0 0,0 0 0 0 0,0 0 0 0 0,0-1 0 0 0,0 1 0 0 0,0 0-1 0 0,0 0 1 0 0,0 0 0 0 0,0 0 0 0 0,0 0 0 0 0,0 0 0 0 0,0 0 0 0 0,0 0 0 0 0,0 0 0 0 0,0 0 0 0 0,0 0 0 0 0,-1 0 0 0 0,1 0-1 0 0,0 0 1 0 0,0 0 0 0 0,0 0 0 0 0,0 0 0 0 0,0 0 0 0 0,0 0 0 0 0,0 0 0 0 0,0 0 0 0 0,0 0 0 0 0,0 0 0 0 0,0 0 0 0 0,-1 0-1 0 0,1 0 1 0 0,0 0 0 0 0,0 0 0 0 0,-1 0-8 0 0,0 1-1 0 0,0 0 0 0 0,0 0 1 0 0,1-1-1 0 0,-1 1 1 0 0,0 0-1 0 0,0 0 0 0 0,1 0 1 0 0,-1 0-1 0 0,1 0 1 0 0,-1 0-1 0 0,1 0 0 0 0,-1 0 1 0 0,1 0-1 0 0,-1 0 1 0 0,1 0-1 0 0,0 0 0 0 0,0 0 1 0 0,-1 0-1 0 0,1 2 1 0 0,-4 30 100 0 0,3-24-40 0 0,1-5-46 0 0,1 0 1 0 0,-1 0 0 0 0,1 0-1 0 0,0 0 1 0 0,-1 0 0 0 0,2 0-1 0 0,-1 0 1 0 0,0 0-1 0 0,1 0 1 0 0,0-1 0 0 0,0 1-1 0 0,0-1 1 0 0,4 6 0 0 0,-4-8-13 0 0,-1 1 0 0 0,1-1 0 0 0,0 0 0 0 0,-1 0 0 0 0,1 0 0 0 0,0 0 0 0 0,0-1 1 0 0,0 1-1 0 0,0 0 0 0 0,0-1 0 0 0,0 1 0 0 0,0-1 0 0 0,3 1 0 0 0,5-2 22 0 0,0 1-1 0 0,0-1 1 0 0,-1 0 0 0 0,1-1-1 0 0,0 0 1 0 0,13-6 0 0 0,-3 2 15 0 0,-18 6-45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5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203 485 9240 0 0,'5'0'29'0'0,"-3"0"10"0"0,-1 1 36 0 0,1 0 36 0 0,2-5-37 0 0,-1-1-40 0 0,0 0 0 0 0,-1 0 1 0 0,1 0-1 0 0,-1 0 0 0 0,0-1 0 0 0,0 1 1 0 0,-1-1-1 0 0,1 1 0 0 0,-1-1 1 0 0,-1 1-1 0 0,1-1 0 0 0,-1 0 0 0 0,0-8 1 0 0,-1 11-26 0 0,-7-14 10 0 0,3 13-18 0 0,2 2 2 0 0,1 1-1 0 0,0 0 0 0 0,0 0-1 0 0,0 0 1 0 0,0 0 0 0 0,0 0 0 0 0,0 1 0 0 0,-1-1 0 0 0,1 1 0 0 0,0-1 0 0 0,0 1 0 0 0,-1 0 0 0 0,1 0 0 0 0,-4 0 0 0 0,-28 5 21 0 0,25-3-5 0 0,1 1-1 0 0,-1 0 1 0 0,1 1 0 0 0,-1 0-1 0 0,1 0 1 0 0,0 0-1 0 0,0 1 1 0 0,1 0-1 0 0,0 1 1 0 0,0 0-1 0 0,0 0 1 0 0,0 0 0 0 0,1 1-1 0 0,0 0 1 0 0,1 0-1 0 0,0 1 1 0 0,-5 7-1 0 0,7-9 57 0 0,0-1-1 0 0,1 1 0 0 0,0-1 0 0 0,0 1 1 0 0,0-1-1 0 0,0 1 0 0 0,1 0 0 0 0,0 0 1 0 0,1 0-1 0 0,-1 0 0 0 0,1 0 1 0 0,0 0-1 0 0,0 0 0 0 0,1 0 0 0 0,0 0 1 0 0,0 0-1 0 0,0 0 0 0 0,1-1 0 0 0,2 7 1 0 0,-3-11-46 0 0,0 0 0 0 0,-1 1 1 0 0,1-1-1 0 0,0 0 1 0 0,0 0-1 0 0,0 0 1 0 0,0 0-1 0 0,0 0 0 0 0,0-1 1 0 0,0 1-1 0 0,0 0 1 0 0,1 0-1 0 0,-1-1 1 0 0,0 1-1 0 0,0-1 0 0 0,1 1 1 0 0,-1-1-1 0 0,0 1 1 0 0,1-1-1 0 0,1 0 1 0 0,29 1 240 0 0,-26-1-207 0 0,0-1-12 0 0,0 1 0 0 0,0-2 1 0 0,0 1-1 0 0,0 0 1 0 0,0-1-1 0 0,0 0 0 0 0,0-1 1 0 0,-1 1-1 0 0,1-1 0 0 0,-1 0 1 0 0,0-1-1 0 0,6-4 1 0 0,5-5 132 0 0,-1 0 1 0 0,17-22 0 0 0,-24 25-118 0 0,0 0 0 0 0,-1-1 0 0 0,0 0 0 0 0,-1-1 0 0 0,0 1 0 0 0,-1-1 0 0 0,0-1 0 0 0,5-24 0 0 0,-6 15 3 0 0,-1-1 0 0 0,-1 0 0 0 0,-2-27 1 0 0,1-13 37 0 0,-1 60-103 0 0,18-191 334 0 0,-18 185-273 0 0,0 5 8 0 0,0 6 104 0 0,1 12-156 0 0,0-1 0 0 0,-1 1 0 0 0,-1 0 0 0 0,-3 19 0 0 0,0 3 7 0 0,0 159 160 0 0,5-121-22 0 0,1-53-70 0 0,0-1 1 0 0,1 0 0 0 0,12 38 0 0 0,-9-40-9 0 0,-3-8-54 0 0,-2-9-24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5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9440 0 0,'-3'4'15'0'0,"0"1"55"0"0,1-1 37 0 0,-1 3 72 0 0,-1 2-24 0 0,3-7-129 0 0,1 0 0 0 0,0 0 0 0 0,-1 0-1 0 0,1 0 1 0 0,0 0 0 0 0,0-1 0 0 0,0 1-1 0 0,0 0 1 0 0,1 3 0 0 0,-1 6 62 0 0,-16 69-64 0 0,14-65-6 0 0,1-13 22 0 0,0 1 0 0 0,1-1 0 0 0,0 1-1 0 0,-1-1 1 0 0,1 1 0 0 0,0-1 0 0 0,0 1 0 0 0,1 0 0 0 0,-1-1 0 0 0,0 1 0 0 0,1-1 0 0 0,0 0 0 0 0,1 5 0 0 0,0-2 367 0 0,1 2 256 0 0,-2-7-636 0 0,-1 0-1 0 0,1 0 1 0 0,0-1-1 0 0,-1 1 0 0 0,1 0 1 0 0,-1 0-1 0 0,1 0 1 0 0,-1 0-1 0 0,1 0 1 0 0,-1-1-1 0 0,1 1 1 0 0,-1 0-1 0 0,1 0 1 0 0,-1-1-1 0 0,1 1 1 0 0,-1 0-1 0 0,0-1 1 0 0,1 1-1 0 0,0-1 1 0 0,7-5 149 0 0,0 0 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43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11 212 8744 0 0,'0'-2'25'0'0,"20"-2"1310"0"0,2-5-1255 0 0,-1-1 1 0 0,0-1 0 0 0,32-24-1 0 0,-45 29 70 0 0,-1-1-1 0 0,0-1 0 0 0,8-11 0 0 0,-8 10 90 0 0,-5 5-91 0 0,-1 0-1 0 0,0 0 1 0 0,0 0-1 0 0,-1 0 0 0 0,1 0 1 0 0,-1 0-1 0 0,0 0 1 0 0,0 0-1 0 0,-1-6 1 0 0,1 0 165 0 0,0 9-286 0 0,0 0 0 0 0,0 0 0 0 0,0 0 0 0 0,-1 0 0 0 0,1 0-1 0 0,0 0 1 0 0,0 0 0 0 0,-1 0 0 0 0,1 1 0 0 0,0-1 0 0 0,-1 0 0 0 0,1 0 0 0 0,-1 0-1 0 0,1 0 1 0 0,-1 1 0 0 0,0-1 0 0 0,1 0 0 0 0,-1 0 0 0 0,0 1 0 0 0,0-1 0 0 0,1 1-1 0 0,-2-2 1 0 0,-21-7 520 0 0,11 5-246 0 0,11 3-269 0 0,-1 1 0 0 0,1-1 1 0 0,0 1-1 0 0,-1 0 0 0 0,1 0 1 0 0,0-1-1 0 0,-1 1 0 0 0,1 0 1 0 0,-1 0-1 0 0,1 0 0 0 0,0 0 1 0 0,-1 0-1 0 0,1 1 0 0 0,-1-1 1 0 0,1 0-1 0 0,0 1 0 0 0,-1-1 1 0 0,1 1-1 0 0,0-1 0 0 0,0 1 1 0 0,-3 1-1 0 0,1 1 29 0 0,-1 0-1 0 0,1 0 1 0 0,0 0 0 0 0,0 0-1 0 0,-3 5 1 0 0,4-4-26 0 0,-3 2 24 0 0,1 0-1 0 0,0 1 1 0 0,1 0 0 0 0,0 0-1 0 0,0 0 1 0 0,0 0 0 0 0,-2 9-1 0 0,-7 53 210 0 0,5-23-82 0 0,5-31-135 0 0,-13 79 310 0 0,12-69-202 0 0,-8 28 1 0 0,7-33-33 0 0,0-1 0 0 0,1 1 0 0 0,0 20-1 0 0,3 2 381 0 0,0-41-395 0 0,0-7-47 0 0,0 5-57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6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23 9440 0 0,'-4'-8'238'0'0,"3"0"672"0"0,1 7-868 0 0,0 1 1 0 0,0 0 0 0 0,0-1 0 0 0,0 1 0 0 0,1 0 0 0 0,-1-1-1 0 0,0 1 1 0 0,0 0 0 0 0,0 0 0 0 0,0-1 0 0 0,0 1-1 0 0,1 0 1 0 0,-1 0 0 0 0,0 0 0 0 0,0-1 0 0 0,0 1 0 0 0,1 0-1 0 0,-1 0 1 0 0,0 0 0 0 0,1-1 0 0 0,-1 1 0 0 0,0 0-1 0 0,0 0 1 0 0,1 0 0 0 0,-1 0 0 0 0,1 0 0 0 0,-1 0-27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6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40 4312 0 0,'0'9'142'0'0,"0"2"-17"0"0,0 13 625 0 0,0-23-699 0 0,0 0 1 0 0,-1 0-1 0 0,1-1 0 0 0,0 1 0 0 0,-1 0 0 0 0,1 0 1 0 0,0 0-1 0 0,-1 0 0 0 0,1 0 0 0 0,-1-1 0 0 0,1 1 1 0 0,-1 0-1 0 0,0 0 0 0 0,1-1 0 0 0,-2 2 0 0 0,-5 8 431 0 0,1-2-325 0 0,1 0-1 0 0,-1-1 0 0 0,-7 7 1 0 0,9-10-81 0 0,-1 0-1 0 0,0-1 1 0 0,1 0 0 0 0,-1 0 0 0 0,0 0-1 0 0,-1-1 1 0 0,-8 4 0 0 0,8-4-42 0 0,1 1 76 0 0,0-1 0 0 0,0-1 0 0 0,-10 3 0 0 0,5-1 114 0 0,8-2-166 0 0,0-1 1 0 0,1 1-1 0 0,-1 0 1 0 0,0-1-1 0 0,0 0 1 0 0,1 1 0 0 0,-1-1-1 0 0,0 0 1 0 0,0 0-1 0 0,1 0 1 0 0,-1 0-1 0 0,0 0 1 0 0,0 0-1 0 0,1-1 1 0 0,-1 1 0 0 0,0 0-1 0 0,0-1 1 0 0,1 0-1 0 0,-1 1 1 0 0,0-1-1 0 0,1 0 1 0 0,-2-1-1 0 0,1 1 5 0 0,1-1-1 0 0,0 1 1 0 0,0-1-1 0 0,0 0 1 0 0,0 0-1 0 0,1 1 1 0 0,-1-1-1 0 0,0 0 1 0 0,1 0-1 0 0,0 0 1 0 0,-1 1-1 0 0,1-1 1 0 0,0 0-1 0 0,0 0 1 0 0,0 0-1 0 0,0 0 1 0 0,0 0-1 0 0,0 0 1 0 0,0 0-1 0 0,1 0 1 0 0,0-2-1 0 0,10-38 521 0 0,-7 25-299 0 0,-4 15-262 0 0,1 1 1 0 0,-1 0 0 0 0,0-1 0 0 0,1 1 0 0 0,-1 0 0 0 0,1-1 0 0 0,-1 1 0 0 0,1 0 0 0 0,0 0 0 0 0,-1 0-1 0 0,2-2 1 0 0,3-3 116 0 0,-1 0-1 0 0,1 0 1 0 0,1 0-1 0 0,-1 0 0 0 0,1 1 1 0 0,0 0-1 0 0,0 1 1 0 0,0-1-1 0 0,1 1 0 0 0,9-5 1 0 0,-14 8-54 0 0,1 0 1 0 0,-1 1-1 0 0,1-1 0 0 0,-1 1 0 0 0,1-1 1 0 0,-1 1-1 0 0,1 0 0 0 0,0-1 1 0 0,-1 2-1 0 0,5-1 0 0 0,0 0 166 0 0,-5 1-206 0 0,0 0 0 0 0,-1 0 0 0 0,1 1 0 0 0,-1-1 0 0 0,1 0 0 0 0,-1 0-1 0 0,0 1 1 0 0,1-1 0 0 0,-1 1 0 0 0,0-1 0 0 0,0 1 0 0 0,0-1 0 0 0,0 1 0 0 0,0 0 0 0 0,-1-1-1 0 0,1 1 1 0 0,0 2 0 0 0,1 12 160 0 0,0 0-1 0 0,-2 0 1 0 0,0 17-1 0 0,-1-7 163 0 0,1-24-287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7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68 8136 0 0,'0'1'404'0'0,"0"3"-9"0"0,0 4 2223 0 0,7-18-2474 0 0,-6 10-144 0 0,-1-1 0 0 0,1 1 1 0 0,-1-1-1 0 0,0 1 0 0 0,1-1 1 0 0,-1 0-1 0 0,1 1 0 0 0,-1-1 0 0 0,0 0 1 0 0,0 1-1 0 0,1-1 0 0 0,-1 0 0 0 0,0 1 1 0 0,0-1-1 0 0,0 0 0 0 0,0 1 0 0 0,0-1 1 0 0,0 0-1 0 0,0 0 0 0 0,0 1 0 0 0,0-1 1 0 0,0-1-1 0 0,-1-3-6 0 0,-3-5 5 0 0,-8-4 1 0 0,-3 1 0 0 0,-1 4 0 0 0,-4 7 1 0 0,13 1 1 0 0,5 1 0 0 0,0-1 0 0 0,0 1-1 0 0,0 0 1 0 0,0 0 0 0 0,1 0 0 0 0,-1 0 0 0 0,0 1 0 0 0,0-1-1 0 0,0 0 1 0 0,1 1 0 0 0,-4 0 0 0 0,0 0 5 0 0,3-1-4 0 0,0 0 0 0 0,1 0-1 0 0,-1 1 1 0 0,0-1 0 0 0,1 1 0 0 0,-1-1 0 0 0,0 1 0 0 0,1 0-1 0 0,-1-1 1 0 0,1 1 0 0 0,-1 0 0 0 0,1 0 0 0 0,-2 1 0 0 0,-4 3 8 0 0,-1-1 33 0 0,1 1 0 0 0,-14 12-1 0 0,18-15-14 0 0,1 0 0 0 0,-1 1 0 0 0,1 0-1 0 0,0 0 1 0 0,0 0 0 0 0,0 0 0 0 0,0 0-1 0 0,0 0 1 0 0,1 0 0 0 0,-1 0 0 0 0,1 1-1 0 0,0-1 1 0 0,-1 4 0 0 0,0 0 54 0 0,1-1-1 0 0,0 1 1 0 0,1 0 0 0 0,-1 0-1 0 0,1-1 1 0 0,0 1 0 0 0,1 0-1 0 0,0-1 1 0 0,0 1 0 0 0,0 0-1 0 0,1-1 1 0 0,0 1 0 0 0,0-1-1 0 0,5 9 1 0 0,-5-12-52 0 0,-1 0 2 0 0,0-1 0 0 0,0 0 0 0 0,0 1 0 0 0,1-1 0 0 0,-1 0 0 0 0,1 0 0 0 0,-1 0 0 0 0,1 0-1 0 0,0 0 1 0 0,0-1 0 0 0,0 1 0 0 0,0 0 0 0 0,0-1 0 0 0,0 0 0 0 0,0 1 0 0 0,1-1 0 0 0,-1 0 0 0 0,0 0 0 0 0,1 0 0 0 0,-1 0 0 0 0,1-1 0 0 0,-1 1 0 0 0,1-1 0 0 0,4 1 0 0 0,39 1 260 0 0,-46-2-286 0 0,1 0-1 0 0,0 0 1 0 0,-1 0 0 0 0,1 0 0 0 0,0 0-1 0 0,-1-1 1 0 0,1 1 0 0 0,-1 0 0 0 0,1 0 0 0 0,0-1-1 0 0,-1 1 1 0 0,1 0 0 0 0,-1-1 0 0 0,1 1-1 0 0,-1-1 1 0 0,1 1 0 0 0,-1-1 0 0 0,1 1-1 0 0,-1-1 1 0 0,1 1 0 0 0,-1-1 0 0 0,0 1 0 0 0,1-2-1 0 0,0 1 20 0 0,47-49 596 0 0,-27 27-461 0 0,-1 2 19 0 0,-20 21-175 0 0,1-1 1 0 0,-1 1 0 0 0,1-1 0 0 0,-1 1-1 0 0,1-1 1 0 0,-1 1 0 0 0,0-1 0 0 0,1 1-1 0 0,-1-1 1 0 0,0 1 0 0 0,1-1 0 0 0,-1 0 0 0 0,0 1-1 0 0,0-1 1 0 0,1 0 0 0 0,-1 1 0 0 0,0-1-1 0 0,0 1 1 0 0,0-1 0 0 0,0-1 0 0 0,1-7 103 0 0,0 8-90 0 0,-1-1 0 0 0,1 1 0 0 0,-1-1 0 0 0,1 1 0 0 0,0 0 0 0 0,0-1 0 0 0,0 1 0 0 0,0 0 0 0 0,1-2 0 0 0,4-3 130 0 0,-5 5 340 0 0,-1 2-474 0 0,1-1-1 0 0,0 1 1 0 0,0 0 0 0 0,0 0-1 0 0,-1 0 1 0 0,1 0 0 0 0,0 0-1 0 0,-1 0 1 0 0,1 0-1 0 0,-1 0 1 0 0,0 0 0 0 0,1 0-1 0 0,-1 0 1 0 0,0 0 0 0 0,1 1-1 0 0,-1-1 1 0 0,0 0 0 0 0,0 2-1 0 0,1 1 31 0 0,21 105 575 0 0,-21-107-598 0 0,-1 0 0 0 0,1 0 1 0 0,-1 0-1 0 0,1 0 0 0 0,0 0 1 0 0,0-1-1 0 0,0 1 0 0 0,0 0 1 0 0,0 0-1 0 0,0-1 0 0 0,0 1 1 0 0,1-1-1 0 0,-1 1 0 0 0,0-1 1 0 0,1 0-1 0 0,0 1 0 0 0,-1-1 0 0 0,4 2 1 0 0,-3 2 45 0 0,-1-5-30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7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12 105 9536 0 0,'-1'0'22'0'0,"1"0"0"0"0,-1 0 0 0 0,1 0 0 0 0,-1 0 0 0 0,1 0 0 0 0,-1 0 0 0 0,1 0 1 0 0,-1 0-1 0 0,1 0 0 0 0,-1 0 0 0 0,1 1 0 0 0,-1-1 0 0 0,1 0 0 0 0,-1 0 0 0 0,1 1 0 0 0,-1-1 1 0 0,1 0-1 0 0,-1 1 0 0 0,1 0 48 0 0,0-1 1 0 0,-1 1 0 0 0,1-1-1 0 0,0 1 1 0 0,0-1 0 0 0,0 1-1 0 0,0 0 1 0 0,0-1 0 0 0,-1 1-1 0 0,1-1 1 0 0,0 1 0 0 0,1 0-1 0 0,-1-1 1 0 0,0 1 0 0 0,0-1-1 0 0,0 2 1 0 0,1 3 193 0 0,-1-5-254 0 0,0 0 1 0 0,0 0-1 0 0,0 0 0 0 0,0 0 1 0 0,0 1-1 0 0,0-1 1 0 0,0 0-1 0 0,0 0 0 0 0,0 0 1 0 0,0 0-1 0 0,0 0 0 0 0,0 0 1 0 0,0 1-1 0 0,0-1 0 0 0,0 0 1 0 0,0 0-1 0 0,0 0 0 0 0,0 0 1 0 0,0 0-1 0 0,0 0 1 0 0,0 0-1 0 0,1 1 0 0 0,-1-1 1 0 0,0 0-1 0 0,0 0 0 0 0,0 0 1 0 0,0 0-1 0 0,0 0 0 0 0,0 0 1 0 0,0 0-1 0 0,0 0 1 0 0,1 0-1 0 0,-1 0 0 0 0,0 0 1 0 0,0 0-1 0 0,0 0 0 0 0,0 0 1 0 0,0 1-1 0 0,0-1 0 0 0,1 0 1 0 0,-1 0-1 0 0,0 0 1 0 0,0 0-1 0 0,0 0 0 0 0,0-1 1 0 0,0 1-1 0 0,0 0 0 0 0,1 0 1 0 0,-1 0-1 0 0,0 0 0 0 0,0 0 1 0 0,0 0-1 0 0,0 0 1 0 0,0 0-1 0 0,9-5 130 0 0,-4 2-135 0 0,6-4 38 0 0,-1 0 0 0 0,0 0 0 0 0,0-1 0 0 0,-1 0 0 0 0,13-14 0 0 0,-18 19-21 0 0,-2 0 38 0 0,1 0 0 0 0,-1 0 0 0 0,1-1 0 0 0,-1 1 0 0 0,0 0 0 0 0,2-5 0 0 0,-3 6 46 0 0,13-17 628 0 0,-7 12-244 0 0,-7 7-475 0 0,0 0 0 0 0,0 0 0 0 0,0-1 0 0 0,0 1-1 0 0,1 0 1 0 0,-1 0 0 0 0,0 0 0 0 0,0 0 0 0 0,0 0 0 0 0,0 0-1 0 0,0 0 1 0 0,0 0 0 0 0,0 0 0 0 0,0 0 0 0 0,0 0-1 0 0,0 0 1 0 0,1 0 0 0 0,-1 0 0 0 0,0 0 0 0 0,0 0-1 0 0,0 0 1 0 0,0 0 0 0 0,0 0 0 0 0,0 0 0 0 0,0 0 0 0 0,0 0-1 0 0,0 0 1 0 0,1 0 0 0 0,-1 0 0 0 0,0 0 0 0 0,0 0-1 0 0,0 0 1 0 0,0 0 0 0 0,0 0 0 0 0,0 0 0 0 0,0 0 0 0 0,0 0-1 0 0,0 0 1 0 0,0 0 0 0 0,1 0 0 0 0,-1 0 0 0 0,0 0-1 0 0,0 0 1 0 0,0 1 0 0 0,0-1 0 0 0,0 0 0 0 0,0 0-1 0 0,0 0 1 0 0,0 0 0 0 0,0 0 0 0 0,0 0 0 0 0,0 0 0 0 0,2 18 233 0 0,0-1 1 0 0,-2 29-1 0 0,0-33-177 0 0,0-12-59 0 0,0 1 1 0 0,0 0 0 0 0,0 0-1 0 0,0 0 1 0 0,0 0 0 0 0,0 0-1 0 0,-1-1 1 0 0,1 1 0 0 0,-1 0-1 0 0,0 1 1 0 0,-4 10 104 0 0,-9 58 473 0 0,14-64-507 0 0,0 0-1 0 0,1 0 1 0 0,0 0-1 0 0,2 10 1 0 0,0-1 59 0 0,3 44 560 0 0,2-27-110 0 0,-7-30-527 0 0,0 0-1 0 0,0-1 0 0 0,0 1 0 0 0,0-1 0 0 0,1 1 0 0 0,0-1 0 0 0,-1 0 0 0 0,1 1 0 0 0,0-1 0 0 0,0 0 0 0 0,3 3 0 0 0,-4-4-55 0 0,0-1 29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9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35 3208 0 0,'-8'-6'249'0'0,"1"-3"-79"0"0,7 8-101 0 0,-1 0 0 0 0,1 0 0 0 0,-1 1 0 0 0,1-1-1 0 0,-1 0 1 0 0,0 0 0 0 0,1 1 0 0 0,-1-1-1 0 0,0 0 1 0 0,0 1 0 0 0,0-1 0 0 0,1 1 0 0 0,-1-1-1 0 0,0 1 1 0 0,0-1 0 0 0,0 1 0 0 0,0 0 0 0 0,0-1-1 0 0,0 1 1 0 0,-1 0 0 0 0,-4-3 234 0 0,4 3-198 0 0,0-1 0 0 0,0 0 0 0 0,0 0-1 0 0,0 1 1 0 0,-1-1 0 0 0,1 1 0 0 0,0-1 0 0 0,0 1 0 0 0,-4 0 0 0 0,-45 9 623 0 0,18 2-322 0 0,22-5-243 0 0,4-2-112 0 0,5-3-27 0 0,0 0 0 0 0,-1 1-1 0 0,1-1 1 0 0,0 1 0 0 0,0 0 0 0 0,0-1-1 0 0,0 1 1 0 0,0 0 0 0 0,1 0-1 0 0,-3 4 1 0 0,-22 26 279 0 0,20-26-256 0 0,4-3-12 0 0,-1 0-1 0 0,0 0 1 0 0,1 0 0 0 0,0 0-1 0 0,0 0 1 0 0,-3 7-1 0 0,-16 28 279 0 0,17-31-256 0 0,1-3-10 0 0,1 0 1 0 0,-1 0-1 0 0,1 0 1 0 0,1 1-1 0 0,-3 4 1 0 0,2-4-5 0 0,0-2 29 0 0,1 1 1 0 0,-1-1-1 0 0,1 1 0 0 0,0-1 1 0 0,0 1-1 0 0,0-1 0 0 0,1 1 1 0 0,-1 0-1 0 0,1-1 0 0 0,0 1 0 0 0,0 0 1 0 0,0 0-1 0 0,0-1 0 0 0,2 6 1 0 0,-2-6-18 0 0,1-1 23 0 0,-1 0 0 0 0,0 0 0 0 0,1 0 0 0 0,0 0-1 0 0,-1 0 1 0 0,1 0 0 0 0,0 0 0 0 0,0 0 0 0 0,0-1-1 0 0,0 1 1 0 0,0 0 0 0 0,0 0 0 0 0,1-1 0 0 0,1 3-1 0 0,1-2 24 0 0,-1 0-40 0 0,0 0 1 0 0,0-1 0 0 0,0 1 0 0 0,0-1 0 0 0,0 0-1 0 0,0 1 1 0 0,0-2 0 0 0,0 1 0 0 0,1 0 0 0 0,2 0-1 0 0,0 0 3 0 0,-5 0-39 0 0,1-1-1 0 0,0 0 1 0 0,0 1-1 0 0,-1-1 0 0 0,1 0 1 0 0,0 0-1 0 0,0 0 1 0 0,0 0-1 0 0,0 0 0 0 0,-1-1 1 0 0,1 1-1 0 0,3-1 1 0 0,0 0 33 0 0,-3 1-28 0 0,0 0 0 0 0,0 0 0 0 0,0-1 0 0 0,0 1 0 0 0,0-1 0 0 0,0 1 0 0 0,0-1 0 0 0,0 0 0 0 0,3-2 0 0 0,1 1 29 0 0,18-10 220 0 0,-17 8-226 0 0,18-13 222 0 0,-18 13-220 0 0,-3 2-14 0 0,-1-1 1 0 0,1 0 0 0 0,0 0-1 0 0,-1 0 1 0 0,4-5 0 0 0,0 2 5 0 0,17-19 193 0 0,-6 4-99 0 0,-17 20-124 0 0,0-1 1 0 0,1 1-1 0 0,-1-1 1 0 0,0 1 0 0 0,0-1-1 0 0,0 0 1 0 0,0 1-1 0 0,0-1 1 0 0,0 0-1 0 0,0 0 1 0 0,-1 0-1 0 0,2-2 1 0 0,-1-2 27 0 0,1 1 54 0 0,0 0 0 0 0,0-1 1 0 0,1-10-1 0 0,-2 14-41 0 0,-1-1 0 0 0,0 0-1 0 0,1 1 1 0 0,0-1 0 0 0,0 1 0 0 0,0-1 0 0 0,0 1 0 0 0,0-1 0 0 0,0 1 0 0 0,0 0 0 0 0,1-1 0 0 0,2-2 0 0 0,-3 1 178 0 0,-1 7 134 0 0,14 53-147 0 0,-10-35-166 0 0,2-1 3 0 0,12 18 101 0 0,-9-29-63 0 0,-9-8-76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19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 9648 0 0,'0'-3'108'0'0,"-3"1"340"0"0,3 1-427 0 0,0 1 0 0 0,0 0 0 0 0,0 0 0 0 0,0 0 0 0 0,-1 0 0 0 0,1 0 0 0 0,0 0-1 0 0,0 0 1 0 0,0 0 0 0 0,0 0 0 0 0,-1 0 0 0 0,1 0 0 0 0,0 0 0 0 0,0 0 0 0 0,0 0 0 0 0,0 0 0 0 0,-1 0 0 0 0,1 0 0 0 0,0 0 0 0 0,0 0 0 0 0,0 0 0 0 0,0 0-1 0 0,0 1 1 0 0,-1-1 0 0 0,1 0 0 0 0,0 0 0 0 0,0 0 0 0 0,0 0 0 0 0,0 0 0 0 0,0 0 0 0 0,0 0 0 0 0,-1 1 0 0 0,1-1 0 0 0,0 0 0 0 0,0 0 0 0 0,0 0 0 0 0,0 0 0 0 0,0 0-1 0 0,0 1 1 0 0,0-1 0 0 0,0 0 0 0 0,0 0 0 0 0,0 0 0 0 0,0 0 0 0 0,0 0 0 0 0,0 1 0 0 0,0-1 0 0 0,0 0 0 0 0,0 0 0 0 0,0 1 0 0 0,0 1 7 0 0,-1 1 1 0 0,1 0-1 0 0,-1 0 1 0 0,1-1-1 0 0,-1 1 1 0 0,0 0 0 0 0,0-1-1 0 0,-3 5 1 0 0,3-2-22 0 0,-6 12 4 0 0,1 0 0 0 0,1 0 0 0 0,1 1 0 0 0,-3 28 1 0 0,6-44-2 0 0,1-1 1 0 0,0 1 0 0 0,0-1-1 0 0,0 1 1 0 0,0 0 0 0 0,0-1 0 0 0,0 1-1 0 0,0 0 1 0 0,0-1 0 0 0,1 1-1 0 0,-1-1 1 0 0,1 1 0 0 0,-1-1 0 0 0,1 1-1 0 0,-1-1 1 0 0,1 1 0 0 0,0-1-1 0 0,0 0 1 0 0,0 1 0 0 0,0-1 0 0 0,0 0-1 0 0,0 1 1 0 0,0-1 0 0 0,0 0-1 0 0,0 0 1 0 0,1 0 0 0 0,-1 0 0 0 0,0 0-1 0 0,1-1 1 0 0,1 2 0 0 0,-1-2 18 0 0,0 0 0 0 0,0 0 0 0 0,0-1 1 0 0,0 1-1 0 0,0 0 0 0 0,-1-1 0 0 0,1 0 0 0 0,0 1 1 0 0,0-1-1 0 0,-1 0 0 0 0,3-1 0 0 0,-3 1-15 0 0,4-1 46 0 0,-1-1 0 0 0,0 0 1 0 0,0 1-1 0 0,0-2 0 0 0,0 1 1 0 0,-1 0-1 0 0,1-1 0 0 0,5-7 1 0 0,0-2 231 0 0,11-20 1 0 0,1-2 268 0 0,-20 34-514 0 0,-1 0-1 0 0,1 0 1 0 0,0 0 0 0 0,-1 0 0 0 0,1 0 0 0 0,0 0-1 0 0,0 0 1 0 0,0 1 0 0 0,0-1 0 0 0,0 0-1 0 0,0 1 1 0 0,0-1 0 0 0,0 0 0 0 0,0 1 0 0 0,0-1-1 0 0,0 1 1 0 0,0 0 0 0 0,0-1 0 0 0,1 1 0 0 0,1 0-1 0 0,-2 0-25 0 0,0 0 0 0 0,0 0 0 0 0,-1 1 0 0 0,1-1 0 0 0,0 0-1 0 0,0 1 1 0 0,0-1 0 0 0,0 0 0 0 0,0 1 0 0 0,-1 0 0 0 0,1-1 0 0 0,0 1 0 0 0,0-1-1 0 0,-1 1 1 0 0,1 0 0 0 0,0-1 0 0 0,-1 1 0 0 0,1 0 0 0 0,-1 0 0 0 0,1 0-1 0 0,-1-1 1 0 0,1 1 0 0 0,-1 0 0 0 0,1 1 0 0 0,2 4 19 0 0,0 0 1 0 0,1 0-1 0 0,0-1 1 0 0,0 0-1 0 0,0 0 1 0 0,1 0-1 0 0,0 0 1 0 0,-1-1-1 0 0,2 1 1 0 0,-1-1-1 0 0,0-1 1 0 0,1 1-1 0 0,9 4 1 0 0,-11-6-13 0 0,-1-1 1 0 0,0 1 0 0 0,1-1-1 0 0,-1 0 1 0 0,1 0 0 0 0,0 0-1 0 0,-1 0 1 0 0,1-1 0 0 0,0 0 0 0 0,-1 1-1 0 0,1-1 1 0 0,0 0 0 0 0,-1-1-1 0 0,8-1 1 0 0,-4 1-8 0 0,0 0 1 0 0,-1-1-1 0 0,1 1 0 0 0,-1-2 0 0 0,0 1 0 0 0,1-1 1 0 0,-1 0-1 0 0,0 0 0 0 0,-1-1 0 0 0,1 1 1 0 0,10-10-1 0 0,-12 9-3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20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159 466 5920 0 0,'0'0'71'0'0,"3"-2"31"0"0,5-3 149 0 0,-6 4-231 0 0,-1-1 1 0 0,0 0-1 0 0,1 0 1 0 0,-1 1 0 0 0,0-1-1 0 0,0 0 1 0 0,-1 0-1 0 0,1 0 1 0 0,0 0-1 0 0,-1 0 1 0 0,1 0-1 0 0,-1 0 1 0 0,1-3-1 0 0,-1-30 16 0 0,-1 17 53 0 0,1 17-73 0 0,-1 1 1 0 0,1-1-1 0 0,0 0 1 0 0,-1 1-1 0 0,1-1 0 0 0,-1 0 1 0 0,1 1-1 0 0,-1-1 1 0 0,1 1-1 0 0,-1-1 0 0 0,1 0 1 0 0,-1 1-1 0 0,1-1 1 0 0,-1 1-1 0 0,0 0 1 0 0,1-1-1 0 0,-1 1 0 0 0,0 0 1 0 0,1-1-1 0 0,-1 1 1 0 0,-1 0-1 0 0,-14-5 369 0 0,12 6-295 0 0,-1 0-1 0 0,1 0 0 0 0,0 0 0 0 0,0 1 0 0 0,0-1 0 0 0,0 1 0 0 0,0 0 1 0 0,0 1-1 0 0,-3 2 0 0 0,2-2 5 0 0,-4 3 115 0 0,-1 2 1 0 0,1-1-1 0 0,1 1 1 0 0,0 1-1 0 0,0 0 0 0 0,0 0 1 0 0,1 0-1 0 0,0 1 1 0 0,1 0-1 0 0,-7 15 1 0 0,11-18-18 0 0,0-1 0 0 0,0 0 0 0 0,0 1 0 0 0,1 0 0 0 0,0-1 0 0 0,1 1 0 0 0,-1 0 0 0 0,2 7 0 0 0,-1-12-142 0 0,1 0 1 0 0,-1 0 0 0 0,1 0 0 0 0,0 0 0 0 0,0 0 0 0 0,0-1 0 0 0,0 1 0 0 0,0 0-1 0 0,0 0 1 0 0,0 0 0 0 0,1-1 0 0 0,-1 1 0 0 0,1-1 0 0 0,-1 1 0 0 0,1-1 0 0 0,-1 0 0 0 0,1 1-1 0 0,3 0 1 0 0,-3-1-3 0 0,1 0 0 0 0,0 0 0 0 0,0 0-1 0 0,0 0 1 0 0,0-1 0 0 0,0 1 0 0 0,0-1-1 0 0,0 0 1 0 0,0 0 0 0 0,0 0 0 0 0,0-1-1 0 0,0 1 1 0 0,0-1 0 0 0,4 0 0 0 0,0-1 40 0 0,0-1 1 0 0,1 1-1 0 0,-1-1 0 0 0,8-5 1 0 0,-8 4-25 0 0,-1-1-1 0 0,1 1 1 0 0,-1-1 0 0 0,0 0-1 0 0,0-1 1 0 0,-1 0 0 0 0,0 0 0 0 0,0 0-1 0 0,0 0 1 0 0,-1-1 0 0 0,0 0 0 0 0,4-8-1 0 0,2-9 76 0 0,-1 0-1 0 0,8-36 0 0 0,-2 8 14 0 0,24-109 217 0 0,6-13 123 0 0,-61 203-187 0 0,-18 108-164 0 0,25-98-110 0 0,-1 25 151 0 0,2 0 1 0 0,0 129-1 0 0,8-192-173 0 0,1 0 0 0 0,-1 0 0 0 0,0 0 1 0 0,0 0-1 0 0,1 0 0 0 0,-1 0 0 0 0,1 0 0 0 0,-1 0 0 0 0,1 0 1 0 0,-1 0-1 0 0,1 0 0 0 0,-1 0 0 0 0,1 0 0 0 0,0 0 1 0 0,0 0-1 0 0,-1-1 0 0 0,1 1 0 0 0,0 0 0 0 0,0 0 0 0 0,0-1 1 0 0,0 1-1 0 0,0-1 0 0 0,0 1 0 0 0,0-1 0 0 0,0 1 1 0 0,0-1-1 0 0,0 0 0 0 0,0 1 0 0 0,0-1 0 0 0,0 0 0 0 0,0 0 1 0 0,1 0-1 0 0,-1 0 0 0 0,2 0 0 0 0,-2 0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20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12056 0 0,'-1'9'153'0'0,"-3"0"406"0"0,0 3-23 0 0,2 7-283 0 0,1 0 1 0 0,2 22-1 0 0,0-5 179 0 0,-1-36-424 0 0,0 0 0 0 0,0 1 1 0 0,0-1-1 0 0,0 0 1 0 0,0 0-1 0 0,0 1 1 0 0,0-1-1 0 0,0 0 1 0 0,0 0-1 0 0,0 1 0 0 0,0-1 1 0 0,0 0-1 0 0,0 0 1 0 0,0 1-1 0 0,0-1 1 0 0,1 0-1 0 0,-1 0 1 0 0,0 0-1 0 0,0 1 1 0 0,0-1-1 0 0,0 0 0 0 0,0 0 1 0 0,0 0-1 0 0,1 1 1 0 0,-1-1-1 0 0,0 0 1 0 0,0 0-1 0 0,0 0 1 0 0,1 0-1 0 0,-1 0 0 0 0,0 0 1 0 0,0 1-1 0 0,1-1 1 0 0,-1 0-1 0 0,0 0 1 0 0,0 0-1 0 0,0 0 1 0 0,1 0-1 0 0,-1 0 1 0 0,0 0-1 0 0,0 0 0 0 0,1 0 1 0 0,-1 0-1 0 0,0 0 1 0 0,0 0-1 0 0,1 0 1 0 0,-1 0-1 0 0,0 0 1 0 0,0 0-1 0 0,1 0 0 0 0,-1-1 1 0 0,13-5 124 0 0,-10 4-113 0 0,6-4 44 0 0,1 0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21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6 10344 0 0,'-4'-3'0'0'0,"1"1"128"0"0,3 9 144 0 0,0-6 152 0 0,-3-1 144 0 0,-1 0-80 0 0,1 0-96 0 0,4 0-112 0 0,4 0-120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21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86 8136 0 0,'-2'3'56'0'0,"-3"1"173"0"0,5-4-211 0 0,-1 0 0 0 0,1 1 0 0 0,0-1 0 0 0,-1 0 1 0 0,1 0-1 0 0,-1 1 0 0 0,1-1 0 0 0,0 0 1 0 0,-1 0-1 0 0,1 1 0 0 0,0-1 0 0 0,-1 1 1 0 0,1-1-1 0 0,0 0 0 0 0,0 1 0 0 0,-1-1 0 0 0,1 1 1 0 0,0-1-1 0 0,0 0 0 0 0,0 1 0 0 0,-1-1 1 0 0,1 1-1 0 0,0 5 345 0 0,1-5-320 0 0,-1 0 0 0 0,0 1-1 0 0,0-1 1 0 0,0 0 0 0 0,0 0 0 0 0,0 0 0 0 0,0 1-1 0 0,0-1 1 0 0,0 0 0 0 0,0 0 0 0 0,-1 0-1 0 0,1 1 1 0 0,0-1 0 0 0,-1 0 0 0 0,1 0 0 0 0,-1 0-1 0 0,1 0 1 0 0,-1 0 0 0 0,0 0 0 0 0,1 0 0 0 0,-1 0-1 0 0,0 0 1 0 0,0 0 0 0 0,0 0 0 0 0,1 0 0 0 0,-3 1-1 0 0,-32 17 368 0 0,13-9-155 0 0,17-8-202 0 0,3-1-29 0 0,0 0 0 0 0,0 0 0 0 0,-1 0 1 0 0,1-1-1 0 0,0 1 0 0 0,0-1 0 0 0,-1 1 1 0 0,1-1-1 0 0,0 0 0 0 0,-1 0 0 0 0,-2 0 1 0 0,-1 0 32 0 0,-27 3 301 0 0,30-3-304 0 0,0 0-1 0 0,0 0 0 0 0,1 0 1 0 0,-1-1-1 0 0,0 1 0 0 0,1-1 1 0 0,-1 1-1 0 0,0-1 0 0 0,1 0 1 0 0,-1 0-1 0 0,-3-2 1 0 0,3 1 36 0 0,2 1-48 0 0,-1 1-1 0 0,1-1 1 0 0,0 0 0 0 0,0 0-1 0 0,0 0 1 0 0,0 0 0 0 0,0 0 0 0 0,0 0-1 0 0,0 0 1 0 0,0 0 0 0 0,1 0-1 0 0,-1-1 1 0 0,0 1 0 0 0,1 0 0 0 0,-1-1-1 0 0,1 1 1 0 0,-1-2 0 0 0,-3-21 348 0 0,3 21-342 0 0,1 1-33 0 0,0 1 0 0 0,0 0 0 0 0,0 0-1 0 0,0-1 1 0 0,0 1 0 0 0,0 0 0 0 0,0 0-1 0 0,0 0 1 0 0,0-1 0 0 0,1 1 0 0 0,-1 0-1 0 0,0 0 1 0 0,1 0 0 0 0,-1 0 0 0 0,2-2-1 0 0,-1 0 30 0 0,1-4 30 0 0,0 0 0 0 0,1 1 0 0 0,0-1 0 0 0,0 1 0 0 0,0-1 1 0 0,7-7-1 0 0,-9 11-63 0 0,0 2-1 0 0,-1 0 0 0 0,1 0 0 0 0,-1 0 1 0 0,1 1-1 0 0,-1-1 0 0 0,1 0 1 0 0,-1 0-1 0 0,1 0 0 0 0,0 1 0 0 0,0-1 1 0 0,-1 0-1 0 0,1 1 0 0 0,0-1 0 0 0,0 1 1 0 0,0-1-1 0 0,-1 1 0 0 0,1-1 1 0 0,1 0-1 0 0,-1 1 3 0 0,0 0 1 0 0,0-1-1 0 0,0 1 0 0 0,0-1 1 0 0,0 1-1 0 0,0-1 1 0 0,0 1-1 0 0,0-1 0 0 0,0 0 1 0 0,-1 1-1 0 0,1-1 0 0 0,1-1 1 0 0,-1 0 26 0 0,1 1 0 0 0,-1 0 0 0 0,1-1-1 0 0,-1 1 1 0 0,1 0 0 0 0,-1 0 0 0 0,1 0 0 0 0,0 0 0 0 0,-1 0 0 0 0,1 0 0 0 0,0 0 0 0 0,0 1-1 0 0,0-1 1 0 0,0 1 0 0 0,0-1 0 0 0,0 1 0 0 0,0 0 0 0 0,0-1 0 0 0,0 1 0 0 0,0 0 0 0 0,0 0-1 0 0,0 1 1 0 0,3 0 0 0 0,-3 0-4 0 0,0 1 0 0 0,0 0 0 0 0,0 0 1 0 0,0 0-1 0 0,0 0 0 0 0,0 1 0 0 0,-1-1 0 0 0,1 1 0 0 0,-1-1 0 0 0,1 1 0 0 0,-1-1 0 0 0,0 1 0 0 0,0-1 0 0 0,0 1 0 0 0,0 3 1 0 0,14 59 520 0 0,-14-50-267 0 0,-2-11-123 0 0,1-4-94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11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889 229 600 0 0,'8'-4'0'0'0,"13"-9"19"0"0,-15 10 72 0 0,0-1 1 0 0,0 0-1 0 0,9-8 0 0 0,-13 10-8 0 0,0-1 0 0 0,0 1 0 0 0,0-1 0 0 0,0 1 0 0 0,0-1 0 0 0,-1 0 0 0 0,1 0 0 0 0,-1 0 0 0 0,1-3 0 0 0,0 1 78 0 0,0 0 0 0 0,0 0-1 0 0,1 0 1 0 0,-1 1 0 0 0,5-5 0 0 0,-3 4-47 0 0,-1 2-31 0 0,-1 1 0 0 0,0-1 0 0 0,0 0 0 0 0,0 1 0 0 0,0-1-1 0 0,2-5 1 0 0,20-42 965 0 0,-21 44-783 0 0,1 1 0 0 0,0 0 0 0 0,0 0-1 0 0,6-6 1 0 0,-7 1 460 0 0,-2 5-332 0 0,-2 8 164 0 0,0 1-506 0 0,0 0 0 0 0,-1 0 0 0 0,0 0 1 0 0,1 0-1 0 0,-1 0 0 0 0,-1 0 0 0 0,1 0 0 0 0,-4 3 0 0 0,-6 12 42 0 0,-5 10 139 0 0,-1 0-1 0 0,-41 49 1 0 0,36-49 15 0 0,2 0 1 0 0,-20 38-1 0 0,-13 17 331 0 0,10-14-167 0 0,-14 18-113 0 0,18-30-156 0 0,-42 78 0 0 0,43-71-29 0 0,-14 24 109 0 0,36-59-108 0 0,-1 0 0 0 0,-41 47 0 0 0,-18 29 161 0 0,4 23 14 0 0,63-110-241 0 0,4-5 22 0 0,-13 19-1 0 0,-17 11 68 0 0,35-42-133 0 0,0-1 0 0 0,0 1-1 0 0,-1 0 1 0 0,1-1 0 0 0,0 1-1 0 0,-1-1 1 0 0,1 0 0 0 0,-1 1-1 0 0,-1 0 1 0 0,0 0 0 0 0,1 0-1 0 0,-1 0 1 0 0,1 1 0 0 0,-1-1-1 0 0,1 1 1 0 0,0-1 0 0 0,0 1-1 0 0,0 0 1 0 0,-2 4 0 0 0,-10 25 10 0 0,11-27-14 0 0,0 1-1 0 0,0-1 0 0 0,0 1 0 0 0,-1-1 1 0 0,0 0-1 0 0,0 0 0 0 0,0 0 0 0 0,-7 5 1 0 0,4-3 0 0 0,0 3 0 0 0,-1-1 0 0 0,1-3 1 0 0,-18 12 39 0 0,21-13-28 0 0,0 0-8 0 0,0-2 1 0 0,-1-3-3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44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20 10952 0 0,'-1'4'76'0'0,"-3"2"252"0"0,0 2 324 0 0,4-8-640 0 0,0 0 0 0 0,1 0 1 0 0,-1 1-1 0 0,0-1 0 0 0,0 0 1 0 0,1 0-1 0 0,-1 0 0 0 0,0 1 0 0 0,0-1 1 0 0,1 0-1 0 0,-1 0 0 0 0,0 0 1 0 0,1 0-1 0 0,-1 0 0 0 0,0 0 0 0 0,1 0 1 0 0,-1 0-1 0 0,0 0 0 0 0,0 0 1 0 0,1 0-1 0 0,-1 0 0 0 0,0 0 1 0 0,1 0-1 0 0,-1 0 0 0 0,0 0 0 0 0,1 0 1 0 0,-1 0-1 0 0,0 0 0 0 0,1 0 1 0 0,-1-1-1 0 0,50-3 439 0 0,-34 4-247 0 0,21-4 0 0 0,-25 1 105 0 0,0-1 0 0 0,0 0 0 0 0,0 0 0 0 0,12-7 0 0 0,-16 6 216 0 0,-7 5-459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22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93 9144 0 0,'-1'-4'149'0'0,"-4"1"470"0"0,5 3-596 0 0,0 0 0 0 0,0 0 0 0 0,0 0 0 0 0,-1 0 0 0 0,1 0 0 0 0,0 0 0 0 0,0 0 0 0 0,0 0 0 0 0,0 0 0 0 0,-1-1 0 0 0,1 1 0 0 0,0 0 0 0 0,0 0 0 0 0,0 0 0 0 0,0 0 0 0 0,0 0 0 0 0,-1-1 0 0 0,1 1 0 0 0,0 0 0 0 0,0 0 0 0 0,0 0 0 0 0,0-1 0 0 0,0 1 0 0 0,0 0 0 0 0,0 0 0 0 0,0 0 0 0 0,0-1 0 0 0,0 1 0 0 0,0 0 0 0 0,0 0 0 0 0,0 0 0 0 0,0-1 0 0 0,0 1 0 0 0,0 0 0 0 0,0 0 0 0 0,0 0 0 0 0,0-1 0 0 0,0 1 0 0 0,0 0 0 0 0,0 0 0 0 0,0 0 0 0 0,0-1 0 0 0,0 1 0 0 0,0 0 0 0 0,0 0 0 0 0,1 0 0 0 0,-1 0 0 0 0,0-1 0 0 0,0 1 0 0 0,0 0 0 0 0,0 0 0 0 0,0 0 0 0 0,1 0 0 0 0,-1 0 0 0 0,0 0 0 0 0,0-1 0 0 0,0 1 0 0 0,0 0 0 0 0,1 0 0 0 0,-1 0 0 0 0,0 0 0 0 0,0 0 0 0 0,1-1 56 0 0,0 0 0 0 0,0 0 0 0 0,-1 0-1 0 0,1 0 1 0 0,-1 0 0 0 0,1 0 0 0 0,-1 0 0 0 0,0-1 0 0 0,1 1 0 0 0,-1 0-1 0 0,0 0 1 0 0,0 0 0 0 0,0 0 0 0 0,1-1 0 0 0,-1 1 0 0 0,-1 0 0 0 0,1 0-1 0 0,0 0 1 0 0,0-1 0 0 0,0 1 0 0 0,-1 0 0 0 0,1 0 0 0 0,-1-2 0 0 0,-13-27 19 0 0,11 25 11 0 0,3 5-105 0 0,0-1 1 0 0,-1 0 0 0 0,1 1-1 0 0,-1-1 1 0 0,0 0-1 0 0,1 0 1 0 0,-1 1-1 0 0,1-1 1 0 0,-1 1 0 0 0,0-1-1 0 0,1 1 1 0 0,-1-1-1 0 0,0 1 1 0 0,0-1-1 0 0,1 1 1 0 0,-1 0-1 0 0,-1-1 1 0 0,0 0 10 0 0,-5-1 35 0 0,-42 2 111 0 0,39 2-98 0 0,4-1-42 0 0,4 0-9 0 0,-1 0-1 0 0,1-1 1 0 0,0 1 0 0 0,-1 0 0 0 0,1 0 0 0 0,0 1 0 0 0,0-1 0 0 0,-3 2 0 0 0,0-1 8 0 0,3-1-12 0 0,0-1-1 0 0,1 1 1 0 0,-1 0 0 0 0,0 0 0 0 0,1 0-1 0 0,-1 0 1 0 0,1 0 0 0 0,-1 0 0 0 0,1 0 0 0 0,0 0-1 0 0,0 1 1 0 0,-3 2 0 0 0,1-1 12 0 0,1-2-10 0 0,1 0-1 0 0,-1 1 1 0 0,1-1 0 0 0,0 1-1 0 0,0-1 1 0 0,0 1 0 0 0,0-1 0 0 0,0 1-1 0 0,0-1 1 0 0,-1 3 0 0 0,-2 5 47 0 0,-1 0 0 0 0,1 0 1 0 0,0 1-1 0 0,1-1 0 0 0,-3 15 1 0 0,6-21-40 0 0,-1 0 1 0 0,1-1-1 0 0,0 1 1 0 0,0 0 0 0 0,0 0-1 0 0,1 0 1 0 0,-1-1-1 0 0,1 1 1 0 0,-1 0 0 0 0,1-1-1 0 0,0 1 1 0 0,0 0-1 0 0,0-1 1 0 0,0 1-1 0 0,1-1 1 0 0,-1 0 0 0 0,1 1-1 0 0,3 3 1 0 0,-3-3-10 0 0,0-1 11 0 0,0 1 1 0 0,1-1-1 0 0,-1 1 1 0 0,1-1-1 0 0,-1 0 1 0 0,1 0-1 0 0,0 0 1 0 0,0 0-1 0 0,0 0 1 0 0,0-1-1 0 0,4 2 1 0 0,-2-1-1 0 0,-4-1-10 0 0,1 0-1 0 0,-1 0 0 0 0,1-1 0 0 0,0 1 0 0 0,-1 0 0 0 0,1-1 0 0 0,0 0 0 0 0,0 1 0 0 0,-1-1 0 0 0,1 0 0 0 0,2 0 0 0 0,2 1 13 0 0,-3-1-6 0 0,0 1-1 0 0,0-1 0 0 0,0 0 0 0 0,0 0 1 0 0,0 0-1 0 0,5-1 0 0 0,-4 1-4 0 0,0 0 15 0 0,1 0 1 0 0,-1 0 0 0 0,1 0-1 0 0,-1-1 1 0 0,0 0 0 0 0,1 0-1 0 0,-1 0 1 0 0,0-1 0 0 0,5-2 0 0 0,-4 1 24 0 0,0-1 0 0 0,0 0 0 0 0,-1 0 0 0 0,1-1 0 0 0,-1 1 1 0 0,0-1-1 0 0,5-9 0 0 0,24-57 353 0 0,-33 70-386 0 0,0 0 1 0 0,0 0 0 0 0,0-1-1 0 0,0 1 1 0 0,0 0 0 0 0,0 0-1 0 0,0 0 1 0 0,0 0 0 0 0,0 0-1 0 0,-1 0 1 0 0,0-2-1 0 0,0-3 96 0 0,1 4 206 0 0,-1 5-167 0 0,-2 9-104 0 0,2-8-16 0 0,0-1-14 0 0,0-1 0 0 0,1 0 0 0 0,-1 1 0 0 0,1-1 0 0 0,0 1 0 0 0,0-1 1 0 0,0 1-1 0 0,0-1 0 0 0,0 1 0 0 0,0-1 0 0 0,0 0 0 0 0,1 1 0 0 0,0-1 0 0 0,-1 1 0 0 0,1-1 1 0 0,0 0-1 0 0,2 5 0 0 0,-2-3 6 0 0,-1-3-16 0 0,1 1 1 0 0,-1-1 0 0 0,1 1-1 0 0,-1-1 1 0 0,1 0 0 0 0,-1 0-1 0 0,1 1 1 0 0,0-1 0 0 0,0 0-1 0 0,-1 0 1 0 0,1 1-1 0 0,0-1 1 0 0,1 1 0 0 0,25 30 251 0 0,-25-30-230 0 0,0-1-1 0 0,0 1 1 0 0,0-1-1 0 0,0 1 1 0 0,0-1-1 0 0,0 0 1 0 0,0 1-1 0 0,0-1 1 0 0,3 1-1 0 0,-2-1-8 0 0,2 1 44 0 0,0 0 0 0 0,0 0 0 0 0,0 0 0 0 0,7 1 1 0 0,-3 0-18 0 0,-7-2-3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22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93 11952 0 0,'-8'-6'535'0'0,"2"-3"418"0"0,8 0-325 0 0,2 0-671 0 0,-2 3 62 0 0,2-2-22 0 0,10-10 1 0 0,-8 15 2 0 0,-2 1-2 0 0,-2 0 0 0 0,-1 1 0 0 0,1 0 0 0 0,0-1 0 0 0,1 1 0 0 0,-1 0 0 0 0,0 0-1 0 0,0 0 1 0 0,4-1 0 0 0,-1 0 0 0 0,-3 1 0 0 0,0 0 1 0 0,0 0 0 0 0,0 0 0 0 0,1 1 0 0 0,-1-1 0 0 0,0 1 0 0 0,0-1 0 0 0,0 1 0 0 0,0-1-1 0 0,1 1 1 0 0,2 0 0 0 0,1 0-1 0 0,5-1-5 0 0,15 1 6 0 0,-4 1 1 0 0,-21 0 0 0 0,0-1 0 0 0,1 1 0 0 0,-1-1 0 0 0,0 1 0 0 0,0-1 0 0 0,0 1 0 0 0,0-1 1 0 0,0 1-1 0 0,0 0 0 0 0,2 1 0 0 0,0 1 8 0 0,-1 0 0 0 0,0 0 0 0 0,0 0 0 0 0,0 0 0 0 0,0 0 1 0 0,-1 0-1 0 0,1 0 0 0 0,-1 0 0 0 0,0 1 0 0 0,0-1 0 0 0,0 1 0 0 0,1 5 0 0 0,-1 4 34 0 0,0-1 1 0 0,-2 22-1 0 0,0-24-15 0 0,-1 1 1 0 0,0-1-1 0 0,-1 0 1 0 0,1 1-1 0 0,-2-2 1 0 0,0 1-1 0 0,0 0 0 0 0,-1-1 1 0 0,0 1-1 0 0,-7 8 1 0 0,-8 10 212 0 0,-40 42-1 0 0,44-53-96 0 0,1-1 0 0 0,10-11-84 0 0,0 0 0 0 0,0 0 0 0 0,-4 7 0 0 0,8-12-51 0 0,1 1 1 0 0,0-1-1 0 0,-1 0 1 0 0,1 1 0 0 0,-1-1-1 0 0,1 1 1 0 0,0-1-1 0 0,0 1 1 0 0,-1-1 0 0 0,1 1-1 0 0,0-1 1 0 0,0 1 0 0 0,-1-1-1 0 0,1 1 1 0 0,0-1-1 0 0,0 1 1 0 0,0-1 0 0 0,0 1-1 0 0,0 0 1 0 0,0-1-1 0 0,0 1 1 0 0,0-1 0 0 0,0 1-1 0 0,0-1 1 0 0,0 1-1 0 0,0-1 1 0 0,1 1 0 0 0,-1 0-1 0 0,0 0 1 0 0,1-1 4 0 0,0 0 1 0 0,0 0-1 0 0,0 1 0 0 0,0-1 0 0 0,1 0 1 0 0,-1 0-1 0 0,0 0 0 0 0,0 0 1 0 0,0 0-1 0 0,0-1 0 0 0,2 1 1 0 0,5-1-18 0 0,111-8 244 0 0,-3 13 865 0 0,-116-4-1049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24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0 354 2304 0 0,'11'-3'1307'0'0,"9"-10"831"0"0,7-12 111 0 0,-22 21-2351 0 0,34-33 1324 0 0,-5 6-596 0 0,-23 22-502 0 0,1-1 180 0 0,-1 1-1 0 0,0-2 1 0 0,-1 1-1 0 0,0-1 1 0 0,13-21-1 0 0,-21 29-237 0 0,-2 2-45 0 0,0 0 0 0 0,1-1 0 0 0,0 1 0 0 0,-1 0 0 0 0,1 0 0 0 0,-1 0 0 0 0,1 0 0 0 0,0 0-1 0 0,0 0 1 0 0,0 0 0 0 0,-1 1 0 0 0,1-1 0 0 0,0 0 0 0 0,0 0 0 0 0,2-1 0 0 0,60-50 994 0 0,-53 44-895 0 0,-2 2 82 0 0,0-1 1 0 0,-1 0-1 0 0,0 0 1 0 0,7-8-1 0 0,-14 14-182 0 0,0 1 1 0 0,0-1-1 0 0,0 1 1 0 0,0-1-1 0 0,0 0 0 0 0,0 1 1 0 0,0-1-1 0 0,0 1 1 0 0,0-1-1 0 0,0 1 0 0 0,0-1 1 0 0,0 1-1 0 0,0-1 1 0 0,0 1-1 0 0,-1-1 0 0 0,1 1 1 0 0,0-1-1 0 0,0 1 1 0 0,-1-1-1 0 0,1 1 0 0 0,0 0 1 0 0,-1-1-1 0 0,1 1 1 0 0,0-1-1 0 0,-1 1 0 0 0,1 0 1 0 0,-1-1-1 0 0,1 1 1 0 0,-1 0-1 0 0,1-1 0 0 0,-1 1 1 0 0,1 0-1 0 0,-1 0 1 0 0,0-1-1 0 0,-11-5 51 0 0,10 6-60 0 0,1-1 0 0 0,0 0-1 0 0,-1 1 1 0 0,1-1 0 0 0,0 1-1 0 0,-1 0 1 0 0,1-1 0 0 0,-1 1 0 0 0,1 0-1 0 0,-1 0 1 0 0,1 0 0 0 0,-1 0-1 0 0,1 0 1 0 0,-2 0 0 0 0,-2 1 20 0 0,-24-2 160 0 0,29 1-183 0 0,-1 0 0 0 0,0 0 1 0 0,0 0-1 0 0,0 0 0 0 0,0 0 0 0 0,0 0 0 0 0,0 0 1 0 0,0 0-1 0 0,0 1 0 0 0,0-1 0 0 0,0 0 0 0 0,1 0 1 0 0,-1 1-1 0 0,0-1 0 0 0,0 0 0 0 0,0 1 1 0 0,-1 0-1 0 0,-5 4 111 0 0,-43 24 417 0 0,48-28-505 0 0,0 0 0 0 0,0 0 0 0 0,1 0 0 0 0,-1 0 0 0 0,0 1 0 0 0,0-1 0 0 0,1 0 0 0 0,-1 1 0 0 0,1 0 0 0 0,-3 2 0 0 0,4-3-6 0 0,-1 1 0 0 0,1-1 0 0 0,0 1 0 0 0,0-1 0 0 0,0 0 0 0 0,-1 1 1 0 0,1-1-1 0 0,1 1 0 0 0,-1-1 0 0 0,0 0 0 0 0,0 1 0 0 0,0-1 0 0 0,1 3 0 0 0,0-4-8 0 0,-1 1-11 0 0,0-1 0 0 0,1 1 1 0 0,-1 0-1 0 0,1-1 0 0 0,-1 1 0 0 0,1-1 0 0 0,-1 1 1 0 0,1-1-1 0 0,-1 1 0 0 0,1-1 0 0 0,-1 1 1 0 0,1-1-1 0 0,0 0 0 0 0,-1 1 0 0 0,1-1 1 0 0,0 0-1 0 0,-1 0 0 0 0,1 1 0 0 0,0-1 0 0 0,-1 0 1 0 0,1 0-1 0 0,0 0 0 0 0,-1 0 0 0 0,1 0 1 0 0,0 0-1 0 0,0 0 0 0 0,0 0 0 0 0,14-1 29 0 0,12-4 20 0 0,-1 0-1 0 0,27-10 1 0 0,29-6 173 0 0,-81 20-209 0 0,0 1-1 0 0,0 0 1 0 0,0-1 0 0 0,1 1-1 0 0,-1 0 1 0 0,0 0-1 0 0,0 0 1 0 0,0 0 0 0 0,0 0-1 0 0,0 0 1 0 0,0 0-1 0 0,0 0 1 0 0,0 0 0 0 0,0 1-1 0 0,0-1 1 0 0,0 0 0 0 0,0 1-1 0 0,0-1 1 0 0,0 0-1 0 0,0 1 1 0 0,0 0 0 0 0,0-1-1 0 0,0 1 1 0 0,1 1-1 0 0,-2-2-14 0 0,0 0 0 0 0,0 1-1 0 0,0-1 1 0 0,0 0 0 0 0,0 1-1 0 0,0-1 1 0 0,0 0 0 0 0,0 1-1 0 0,0-1 1 0 0,0 0 0 0 0,0 1-1 0 0,0-1 1 0 0,0 0 0 0 0,0 1-1 0 0,0-1 1 0 0,-1 0 0 0 0,1 1-1 0 0,0-1 1 0 0,0 0 0 0 0,0 0-1 0 0,-1 1 1 0 0,1-1 0 0 0,0 0-1 0 0,0 0 1 0 0,-1 1 0 0 0,1-1-1 0 0,0 0 1 0 0,0 0 0 0 0,-1 0-1 0 0,1 1 1 0 0,0-1 0 0 0,-1 0-1 0 0,1 0 1 0 0,-1 0 0 0 0,-4 5 51 0 0,-51 78 196 0 0,52-78-228 0 0,0-1 0 0 0,0 0 0 0 0,-1 0 0 0 0,-4 4 0 0 0,6-6-13 0 0,0 0 1 0 0,0 0-1 0 0,0 0 1 0 0,1 1-1 0 0,-1 0 0 0 0,1-1 1 0 0,0 1-1 0 0,0 0 0 0 0,0 0 1 0 0,0 0-1 0 0,0 0 1 0 0,0 0-1 0 0,1 0 0 0 0,-2 6 1 0 0,1-3 2 0 0,1-4-7 0 0,0 0 0 0 0,0-1 0 0 0,1 1 1 0 0,-1 0-1 0 0,1 0 0 0 0,0 0 0 0 0,-1 0 0 0 0,1 0 1 0 0,0 0-1 0 0,0-1 0 0 0,0 1 0 0 0,0 0 0 0 0,0 0 0 0 0,1 0 1 0 0,0 2-1 0 0,-1-2 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25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238 141 3312 0 0,'0'-2'20'0'0,"0"-6"362"0"0,-1 0 1 0 0,0 0-1 0 0,-1 0 0 0 0,0 0 1 0 0,0 0-1 0 0,-1 1 0 0 0,-6-13 0 0 0,9 17-277 0 0,-1 2-76 0 0,1 0 0 0 0,0-1-1 0 0,0 1 1 0 0,-1 0 0 0 0,1 0-1 0 0,-1 0 1 0 0,1 0-1 0 0,-1 0 1 0 0,1 0 0 0 0,-1 0-1 0 0,0 0 1 0 0,1 0 0 0 0,-1 0-1 0 0,0 0 1 0 0,0 1 0 0 0,-1-2-1 0 0,-1-1 15 0 0,0-1 53 0 0,0 1 0 0 0,0-1 0 0 0,-1 1-1 0 0,1 0 1 0 0,-1 0 0 0 0,0 1 0 0 0,0-1 0 0 0,-7-3 0 0 0,11 6-88 0 0,-4-2 72 0 0,-1 1 0 0 0,1-1 0 0 0,-1 1 1 0 0,1 0-1 0 0,-1 0 0 0 0,1 1 0 0 0,-1-1 0 0 0,0 1 0 0 0,1 0 1 0 0,-1 0-1 0 0,0 1 0 0 0,1-1 0 0 0,-6 2 0 0 0,6-1-25 0 0,2-1-38 0 0,1 1 0 0 0,-1-1 0 0 0,1 0 0 0 0,0 1 0 0 0,-1-1 0 0 0,1 1 0 0 0,0 0-1 0 0,0-1 1 0 0,-1 1 0 0 0,1 0 0 0 0,0 0 0 0 0,0 0 0 0 0,0 0 0 0 0,0 0 0 0 0,-1 1 0 0 0,-3 1 29 0 0,3-2-27 0 0,1 1 0 0 0,-1-1-1 0 0,0 0 1 0 0,1 0 0 0 0,0 1-1 0 0,-1-1 1 0 0,1 1 0 0 0,0-1-1 0 0,0 1 1 0 0,0 0 0 0 0,0-1-1 0 0,-2 4 1 0 0,-5 10 94 0 0,1 0 0 0 0,1 0 0 0 0,0 0 0 0 0,0 1-1 0 0,-5 31 1 0 0,10-39-1 0 0,0 0 0 0 0,1 1 0 0 0,0-1 0 0 0,0 0 0 0 0,0 0 0 0 0,1 0 0 0 0,3 14 0 0 0,-3-19-61 0 0,0-1-1 0 0,0 1 0 0 0,0 0 1 0 0,0 0-1 0 0,1-1 1 0 0,-1 1-1 0 0,1 0 0 0 0,-1-1 1 0 0,1 1-1 0 0,0-1 1 0 0,0 0-1 0 0,0 0 0 0 0,0 0 1 0 0,0 0-1 0 0,1 0 1 0 0,-1 0-1 0 0,1 0 0 0 0,-1-1 1 0 0,1 1-1 0 0,-1-1 1 0 0,1 0-1 0 0,0 0 0 0 0,0 0 1 0 0,3 1-1 0 0,-1-1 24 0 0,1 0-1 0 0,-1 0 0 0 0,1-1 1 0 0,-1 0-1 0 0,1 0 1 0 0,0 0-1 0 0,-1-1 0 0 0,7-1 1 0 0,-9 2-40 0 0,0-1 1 0 0,0 0-1 0 0,0-1 1 0 0,0 1-1 0 0,0 0 1 0 0,0-1 0 0 0,-1 1-1 0 0,1-1 1 0 0,-1 0-1 0 0,1 0 1 0 0,-1 0-1 0 0,1 0 1 0 0,-1-1 0 0 0,0 1-1 0 0,0-1 1 0 0,1-2-1 0 0,12-18 249 0 0,12-26 0 0 0,-23 39-198 0 0,0 0 1 0 0,0 0-1 0 0,-1 0 0 0 0,0-1 0 0 0,2-19 1 0 0,-4 16 98 0 0,1 0 0 0 0,8-25 0 0 0,-8 32 174 0 0,-4 7-19 0 0,-3 10-183 0 0,4-5-141 0 0,0 0 0 0 0,1 0 0 0 0,0 0-1 0 0,-1 0 1 0 0,2 0 0 0 0,-1 0 0 0 0,1 6 0 0 0,10 37 80 0 0,-6-28-45 0 0,-1-7 22 0 0,8 21 0 0 0,-11-32-62 0 0,0 0 0 0 0,1-1 1 0 0,-1 1-1 0 0,1-1 0 0 0,0 1 0 0 0,-1-1 1 0 0,1 0-1 0 0,0 1 0 0 0,0-1 1 0 0,0 0-1 0 0,0 0 0 0 0,0 0 0 0 0,0 0 1 0 0,0-1-1 0 0,0 1 0 0 0,0-1 1 0 0,3 1-1 0 0,-5-1-10 0 0,21 5 56 0 0,-9-5-31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34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0 2504 0 0,'0'0'26'0'0,"0"0"0"0"0,0 1 1 0 0,0-1-1 0 0,0 0 0 0 0,0 0 0 0 0,0 0 1 0 0,0 0-1 0 0,0 0 0 0 0,0 0 0 0 0,0 0 1 0 0,0 0-1 0 0,0 0 0 0 0,0 0 0 0 0,0 0 1 0 0,0 0-1 0 0,0 0 0 0 0,0 0 0 0 0,0 1 1 0 0,0-1-1 0 0,-1 0 0 0 0,1 0 0 0 0,0 0 1 0 0,0 0-1 0 0,0 0 0 0 0,0 0 0 0 0,0 0 0 0 0,0 0 1 0 0,0 0-1 0 0,0 0 0 0 0,0 0 0 0 0,0 0 1 0 0,0 0-1 0 0,0 0 0 0 0,0 0 0 0 0,0 0 1 0 0,0 0-1 0 0,0 0 0 0 0,-1 0 0 0 0,1 0 1 0 0,0 0-1 0 0,0 0 0 0 0,0 0 0 0 0,0 0 1 0 0,0 0-1 0 0,0 0 0 0 0,0 0 0 0 0,0 0 1 0 0,0 0-1 0 0,0 0 0 0 0,0 0 0 0 0,0 0 1 0 0,0 0-1 0 0,-1 0 0 0 0,1 0 0 0 0,0 0 1 0 0,0 0-1 0 0,0 0 0 0 0,0 0 0 0 0,0 0 0 0 0,0 0 1 0 0,0-1-1 0 0,0 1 0 0 0,0 0 0 0 0,0 0 1 0 0,0 0-1 0 0,-4 6 2562 0 0,3-5-2218 0 0,-23 0 1140 0 0,17 1-1062 0 0,3 0-330 0 0,1 0 17 0 0,-1 0 1 0 0,1-1-1 0 0,0 1 1 0 0,0 1-1 0 0,0-1 1 0 0,0 0-1 0 0,0 1 1 0 0,0 0-1 0 0,-3 4 1 0 0,3-3-25 0 0,-10 17 378 0 0,-8 22 283 0 0,20-42-725 0 0,0 0 0 0 0,1 1 1 0 0,-1-1-1 0 0,1 1 0 0 0,0-1 0 0 0,-1 0 1 0 0,1 1-1 0 0,0-1 0 0 0,0 1 0 0 0,0-1 1 0 0,0 1-1 0 0,0-1 0 0 0,0 1 0 0 0,0-1 1 0 0,0 0-1 0 0,1 2 0 0 0,1 5 121 0 0,6 39 266 0 0,-8-45-415 0 0,0 0-1 0 0,1 0 0 0 0,-1 0 0 0 0,1 0 1 0 0,0 0-1 0 0,-1 0 0 0 0,1 0 0 0 0,0 0 1 0 0,0 0-1 0 0,3 3 0 0 0,-1 0 20 0 0,-1-1 7 0 0,0-1 0 0 0,0 0 0 0 0,0 1 0 0 0,0-1 0 0 0,1 0 0 0 0,-1 0 0 0 0,6 4 0 0 0,-3-3 26 0 0,-4-3-48 0 0,1 0 1 0 0,-1 0-1 0 0,0 0 1 0 0,1-1-1 0 0,-1 1 1 0 0,1 0-1 0 0,-1-1 1 0 0,1 0-1 0 0,-1 1 1 0 0,1-1-1 0 0,0 0 1 0 0,1 1-1 0 0,0-1 24 0 0,0 0-25 0 0,-1-1 1 0 0,1 1 0 0 0,-1-1 0 0 0,1 1 0 0 0,-1-1-1 0 0,1 0 1 0 0,-1 0 0 0 0,0 0 0 0 0,0 0-1 0 0,1 0 1 0 0,1-2 0 0 0,-4 2-19 0 0,2 1 4 0 0,0-1 1 0 0,-1 0-1 0 0,1 1 1 0 0,-1-1 0 0 0,0 0-1 0 0,1 0 1 0 0,-1 0-1 0 0,0 0 1 0 0,1-1-1 0 0,1-1 1 0 0,0-1 10 0 0,-1 3-8 0 0,0 0-1 0 0,-1 0 1 0 0,1-1-1 0 0,0 1 1 0 0,-1-1-1 0 0,1 0 0 0 0,-1 0 1 0 0,3-3-1 0 0,7-11 74 0 0,41-60 324 0 0,-50 75-388 0 0,-1-1 1 0 0,-1 0 0 0 0,1 0-1 0 0,0 0 1 0 0,0 0 0 0 0,-1 0-1 0 0,1 0 1 0 0,-1 0 0 0 0,1 0-1 0 0,-1 0 1 0 0,0-3 0 0 0,0 3 8 0 0,0 0 0 0 0,1 0 0 0 0,-1 0 0 0 0,0 0 0 0 0,1-1 0 0 0,0 1 0 0 0,1-3 0 0 0,-2 1 23 0 0,1 1 0 0 0,-1 0 0 0 0,1 0 1 0 0,-1 0-1 0 0,0 0 0 0 0,-1-6 1 0 0,0 3 133 0 0,1 5 101 0 0,3 6-63 0 0,5 41 103 0 0,-8-39-294 0 0,0-4-13 0 0,0 0 1 0 0,1 0-1 0 0,-1 0 0 0 0,1 0 1 0 0,-1 0-1 0 0,1 0 1 0 0,2 5-1 0 0,3 12 88 0 0,-1-12-1 0 0,25 18 217 0 0,-29-26-315 0 0,-1 1 0 0 0,1-1 1 0 0,0 1-1 0 0,0-1 0 0 0,-1 1 0 0 0,1 0 1 0 0,0-1-1 0 0,-1 1 0 0 0,1 0 0 0 0,-1-1 1 0 0,1 1-1 0 0,-1 0 0 0 0,1 0 0 0 0,-1 0 1 0 0,1 0-1 0 0,6 11 140 0 0,-5-9-113 0 0,1-1 0 0 0,0 1 0 0 0,-1-1-1 0 0,1 0 1 0 0,0 0 0 0 0,0 0 0 0 0,0 0 0 0 0,1 0-1 0 0,-1 0 1 0 0,0-1 0 0 0,1 0 0 0 0,-1 0 0 0 0,1 0 0 0 0,4 1-1 0 0,-5-1 29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3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181 457 7632 0 0,'0'-2'50'0'0,"0"1"71"0"0,0 0 0 0 0,0 1-1 0 0,0-1 1 0 0,0 0-1 0 0,0 1 1 0 0,1-1-1 0 0,-1 0 1 0 0,0 1-1 0 0,0-1 1 0 0,1 1 0 0 0,-1-1-1 0 0,0 0 1 0 0,1 1-1 0 0,-1-1 1 0 0,1 0-1 0 0,0 1-26 0 0,-1-1 0 0 0,0 0 0 0 0,1 1-1 0 0,-1-1 1 0 0,1 1 0 0 0,-1-1 0 0 0,0 0-1 0 0,0 1 1 0 0,1-1 0 0 0,-1 0 0 0 0,0 0 0 0 0,0 1-1 0 0,0-1 1 0 0,0 0 0 0 0,1-1 0 0 0,-2-1-85 0 0,1 0-1 0 0,0 1 1 0 0,0-1 0 0 0,-1 0 0 0 0,0 0 0 0 0,1 0 0 0 0,-1 0 0 0 0,0 0 0 0 0,-1 1 0 0 0,1-1-1 0 0,0 1 1 0 0,-1-1 0 0 0,1 1 0 0 0,-5-5 0 0 0,3 2 8 0 0,1 4-6 0 0,0-1 1 0 0,0 1-1 0 0,1 0 0 0 0,-1 0 0 0 0,0 0 0 0 0,0 0 0 0 0,0 0 1 0 0,0 1-1 0 0,0-1 0 0 0,0 0 0 0 0,-1 1 0 0 0,-2-1 0 0 0,4 1-10 0 0,0 0 7 0 0,-1-1 1 0 0,1 1-1 0 0,0 0 1 0 0,0-1-1 0 0,-1 1 1 0 0,1 0-1 0 0,0 0 1 0 0,-1 0-1 0 0,1 0 1 0 0,0 0-1 0 0,-1 0 1 0 0,0 0-1 0 0,-2 1 19 0 0,3-1-14 0 0,-1 0 1 0 0,1 0-1 0 0,0 0 0 0 0,0 0 0 0 0,-1 0 1 0 0,1 0-1 0 0,0 1 0 0 0,0-1 0 0 0,-1 0 1 0 0,1 1-1 0 0,0-1 0 0 0,0 1 0 0 0,0-1 1 0 0,-2 2-1 0 0,0 0 27 0 0,0-1-16 0 0,1 0 0 0 0,0-1 0 0 0,0 1 0 0 0,0 0 0 0 0,0 0 1 0 0,0 1-1 0 0,0-1 0 0 0,-2 2 0 0 0,0 0 25 0 0,2-2-17 0 0,0 0-1 0 0,0 0 1 0 0,0 1-1 0 0,1-1 1 0 0,-1 0 0 0 0,0 1-1 0 0,0-1 1 0 0,1 1-1 0 0,-3 2 1 0 0,1 1 31 0 0,-13 13 256 0 0,12-14-255 0 0,3-2-10 0 0,0-1-33 0 0,0 0 0 0 0,0 0 0 0 0,0 0 1 0 0,0 0-1 0 0,0 0 0 0 0,0 0 1 0 0,1 0-1 0 0,-1 1 0 0 0,0-1 0 0 0,1 0 1 0 0,-1 1-1 0 0,1-1 0 0 0,-1 0 1 0 0,1 1-1 0 0,0-1 0 0 0,-1 3 0 0 0,1 1 114 0 0,-7 32 397 0 0,3-24-282 0 0,4-12-236 0 0,0 0 1 0 0,-1 0-1 0 0,1 0 1 0 0,0 0-1 0 0,0 0 1 0 0,0 0-1 0 0,-1 0 1 0 0,1 0-1 0 0,0 0 1 0 0,0 0-1 0 0,0 0 1 0 0,1 0-1 0 0,-1 0 0 0 0,0 1 1 0 0,0 3 42 0 0,1-1 1 0 0,-1 1-1 0 0,1-1 1 0 0,0 0-1 0 0,0 1 1 0 0,0-1-1 0 0,1 0 1 0 0,-1 0-1 0 0,1 1 1 0 0,0-1-1 0 0,0-1 1 0 0,1 1-1 0 0,-1 0 1 0 0,1 0-1 0 0,0-1 0 0 0,0 0 1 0 0,0 1-1 0 0,5 3 1 0 0,-5-6-28 0 0,-1 0 0 0 0,1 1 0 0 0,-1-1 0 0 0,1 0 0 0 0,-1-1-1 0 0,1 1 1 0 0,0 0 0 0 0,-1-1 0 0 0,1 0 0 0 0,0 1 0 0 0,3-1 0 0 0,-4 0-18 0 0,0 0-3 0 0,-1 0 0 0 0,1 0 0 0 0,-1 0 1 0 0,1 0-1 0 0,-1 0 0 0 0,0 0 0 0 0,1 0 1 0 0,-1 0-1 0 0,1-1 0 0 0,-1 1 1 0 0,0 0-1 0 0,1-1 0 0 0,-1 1 0 0 0,3-2 1 0 0,0 0 15 0 0,-3 2-16 0 0,1-1 1 0 0,0 1 0 0 0,0-1-1 0 0,-1 1 1 0 0,1-1 0 0 0,0 0 0 0 0,-1 1-1 0 0,1-1 1 0 0,0 0 0 0 0,-1 0 0 0 0,3-2-1 0 0,0-1 15 0 0,4-2 48 0 0,12-20 48 0 0,-15 20-105 0 0,-3 4-6 0 0,0-1 0 0 0,0 1 1 0 0,0-1-1 0 0,0 1 0 0 0,-1-1 0 0 0,1 0 0 0 0,-1 0 0 0 0,3-5 0 0 0,62-159 261 0 0,-53 132-206 0 0,-2 0 0 0 0,-2-1-1 0 0,9-58 1 0 0,-18 92-63 0 0,13-110 135 0 0,-12 63 72 0 0,-1 49-174 0 0,-1 0-30 0 0,0 0 1 0 0,0 0 0 0 0,1 1-1 0 0,-1-1 1 0 0,0 0-1 0 0,1 1 1 0 0,-1-1 0 0 0,0 1-1 0 0,1-1 1 0 0,-1 1 0 0 0,0-1-1 0 0,1 1 1 0 0,-1-1-1 0 0,1 1 1 0 0,-1 0 0 0 0,1-1-1 0 0,-1 1 1 0 0,1 0-1 0 0,0-1 1 0 0,-1 1 0 0 0,1 0-1 0 0,0 0 1 0 0,-1-1 0 0 0,1 1-1 0 0,0 0 1 0 0,0 0-1 0 0,0 1 1 0 0,-4 28 36 0 0,4-26-30 0 0,-9 85 69 0 0,-3 71 235 0 0,11-117-63 0 0,6 74 0 0 0,4-74-89 0 0,-9-40-147 0 0,1 0 1 0 0,0-1 0 0 0,0 1 0 0 0,1 0 0 0 0,-1 0 0 0 0,0-1 0 0 0,1 1 0 0 0,0-1 0 0 0,-1 0 0 0 0,1 1 0 0 0,0-1 0 0 0,0 0 0 0 0,3 2 0 0 0,9 3 13 0 0,-13-6-22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35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10152 0 0,'0'0'15'0'0,"-1"0"1"0"0,1 0-1 0 0,-1 0 1 0 0,1 1-1 0 0,-1-1 1 0 0,1 0-1 0 0,-1 0 1 0 0,1 1-1 0 0,-1-1 1 0 0,1 1-1 0 0,-1-1 1 0 0,1 0-1 0 0,-1 1 1 0 0,1-1-1 0 0,0 1 1 0 0,-1 0-1 0 0,0 0 64 0 0,1 0-1 0 0,0 0 1 0 0,0 1-1 0 0,0-1 0 0 0,-1 0 1 0 0,1 0-1 0 0,0 0 1 0 0,0 0-1 0 0,1 0 0 0 0,-1 0 1 0 0,0 2-1 0 0,0-2-29 0 0,1 0-1 0 0,-1 0 1 0 0,0 0 0 0 0,0 0-1 0 0,0 0 1 0 0,0 0 0 0 0,0 0-1 0 0,0 0 1 0 0,0 0 0 0 0,0 0-1 0 0,0 0 1 0 0,-1 0-1 0 0,1 0 1 0 0,0 0 0 0 0,-1 1-1 0 0,-3 4 40 0 0,1 0 0 0 0,0 0 0 0 0,0 0 0 0 0,1 1-1 0 0,0-1 1 0 0,0 1 0 0 0,0-1 0 0 0,1 1 0 0 0,-1 7 0 0 0,1 3 176 0 0,0-1 1 0 0,3 27-1 0 0,-2-41-180 0 0,1 0 0 0 0,0 0 0 0 0,-1 0 0 0 0,1 0 0 0 0,0 0 0 0 0,0 0 0 0 0,0 0 0 0 0,1-1 0 0 0,-1 1 0 0 0,3 3 0 0 0,-2-2 176 0 0,-1-3-232 0 0,-1 0 0 0 0,1 0 0 0 0,-1 0 1 0 0,1 0-1 0 0,-1 0 0 0 0,1 0 0 0 0,-1 0 0 0 0,0 0 0 0 0,1 0 0 0 0,-1 0 0 0 0,1 0 0 0 0,-1 0 0 0 0,1 0 0 0 0,-1 0 0 0 0,1 0 1 0 0,-1-1-1 0 0,0 1 0 0 0,1 0 0 0 0,-1 0 0 0 0,1 0 0 0 0,-1-1 0 0 0,0 1 0 0 0,1 0 0 0 0,-1-1 0 0 0,0 1 0 0 0,1 0 0 0 0,-1-1 1 0 0,1 0-1 0 0,-1 1-28 0 0,0 0 99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36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 10248 0 0,'-4'-5'0'0'0,"1"5"120"0"0,3 9 112 0 0,0-4 144 0 0,0-2 592 0 0,-6-3-552 0 0,-1 0-120 0 0,10 0-120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36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86 9144 0 0,'-1'5'69'0'0,"-2"2"200"0"0,1 0 79 0 0,2-6-275 0 0,0 0 0 0 0,0-1-1 0 0,-1 1 1 0 0,1 0-1 0 0,0 0 1 0 0,0 0 0 0 0,0 0-1 0 0,-1 0 1 0 0,1 0 0 0 0,0 0-1 0 0,-1-1 1 0 0,1 1-1 0 0,-1 0 1 0 0,1 0 0 0 0,-2 1-1 0 0,-4 7 432 0 0,-9 22 324 0 0,14-29-797 0 0,0 0 0 0 0,0 0 1 0 0,0 0-1 0 0,0 0 1 0 0,0 0-1 0 0,-1 0 1 0 0,1 0-1 0 0,-3 2 0 0 0,-9 10 213 0 0,7-7-102 0 0,0 0-1 0 0,-1-1 0 0 0,0 0 1 0 0,0 0-1 0 0,-1 0 0 0 0,-12 6 1 0 0,19-11-111 0 0,0-1 0 0 0,0 1 0 0 0,0-1 0 0 0,0 1 0 0 0,0-1 0 0 0,-1 0 1 0 0,1 1-1 0 0,0-1 0 0 0,0 0 0 0 0,0 0 0 0 0,-1 0 0 0 0,1 0 0 0 0,0 0 1 0 0,0 0-1 0 0,-1 0 0 0 0,1-1 0 0 0,0 1 0 0 0,0 0 0 0 0,0-1 0 0 0,-1 1 1 0 0,1-1-1 0 0,0 1 0 0 0,0-1 0 0 0,0 0 0 0 0,0 1 0 0 0,0-1 0 0 0,0 0 0 0 0,0 0 1 0 0,0 1-1 0 0,1-1 0 0 0,-1 0 0 0 0,0 0 0 0 0,0 0 0 0 0,1 0 0 0 0,-1 0 1 0 0,0 0-1 0 0,1 0 0 0 0,-1-3 0 0 0,-2-2 42 0 0,1 0 0 0 0,0 0 1 0 0,0 0-1 0 0,1-1 0 0 0,-1-6 0 0 0,1 9-64 0 0,0-1 30 0 0,0 1-1 0 0,0-1 1 0 0,1 1-1 0 0,-1-9 0 0 0,1 5 0 0 0,-1 6-26 0 0,1 0 1 0 0,0 0 0 0 0,0 0-1 0 0,0 0 1 0 0,0-1 0 0 0,0 1-1 0 0,0 0 1 0 0,0 0 0 0 0,1 0 0 0 0,-1 0-1 0 0,1 0 1 0 0,0-2 0 0 0,1-2 19 0 0,1-12 111 0 0,2 2-55 0 0,-3 11-39 0 0,12-34 317 0 0,-12 37-330 0 0,1-1 0 0 0,-1 1 0 0 0,1 0-1 0 0,-1 0 1 0 0,1 0 0 0 0,0 0-1 0 0,0 1 1 0 0,0-1 0 0 0,0 1-1 0 0,0-1 1 0 0,0 1 0 0 0,0 0 0 0 0,0 0-1 0 0,0 1 1 0 0,7-2 0 0 0,-3 1-17 0 0,-4 1 7 0 0,0 0 0 0 0,0 0 0 0 0,-1 0 0 0 0,1 0 1 0 0,0 1-1 0 0,0-1 0 0 0,0 1 0 0 0,-1 0 0 0 0,1 0 0 0 0,0 0 0 0 0,-1 0 0 0 0,1 0 0 0 0,-1 0 0 0 0,1 1 0 0 0,-1-1 0 0 0,0 1 0 0 0,4 3 0 0 0,-5-3-3 0 0,1 1-1 0 0,-1 0 0 0 0,1-1 0 0 0,-1 1 0 0 0,0 0 0 0 0,0 0 0 0 0,0 0 1 0 0,0 4-1 0 0,0-5-15 0 0,0 1 23 0 0,-1 1-1 0 0,1-1 0 0 0,-1 0 1 0 0,1 0-1 0 0,-1 1 1 0 0,0-1-1 0 0,-1 6 0 0 0,1-5-11 0 0,0 53 374 0 0,0-55-377 0 0,0-1 0 0 0,0 0 0 0 0,-1 0 0 0 0,1 0 0 0 0,0 0 0 0 0,-1 0 0 0 0,1 1 0 0 0,-1-1 1 0 0,1 0-1 0 0,-1 0 0 0 0,0 0 0 0 0,0 0 0 0 0,1 0 0 0 0,-1 0 0 0 0,0-1 0 0 0,0 1 0 0 0,-1 1 0 0 0,1-1-6 0 0,0 0 63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37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9848 0 0,'0'1'138'0'0,"-1"4"811"0"0,1-5-917 0 0,0 0 0 0 0,0 1 0 0 0,0-1 0 0 0,0 0-1 0 0,0 0 1 0 0,0 0 0 0 0,0 0 0 0 0,0 1 0 0 0,0-1 0 0 0,0 0-1 0 0,0 0 1 0 0,0 0 0 0 0,1 1 0 0 0,-1-1 0 0 0,0 0 0 0 0,0 0-1 0 0,0 0 1 0 0,0 0 0 0 0,0 1 0 0 0,0-1 0 0 0,0 0 0 0 0,1 0-1 0 0,-1 0 1 0 0,0 0 0 0 0,0 0 0 0 0,0 0 0 0 0,0 1 0 0 0,0-1-1 0 0,1 0 1 0 0,-1 0 0 0 0,0 0 0 0 0,0 0 0 0 0,0 0-1 0 0,0 0 1 0 0,1 0 0 0 0,-1 0 0 0 0,0 0 21 0 0,1 0-33 0 0,0-1-16 0 0,0 1-1 0 0,0-1 1 0 0,-1 1-1 0 0,1-1 0 0 0,0 1 1 0 0,0-1-1 0 0,0 1 1 0 0,0 0-1 0 0,0-1 1 0 0,0 1-1 0 0,0 0 1 0 0,0 0-1 0 0,2 0 0 0 0,8-2 20 0 0,21-13 245 0 0,-32 15-249 0 0,0 0 0 0 0,0 0 0 0 0,0 0-1 0 0,1-1 1 0 0,-1 1 0 0 0,0 0 0 0 0,0 0 0 0 0,0 0 0 0 0,0 0 0 0 0,1 0 0 0 0,-1 0 0 0 0,0-1-1 0 0,0 1 1 0 0,0 0 0 0 0,1 0 0 0 0,-1 0 0 0 0,0 0 0 0 0,0 0 0 0 0,0 0 0 0 0,1 0-1 0 0,-1 0 1 0 0,0 0 0 0 0,0 0 0 0 0,1 0 0 0 0,-1 0 0 0 0,0 0 0 0 0,0 0 0 0 0,0 0 0 0 0,1 0-1 0 0,-1 0 1 0 0,0 0 0 0 0,0 0 0 0 0,0 0 0 0 0,1 0 0 0 0,-1 0 0 0 0,0 1 0 0 0,0-1-1 0 0,0 0 1 0 0,1 0 0 0 0,-1 0 0 0 0,0 0 0 0 0,0 0 0 0 0,0 1 0 0 0,0-1 0 0 0,0 0-1 0 0,1 0 1 0 0,-1 0 0 0 0,0 1 0 0 0,0-1 0 0 0,0 11 819 0 0,0-7-919 0 0,-2 50 873 0 0,-3-12-429 0 0,4-32-255 0 0,-1 0 0 0 0,2 0 0 0 0,-1 0 0 0 0,2 14 0 0 0,3 35 522 0 0,-3-38-382 0 0,0-1 0 0 0,1 1 0 0 0,8 28 0 0 0,-7-39 6 0 0,0 1 0 0 0,-1 0 0 0 0,0-1 0 0 0,0 23 0 0 0,1-27-8 0 0,-2-6-241 0 0,-1 0 0 0 0,0 0 0 0 0,0 0 0 0 0,0 0 0 0 0,0 0-1 0 0,0 0 1 0 0,0 0 0 0 0,0 0 0 0 0,1 0 0 0 0,-1 0 0 0 0,0 1-1 0 0,0-1 1 0 0,0 0 0 0 0,0 0 0 0 0,0 0 0 0 0,0 0-1 0 0,0 0 1 0 0,0 0 0 0 0,0 0 0 0 0,0 1 0 0 0,0-1 0 0 0,0 0-1 0 0,0 0 1 0 0,0 0 0 0 0,0 0 0 0 0,0 0 0 0 0,0 1 0 0 0,0-1-1 0 0,0 0 1 0 0,0 0 0 0 0,0 0 0 0 0,0 0 0 0 0,0 0 0 0 0,0 1-1 0 0,0-1 1 0 0,0 0 0 0 0,0 0 0 0 0,0 0 0 0 0,0 0-1 0 0,0 0 1 0 0,0 0 0 0 0,0 0 0 0 0,0 1 0 0 0,0-1 0 0 0,0 0-1 0 0,0 0 1 0 0,-1 0 0 0 0,1 0 0 0 0,0 0 0 0 0,0 0 6 0 0,-1 0 0 0 0,1 0 0 0 0,-1-1 0 0 0,1 1 0 0 0,-1 0 0 0 0,1 0 0 0 0,0-1 0 0 0,-1 1 0 0 0,1 0 0 0 0,0-1 0 0 0,-1 1 0 0 0,1 0 0 0 0,0-1 0 0 0,-1 1 0 0 0,1-1 0 0 0,0 1 1 0 0,0 0-1 0 0,-1-1 0 0 0,1 1 0 0 0,0-1 0 0 0,0 1 0 0 0,0-1 0 0 0,0 1 0 0 0,0-1 0 0 0,0 1 0 0 0,-1-1 0 0 0,1 0 0 0 0,2-18 83 0 0,-1 9-60 0 0,0-1 1 0 0,0 1-1 0 0,1 0 1 0 0,0-1-1 0 0,0 1 1 0 0,2 0-1 0 0,-1 1 1 0 0,1-1-1 0 0,6-11 1 0 0,-4 12-6 0 0,0 1 0 0 0,0-1 0 0 0,1 1 0 0 0,9-9 0 0 0,-13 14-20 0 0,0 1 0 0 0,0 0 0 0 0,0 0 0 0 0,0 0 0 0 0,1 0 0 0 0,-1 0 0 0 0,1 0-1 0 0,-1 1 1 0 0,1 0 0 0 0,-1 0 0 0 0,1 0 0 0 0,0 0 0 0 0,0 0 0 0 0,-1 1 0 0 0,6 0 0 0 0,-7 0-4 0 0,1 0 1 0 0,-1 0 0 0 0,0 0-1 0 0,0 1 1 0 0,1-1 0 0 0,-1 1-1 0 0,0 0 1 0 0,0-1 0 0 0,0 1-1 0 0,0 0 1 0 0,0 0 0 0 0,0 1-1 0 0,0-1 1 0 0,0 0 0 0 0,0 0-1 0 0,0 1 1 0 0,-1 0 0 0 0,3 2-1 0 0,1 2 6 0 0,0 1-1 0 0,-1 0 0 0 0,7 15 1 0 0,-9-19-8 0 0,0 2 1 0 0,0-1 1 0 0,0 1 0 0 0,-1 0-1 0 0,1 0 1 0 0,-1 0 0 0 0,0 0-1 0 0,-1 0 1 0 0,1 0 0 0 0,-1 0-1 0 0,0 0 1 0 0,0 0 0 0 0,-1 0 0 0 0,0-1-1 0 0,-1 8 1 0 0,0-4 1 0 0,-1 0 0 0 0,0 0 0 0 0,0-1 0 0 0,-1 1 0 0 0,0-1 0 0 0,0 0 0 0 0,-10 12 0 0 0,9-12 2 0 0,0-1 0 0 0,0 0 0 0 0,-1 0 0 0 0,0 0 0 0 0,0-1 0 0 0,0 0 0 0 0,-1 0 0 0 0,1-1 0 0 0,-15 8 0 0 0,18-11-2 0 0,0-1 0 0 0,0 1 0 0 0,0-1-1 0 0,0 0 1 0 0,0 1 0 0 0,0-1-1 0 0,0 0 1 0 0,0-1 0 0 0,0 1 0 0 0,0-1-1 0 0,0 1 1 0 0,0-1 0 0 0,-5-2-1 0 0,-1-1 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44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8640 0 0,'0'6'67'0'0,"2"2"202"0"0,0 8 185 0 0,-1-14-380 0 0,0 0 0 0 0,1 0 0 0 0,-1 0 0 0 0,1 0 0 0 0,-1 0 0 0 0,1 0 0 0 0,0-1 0 0 0,0 1 0 0 0,-1-1 0 0 0,1 1 0 0 0,4 1 0 0 0,-1-2-55 0 0,-1 0 0 0 0,1 0 0 0 0,0 0 0 0 0,0-1 0 0 0,0 0 0 0 0,0 0 0 0 0,0 0-1 0 0,-1 0 1 0 0,1-1 0 0 0,0 0 0 0 0,0 0 0 0 0,0 0 0 0 0,-1-1 0 0 0,7-2 0 0 0,21-4 244 0 0,-30 7-187 0 0,1 0 1 0 0,-1 0-1 0 0,0 0 1 0 0,1 0-1 0 0,-1-1 1 0 0,0 1-1 0 0,0-1 1 0 0,0 1-1 0 0,0-1 1 0 0,0 0-1 0 0,0 0 1 0 0,0 0-1 0 0,-1 0 1 0 0,1 0-1 0 0,2-5 1 0 0,-2 5 112 0 0,-1 1-111 0 0,0 0-1 0 0,0-1 0 0 0,-1 1 0 0 0,1 0 1 0 0,0 0-1 0 0,-1-1 0 0 0,1 1 0 0 0,-1 0 1 0 0,1 0-1 0 0,-1-1 0 0 0,0 1 1 0 0,1-1-1 0 0,-1 1 0 0 0,0 0 0 0 0,0-3 1 0 0,0 3-39 0 0,0 0 1 0 0,-1 1 0 0 0,1-1-1 0 0,0 0 1 0 0,-1 1 0 0 0,1-1-1 0 0,0 0 1 0 0,-1 1-1 0 0,1-1 1 0 0,-1 0 0 0 0,1 1-1 0 0,-1-1 1 0 0,1 1 0 0 0,-1-1-1 0 0,1 1 1 0 0,-1-1 0 0 0,0 1-1 0 0,1-1 1 0 0,-1 1 0 0 0,-1-1-1 0 0,0 0 12 0 0,0 0 0 0 0,-1 1 0 0 0,1-1-1 0 0,-1 1 1 0 0,1 0 0 0 0,0-1 0 0 0,-1 1-1 0 0,1 0 1 0 0,-1 1 0 0 0,1-1 0 0 0,-1 0-1 0 0,1 1 1 0 0,0-1 0 0 0,-1 1 0 0 0,-3 1 0 0 0,-20 9 198 0 0,13-6-89 0 0,-22 12 0 0 0,32-15-131 0 0,0 0 0 0 0,0 1 0 0 0,0-1 0 0 0,1 1 0 0 0,-1 0 0 0 0,1-1 0 0 0,0 1 0 0 0,0 0 0 0 0,0 0 0 0 0,0 1-1 0 0,0-1 1 0 0,-2 6 0 0 0,0 4 64 0 0,0 0-1 0 0,-2 16 0 0 0,5-25-59 0 0,1 0 0 0 0,0 0 0 0 0,0 0 0 0 0,0 0 0 0 0,0 1 0 0 0,1-1 1 0 0,0 0-1 0 0,0 0 0 0 0,0 0 0 0 0,3 7 0 0 0,4 18 142 0 0,-6-23-78 0 0,-1 0 0 0 0,1 0-1 0 0,1 0 1 0 0,-1 0 0 0 0,6 10 0 0 0,-7-15-85 0 0,-1-1-1 0 0,0 1 1 0 0,1-1-1 0 0,-1 0 1 0 0,0 1 0 0 0,1-1-1 0 0,-1 1 1 0 0,1-1-1 0 0,-1 0 1 0 0,1 1-1 0 0,-1-1 1 0 0,0 0 0 0 0,1 1-1 0 0,0-1 1 0 0,-1 0-1 0 0,1 0 1 0 0,-1 0 0 0 0,1 1-1 0 0,-1-1 1 0 0,1 0-1 0 0,-1 0 1 0 0,1 0-1 0 0,-1 0 1 0 0,1 0 0 0 0,0 0-1 0 0,14-6 112 0 0,-6 2-122 0 0,3-1 14 0 0,-2-1-6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39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97 10344 0 0,'-1'0'220'0'0,"0"1"-107"0"0,-4 1 250 0 0,4 1-199 0 0,0-1 1 0 0,1 1 0 0 0,-1 0 0 0 0,1-1 0 0 0,0 1 0 0 0,-1 0-1 0 0,2 4 1 0 0,-1-8-170 0 0,0 1 1 0 0,1-1-1 0 0,-1 0 0 0 0,1 1 0 0 0,-1-1 0 0 0,1 0 1 0 0,-1 1-1 0 0,1-1 0 0 0,-1 0 0 0 0,1 1 0 0 0,-1-1 0 0 0,1 1 1 0 0,0-1-1 0 0,-1 1 0 0 0,1 0 0 0 0,0-1 0 0 0,0 1 1 0 0,-1 0-1 0 0,2-1 0 0 0,7-4-9 0 0,10-8 7 0 0,7-4 7 0 0,-20 12 125 0 0,0 0-1 0 0,0-1 1 0 0,0 1-1 0 0,-1-1 1 0 0,0 0-1 0 0,0-1 1 0 0,0 1 0 0 0,5-10-1 0 0,-10 14-34 0 0,1 1 0 0 0,-1 0 0 0 0,1 0 0 0 0,0 0 0 0 0,-1 0 0 0 0,1 0 0 0 0,0 0 0 0 0,0 0 0 0 0,-1 0 0 0 0,1 0 0 0 0,0 1 0 0 0,0-1 0 0 0,0 0 0 0 0,0 0 0 0 0,0 1 0 0 0,0-1 0 0 0,0 1 0 0 0,0-1 0 0 0,3 0 644 0 0,-7 21-287 0 0,-1 0-318 0 0,-17 161 450 0 0,20-174-518 0 0,1 1 0 0 0,0-1 0 0 0,0 1 1 0 0,0-1-1 0 0,3 12 0 0 0,11 37 210 0 0,-12-47-195 0 0,1-1-1 0 0,0 1 0 0 0,0-1 0 0 0,9 15 0 0 0,-9-19 23 0 0,-1 1 0 0 0,1 0-1 0 0,-1 0 1 0 0,3 8-1 0 0,2 5 215 0 0,-6-14-226 0 0,0 0 0 0 0,1 0-1 0 0,-2 0 1 0 0,1 0-1 0 0,0 8 1 0 0,-1-11-48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41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3408 0 0,'0'17'1928'0'0,"6"4"1833"0"0,-5-20-3733 0 0,-1-1-1 0 0,0 1 0 0 0,0-1 1 0 0,0 1-1 0 0,1-1 1 0 0,-1 0-1 0 0,0 1 1 0 0,0-1-1 0 0,1 0 1 0 0,-1 1-1 0 0,0-1 1 0 0,1 0-1 0 0,-1 1 0 0 0,0-1 1 0 0,1 0-1 0 0,-1 0 1 0 0,0 1-1 0 0,1-1 1 0 0,-1 0-1 0 0,1 0 1 0 0,0 1-1 0 0,9 4 402 0 0,34 21 373 0 0,-24-17-439 0 0,1 0 0 0 0,1-1 0 0 0,34 8 0 0 0,-27-9-94 0 0,104 28 1166 0 0,-127-34-1273 0 0,0 1 0 0 0,-1 0 1 0 0,1 0-1 0 0,-1 1 0 0 0,0 0 1 0 0,0 0-1 0 0,0 0 0 0 0,6 5 1 0 0,-9-6-189 0 0,4 3 706 0 0,-5-5-665 0 0,-1 0 0 0 0,0 0 0 0 0,0 0 0 0 0,0 0 0 0 0,0 0 1 0 0,0 0-1 0 0,1 0 0 0 0,-1 0 0 0 0,0 0 0 0 0,0 0 0 0 0,0 0 0 0 0,0 0 1 0 0,0-1-1 0 0,0 1 0 0 0,1 0 0 0 0,-1 0 0 0 0,0 0 0 0 0,0 0 0 0 0,0 0 1 0 0,0 0-1 0 0,0-1 0 0 0,0 1 0 0 0,0 0 0 0 0,0 0 0 0 0,0 0 1 0 0,0 0-1 0 0,0-1 0 0 0,0 1 0 0 0,0 0 0 0 0,0 0 0 0 0,0 0 0 0 0,0 0 1 0 0,0 0-1 0 0,0-1 0 0 0,0 1 0 0 0,0 0 0 0 0,0 0 0 0 0,0 0 1 0 0,0 0-1 0 0,0-1 0 0 0,0 1 0 0 0,0 0 0 0 0,-15-16 354 0 0,-15-28 49 0 0,8 10-120 0 0,16 27-109 0 0,5 7-173 0 0,1-1 0 0 0,0 1 0 0 0,-1 0 0 0 0,1 0-1 0 0,0-1 1 0 0,0 1 0 0 0,-1 0 0 0 0,1-1 0 0 0,0 1 0 0 0,0 0 0 0 0,-1-1 0 0 0,1 1-1 0 0,0 0 1 0 0,0-1 0 0 0,0 1 0 0 0,0-1 0 0 0,-1 1 0 0 0,1 0 0 0 0,0-1-1 0 0,0 1 1 0 0,0-1 0 0 0,0 1 0 0 0,0-1 0 0 0,0 0 0 0 0,15 3 90 0 0,-14-1-103 0 0,0-1-1 0 0,0 1 0 0 0,-1-1 0 0 0,1 1 0 0 0,0-1 0 0 0,0 1 0 0 0,0 0 0 0 0,-1-1 0 0 0,1 1 1 0 0,0 0-1 0 0,-1-1 0 0 0,1 1 0 0 0,-1 0 0 0 0,2 1 0 0 0,0 2 4 0 0,53 48 91 0 0,-22-23-9 0 0,-29-21-54 0 0,-2-1 7 0 0,-1-5-25 0 0,-1 0 1 0 0,1 0 0 0 0,-1 0-1 0 0,1 0 1 0 0,-1 0-1 0 0,0 0 1 0 0,1 0-1 0 0,-1 0 1 0 0,0 0 0 0 0,-1 3-1 0 0,1 2 98 0 0,-2-6-94 0 0,-1-1 0 0 0,1 1 1 0 0,0 0-1 0 0,0 0 0 0 0,0-1 1 0 0,-4 3-1 0 0,6-3-18 0 0,-28 24 142 0 0,15-18-89 0 0,-1 0 0 0 0,0-1 0 0 0,-25 7 0 0 0,26-9-23 0 0,1 0 1 0 0,0 1-1 0 0,0 1 1 0 0,-21 11-1 0 0,25-12-14 0 0,-12 9 106 0 0,20-13-98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42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27 2904 0 0,'0'-1'118'0'0,"0"1"0"0"0,-1-1 0 0 0,1 0-1 0 0,0 1 1 0 0,-1-1 0 0 0,1 1 0 0 0,-1-1 0 0 0,1 1 0 0 0,-1-1 0 0 0,1 1 0 0 0,-1-1 0 0 0,1 1 0 0 0,-1-1-1 0 0,0 1 1 0 0,1 0 0 0 0,-1-1 0 0 0,1 1 0 0 0,-2-1 0 0 0,-20-8 3630 0 0,9 4-2616 0 0,8 4-919 0 0,0 0 1 0 0,0 1 0 0 0,0 0 0 0 0,0 0-1 0 0,-10 1 1 0 0,9-1-84 0 0,4 1-66 0 0,-1 0 1 0 0,1-1 0 0 0,-1 1-1 0 0,1 0 1 0 0,-1 1-1 0 0,1-1 1 0 0,0 0 0 0 0,-1 1-1 0 0,1-1 1 0 0,0 1-1 0 0,-2 2 1 0 0,3-3-50 0 0,-6 4 117 0 0,2-1-1 0 0,-1 2 0 0 0,0-1 0 0 0,1 1 1 0 0,0-1-1 0 0,0 2 0 0 0,1-1 0 0 0,-8 14 1 0 0,9-14-66 0 0,0 0 1 0 0,0 0-1 0 0,0 1 1 0 0,1 0-1 0 0,0-1 1 0 0,0 1-1 0 0,1 0 1 0 0,0 0-1 0 0,0 0 1 0 0,1 0-1 0 0,0 0 1 0 0,0 0-1 0 0,0 0 1 0 0,1 0-1 0 0,0 0 1 0 0,3 8-1 0 0,-3-10-28 0 0,0 0 0 0 0,0 0 0 0 0,1 0 0 0 0,0 0 0 0 0,0-1 0 0 0,0 1 0 0 0,1-1 0 0 0,-1 0 0 0 0,1 0 0 0 0,0 0 0 0 0,0 0 0 0 0,0 0 0 0 0,7 5 0 0 0,-9-8-30 0 0,-1-1 0 0 0,1 1 1 0 0,0-1-1 0 0,0 0 0 0 0,-1 1 0 0 0,1-1 0 0 0,0 0 0 0 0,0 0 0 0 0,0 1 0 0 0,0-1 0 0 0,-1 0 1 0 0,1 0-1 0 0,0 0 0 0 0,0 0 0 0 0,0 0 0 0 0,0 0 0 0 0,0 0 0 0 0,-1 0 0 0 0,1-1 0 0 0,0 1 1 0 0,0 0-1 0 0,0 0 0 0 0,-1-1 0 0 0,2 0 0 0 0,2 0 11 0 0,-1-1-1 0 0,0 0 1 0 0,0-1-1 0 0,0 1 1 0 0,5-5 0 0 0,2-3 17 0 0,15-22 0 0 0,-23 30-31 0 0,10-14 23 0 0,-3 1-12 0 0,-2 1 7 0 0,-3 8-18 0 0,1-3 13 0 0,0 0 1 0 0,0 0-1 0 0,4-13 1 0 0,-9 21-19 0 0,1-3 13 0 0,1 0 0 0 0,-1 0 0 0 0,1 1 0 0 0,0-1 0 0 0,2-3 0 0 0,-4 7-8 0 0,0-1 1 0 0,1 1-1 0 0,-1 0 0 0 0,0 0 1 0 0,0-1-1 0 0,0 1 0 0 0,1 0 1 0 0,-1 0-1 0 0,0-1 0 0 0,0 1 1 0 0,1 0-1 0 0,-1 0 0 0 0,0 0 1 0 0,1 0-1 0 0,-1 0 0 0 0,0-1 0 0 0,1 1 1 0 0,-1 0-1 0 0,0 0 0 0 0,0 0 1 0 0,1 0-1 0 0,-1 0 0 0 0,0 0 1 0 0,1 0-1 0 0,-1 0 0 0 0,0 0 1 0 0,1 0-1 0 0,-1 0 0 0 0,0 0 1 0 0,1 0-1 0 0,-1 1 0 0 0,0-1 0 0 0,1 0 1 0 0,-1 0-1 0 0,0 0 0 0 0,0 0 1 0 0,1 1-1 0 0,1 0 10 0 0,-1 0 0 0 0,0 0 0 0 0,0 1 0 0 0,0-1 0 0 0,1 0 0 0 0,-1 1 0 0 0,0-1 0 0 0,1 3 1 0 0,13 23 81 0 0,16 15 143 0 0,-5-6 214 0 0,-25-35-446 0 0,0-1-1 0 0,0 1 1 0 0,0 0-1 0 0,0-1 0 0 0,1 0 1 0 0,-1 1-1 0 0,0-1 0 0 0,0 1 1 0 0,0-1-1 0 0,0 0 0 0 0,0 0 1 0 0,1 0-1 0 0,-1 0 0 0 0,0 0 1 0 0,0 0-1 0 0,0 0 0 0 0,2-1 1 0 0,-2 1-3 0 0,1 0 17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43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9344 0 0,'-13'1'124'0'0,"1"3"349"0"0,10-3-426 0 0,1 1 0 0 0,0 0 1 0 0,0-1-1 0 0,0 1 0 0 0,0 0 0 0 0,0 0 0 0 0,1-1 0 0 0,-1 1 0 0 0,0 0 0 0 0,1 0 0 0 0,0 0 0 0 0,-1 2 0 0 0,-6 29 9 0 0,6-26-42 0 0,-1 1 0 0 0,1-1 1 0 0,0 1 0 0 0,0 9-1 0 0,1-14-3 0 0,1 0 0 0 0,-1 1-1 0 0,0-1 1 0 0,1 0 0 0 0,0 0-1 0 0,0 0 1 0 0,0 0-1 0 0,0 0 1 0 0,0 0 0 0 0,1 0-1 0 0,-1 0 1 0 0,1-1 0 0 0,2 4-1 0 0,2 3 33 0 0,-4-7 4 0 0,0 1-1 0 0,0 0 1 0 0,0-1 0 0 0,0 1-1 0 0,5 3 1 0 0,-5-5 7 0 0,0 0 1 0 0,0 0-1 0 0,0 0 1 0 0,0-1-1 0 0,0 1 1 0 0,1-1-1 0 0,-1 1 1 0 0,4-1-1 0 0,-4 1-25 0 0,0-2 16 0 0,0 1 0 0 0,0 0-1 0 0,0-1 1 0 0,0 1 0 0 0,0-1 0 0 0,0 0 0 0 0,0 0 0 0 0,0 0 0 0 0,0 0 0 0 0,0 0 0 0 0,0 0 0 0 0,-1 0 0 0 0,1-1 0 0 0,2-1 0 0 0,-4 3-34 0 0,6-7 160 0 0,22-39 486 0 0,-9 22 62 0 0,-19 23-643 0 0,1 0 1 0 0,-1-1 0 0 0,0 1 0 0 0,0 0-1 0 0,1-1 1 0 0,-1 1 0 0 0,0-1 0 0 0,0 1 0 0 0,0-1-1 0 0,0 1 1 0 0,-1-3 0 0 0,1 1 138 0 0,0 2 415 0 0,6 25-227 0 0,1-9-252 0 0,2 2-6 0 0,3 16 53 0 0,-12-33-198 0 0,1 3 31 0 0,-1-1-1 0 0,1 0 0 0 0,0 1 1 0 0,-1-1-1 0 0,1 0 0 0 0,0 0 1 0 0,0 1-1 0 0,1-1 0 0 0,-1 0 1 0 0,0 0-1 0 0,1 0 0 0 0,-1 0 1 0 0,1-1-1 0 0,0 1 0 0 0,-1 0 1 0 0,1-1-1 0 0,0 1 0 0 0,0-1 1 0 0,4 3-1 0 0,-2-5 7 0 0,-1 1-1 0 0,1-1 0 0 0,0 0 1 0 0,0 0-1 0 0,-1 0 0 0 0,8-4 1 0 0,-7 4 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44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186 399 11256 0 0,'1'5'327'0'0,"2"-9"393"0"0,-2 3-674 0 0,-1 1 0 0 0,0-1 0 0 0,0 1 0 0 0,0-1 0 0 0,1 1 0 0 0,-1-1 0 0 0,0 1 0 0 0,0-1 0 0 0,0 1 1 0 0,0-1-1 0 0,0 1 0 0 0,0-1 0 0 0,0 1 0 0 0,0-1 0 0 0,0 1 0 0 0,0-1 0 0 0,0 1 0 0 0,0-1 0 0 0,0 1 0 0 0,-1-1 0 0 0,1 1 0 0 0,0-1 0 0 0,-3-1-41 0 0,0 1 0 0 0,0 0 0 0 0,0 0 0 0 0,0 0 0 0 0,0 0 0 0 0,0 0 0 0 0,0 1 0 0 0,-1 0 0 0 0,1-1 0 0 0,0 1 0 0 0,-4 1 0 0 0,4-1-1 0 0,-7-1 10 0 0,1 2 0 0 0,-1-1 0 0 0,0 1 0 0 0,-15 4 0 0 0,22-4-3 0 0,-1 0-1 0 0,1 1 0 0 0,0-1 0 0 0,-1 1 0 0 0,1 0 0 0 0,0 0 1 0 0,0 0-1 0 0,0 1 0 0 0,1-1 0 0 0,-1 0 0 0 0,0 1 0 0 0,1 0 1 0 0,0 0-1 0 0,-3 3 0 0 0,-1 2 77 0 0,1 0 1 0 0,0 1-1 0 0,1 0 1 0 0,0-1-1 0 0,-4 15 1 0 0,6-18-22 0 0,1-1 0 0 0,0 1 1 0 0,1-1-1 0 0,-1 0 0 0 0,1 1 1 0 0,0-1-1 0 0,0 1 0 0 0,0-1 1 0 0,1 1-1 0 0,0-1 0 0 0,0 1 1 0 0,0-1-1 0 0,3 8 0 0 0,-4-10-34 0 0,1 0 1 0 0,0 0-1 0 0,0 0 0 0 0,1 0 0 0 0,-1-1 1 0 0,0 1-1 0 0,0 0 0 0 0,1-1 0 0 0,-1 1 1 0 0,1 0-1 0 0,0-1 0 0 0,-1 0 0 0 0,1 1 1 0 0,0-1-1 0 0,0 0 0 0 0,0 0 0 0 0,0 0 1 0 0,2 1-1 0 0,0-1-2 0 0,-1-1 0 0 0,0 1 0 0 0,0-1 0 0 0,0 0 0 0 0,1 0 0 0 0,-1 0 0 0 0,0 0 0 0 0,0 0 0 0 0,0-1 0 0 0,1 1 0 0 0,3-2 0 0 0,1-1 8 0 0,-1 0 0 0 0,1 0 0 0 0,0-1 0 0 0,-1 0 0 0 0,0 0 0 0 0,0-1 0 0 0,0 0 0 0 0,9-9 0 0 0,-3-1 12 0 0,0 0 1 0 0,-2-1 0 0 0,0 0-1 0 0,-1-1 1 0 0,0-1 0 0 0,-1 1-1 0 0,-1-1 1 0 0,9-33 0 0 0,-5 2 20 0 0,-3-1 1 0 0,5-94-1 0 0,-11 108-41 0 0,3-32 38 0 0,-6 67-66 0 0,0 1 0 0 0,0-1 0 0 0,0 1 0 0 0,0-1 0 0 0,0 1 0 0 0,-1-1 0 0 0,1 1 0 0 0,0 0 0 0 0,0-1 0 0 0,0 1 0 0 0,0-1 0 0 0,-1 1 0 0 0,1-1 0 0 0,0 1 0 0 0,0 0 1 0 0,-1-1-1 0 0,1 1 0 0 0,0 0 0 0 0,-1-1 0 0 0,1 1-1 0 0,0 0 0 0 0,0 0 0 0 0,-1 0 1 0 0,1 0-1 0 0,0 0 0 0 0,0 0 0 0 0,0 0 0 0 0,0 0 1 0 0,-1 0-1 0 0,1 0 0 0 0,0 0 0 0 0,0 0 0 0 0,0 0 1 0 0,0 0-1 0 0,-1 0 0 0 0,1 0 0 0 0,0 1 1 0 0,0-1-1 0 0,0 0 0 0 0,0 0 0 0 0,0 0 0 0 0,0 0 1 0 0,-1 0-1 0 0,1 0 0 0 0,0 1 0 0 0,0-1 0 0 0,0 0 1 0 0,0 0-1 0 0,0 0 0 0 0,0 0 0 0 0,0 0 1 0 0,0 1-1 0 0,0-1 0 0 0,0 0 0 0 0,0 0 0 0 0,0 0 1 0 0,0 0-1 0 0,0 1 0 0 0,0-1 0 0 0,0 0 0 0 0,0 0 1 0 0,0 0-1 0 0,0 0 0 0 0,0 1 0 0 0,0-1 0 0 0,0 0 1 0 0,0 0-1 0 0,0 0 0 0 0,0 0 0 0 0,0 0 1 0 0,0 1-1 0 0,0 1 10 0 0,0 1 1 0 0,0-1-1 0 0,0 0 0 0 0,0 0 1 0 0,-1 1-1 0 0,1-1 1 0 0,-1 0-1 0 0,1 1 0 0 0,-1-1 1 0 0,-2 4-1 0 0,-2 2 10 0 0,1 1-1 0 0,0 0 0 0 0,0 0 1 0 0,1 1-1 0 0,0-1 1 0 0,1 1-1 0 0,-2 13 1 0 0,-1-1 10 0 0,-4 35 142 0 0,-5 94 0 0 0,14-147-166 0 0,-1 8 33 0 0,2 1-1 0 0,-1-1 1 0 0,2 0 0 0 0,0 1-1 0 0,0-1 1 0 0,1 0 0 0 0,0 0-1 0 0,1-1 1 0 0,1 1-1 0 0,11 21 1 0 0,-15-31-29 0 0,0-1-1 0 0,1 1 1 0 0,-1 0 0 0 0,1 0-1 0 0,0-1 1 0 0,-1 1 0 0 0,1-1-1 0 0,0 1 1 0 0,0-1 0 0 0,2 2-1 0 0,5 2 64 0 0,-8-4-69 0 0,0-1 0 0 0,1 0 1 0 0,-1 0-1 0 0,0 0 0 0 0,0-1 1 0 0,1 1-1 0 0,-1 0 0 0 0,0 0 0 0 0,0-1 1 0 0,1 1-1 0 0,-1-1 0 0 0,0 1 1 0 0,1-1-1 0 0,0 0 3 0 0,6-3 4 0 0,-1 0-1 0 0,1-1 0 0 0,-1 0 0 0 0,0 0 1 0 0,0-1-1 0 0,7-7 0 0 0,-8 7-10 0 0,7-7 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44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21 159 8744 0 0,'-1'0'16'0'0,"0"1"0"0"0,1-1 1 0 0,-1 0-1 0 0,1 0 0 0 0,-1 1 1 0 0,1-1-1 0 0,-1 0 0 0 0,1 1 1 0 0,0-1-1 0 0,-1 0 0 0 0,1 1 1 0 0,-1-1-1 0 0,1 1 0 0 0,0-1 1 0 0,-1 1-1 0 0,1 0 1 0 0,-3 15 953 0 0,0-3-282 0 0,2-10-508 0 0,0 0 1 0 0,0 0 0 0 0,0 0 0 0 0,1 0-1 0 0,-1 0 1 0 0,0 0 0 0 0,1 0 0 0 0,0 4 0 0 0,1 32 256 0 0,0-16-61 0 0,-1-21-358 0 0,1 10 247 0 0,-1-11-247 0 0,1-1 0 0 0,-1 0 0 0 0,0 1 0 0 0,0-1 0 0 0,0 0 0 0 0,0 1 0 0 0,0-1 0 0 0,1 0 0 0 0,-1 0 0 0 0,0 1 0 0 0,0-1 0 0 0,0 0 0 0 0,1 0 0 0 0,-1 1 0 0 0,0-1 0 0 0,0 0 1 0 0,1 0-1 0 0,-1 0 0 0 0,0 1 0 0 0,1-1 0 0 0,-1 0 0 0 0,0 0 0 0 0,1 0 0 0 0,-1 0 0 0 0,0 0 0 0 0,1 0 0 0 0,-1 0 0 0 0,0 0 0 0 0,1 0 0 0 0,-1 0 0 0 0,1 0-1 0 0,-1 1-1 0 0,0-1 0 0 0,1 0 1 0 0,-1 0-1 0 0,0 0 0 0 0,0 0 1 0 0,1 0-1 0 0,-1 0 1 0 0,0 1-1 0 0,1-1 0 0 0,-1 0 1 0 0,0 0-1 0 0,0 0 0 0 0,0 1 1 0 0,1-1-1 0 0,-1 0 1 0 0,0 0-1 0 0,0 1 0 0 0,0-1 1 0 0,1 0-1 0 0,-1 1 0 0 0,0-1 1 0 0,0 0-1 0 0,0 1 1 0 0,0-1-1 0 0,0 0 0 0 0,0 1 1 0 0,0-1-1 0 0,0 0 0 0 0,0 0 1 0 0,0 1-1 0 0,0-1 1 0 0,0 1-1 0 0,0-1-10 0 0,0 0-1 0 0,1 0 1 0 0,-1-1-1 0 0,0 1 1 0 0,0 0-1 0 0,0 0 1 0 0,0 0 0 0 0,0 0-1 0 0,0 0 1 0 0,0 0-1 0 0,1 0 1 0 0,-1-1 0 0 0,0 1-1 0 0,0 0 1 0 0,0 0-1 0 0,0 0 1 0 0,1 0 0 0 0,-1 0-1 0 0,0 0 1 0 0,0 0-1 0 0,0 0 1 0 0,0 0 0 0 0,1 0-1 0 0,-1 0 1 0 0,0 0-1 0 0,0 0 1 0 0,0 0 0 0 0,0 0-1 0 0,1 0 1 0 0,-1 0-1 0 0,0 0 1 0 0,0 0 0 0 0,0 0-1 0 0,0 0 1 0 0,1 0-1 0 0,-1 0 1 0 0,0 0-1 0 0,0 0 1 0 0,0 1 0 0 0,0-1-1 0 0,1 0 1 0 0,-1 0-1 0 0,0 0 1 0 0,0 0 0 0 0,0 0-1 0 0,0 0 1 0 0,0 1-1 0 0,0-1 1 0 0,0 0 0 0 0,0 0-1 0 0,1 0 1 0 0,-1 0-1 0 0,0 1 1 0 0,0-1 0 0 0,0 0-1 0 0,0 0 1 0 0,0 0-1 0 0,0 0 1 0 0,0 1 0 0 0,0-1-1 0 0,0 0 1 0 0,0 0-1 0 0,0 0 1 0 0,0 0 0 0 0,0 1-1 0 0,0-1 1 0 0,0 0-1 0 0,0 0 1 0 0,1-1 137 0 0</inkml:trace>
  <inkml:trace contextRef="#ctx0" brushRef="#br0" timeOffset="1">37 15 11656 0 0,'0'-1'0'0'0,"-4"-4"208"0"0,0 1 224 0 0,2-1 1056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44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41 10248 0 0,'0'8'15'0'0,"0"1"52"0"0,0 10 140 0 0,-1-16-148 0 0,1 0 0 0 0,-1-1 1 0 0,0 1-1 0 0,0 0 0 0 0,0 0 0 0 0,0-1 0 0 0,0 1 0 0 0,0-1 1 0 0,-1 1-1 0 0,-2 2 0 0 0,-4 9 323 0 0,-13 25 72 0 0,7-20-229 0 0,10-15-182 0 0,2-2-27 0 0,1-1 0 0 0,0 1 1 0 0,-1 0-1 0 0,0-1 1 0 0,1 1-1 0 0,-1-1 1 0 0,0 0-1 0 0,1 1 0 0 0,-1-1 1 0 0,0 0-1 0 0,-2 1 1 0 0,-2 1 22 0 0,-24 17 201 0 0,29-19-225 0 0,-1 0 0 0 0,1 0 1 0 0,-1 0-1 0 0,0 0 1 0 0,1 0-1 0 0,-1 0 1 0 0,0 0-1 0 0,1-1 0 0 0,-1 1 1 0 0,0-1-1 0 0,0 1 1 0 0,-2-1-1 0 0,-1 1 23 0 0,3 0-18 0 0,0 0 1 0 0,0 0-1 0 0,0-1 0 0 0,0 1 0 0 0,-1 0 0 0 0,1-1 0 0 0,0 0 0 0 0,-3 0 1 0 0,-11 1 129 0 0,12 0-116 0 0,3 0-23 0 0,0-1 1 0 0,-1 0-1 0 0,1 1 1 0 0,0-1-1 0 0,-1 0 1 0 0,1 0-1 0 0,0 0 1 0 0,-1 0 0 0 0,1 0-1 0 0,0 0 1 0 0,-1 0-1 0 0,1-1 1 0 0,0 1-1 0 0,-3-1 1 0 0,0 1 20 0 0,3 0-22 0 0,0 0 0 0 0,0 0 1 0 0,-1 0-1 0 0,1-1 0 0 0,0 1 1 0 0,0 0-1 0 0,-1-1 0 0 0,1 1 1 0 0,0-1-1 0 0,0 1 0 0 0,0-1 1 0 0,0 1-1 0 0,-1-1 1 0 0,1 0-1 0 0,-1-1 0 0 0,-3 0 20 0 0,3 1-13 0 0,0 0-1 0 0,0-1 1 0 0,0 1-1 0 0,0 0 1 0 0,1-1-1 0 0,-1 1 1 0 0,0-1-1 0 0,-1-1 1 0 0,-1-1 14 0 0,-12-13 129 0 0,12 12-129 0 0,2 4-13 0 0,1-1 0 0 0,-1 0 0 0 0,0 0 0 0 0,1 0 0 0 0,0 0 0 0 0,-1-1 0 0 0,1 1 0 0 0,-1-3 0 0 0,-6-11 82 0 0,6 7-8 0 0,2-10 4 0 0,2 9 5 0 0,6-10-3 0 0,-1 10-1 0 0,19-14 103 0 0,-9 9-99 0 0,-17 15-94 0 0,1 0-1 0 0,0-1 1 0 0,-1 1 0 0 0,1-1-1 0 0,-1 1 1 0 0,1-1 0 0 0,-1 1-1 0 0,1-1 1 0 0,-1 1 0 0 0,1-1-1 0 0,-1 0 1 0 0,0 1 0 0 0,1-1-1 0 0,-1 1 1 0 0,0-1 0 0 0,1 0-1 0 0,-1 0 1 0 0,0 1 0 0 0,0-1-1 0 0,0 0 1 0 0,1-1-1 0 0,-1 2 0 0 0,0-1-1 0 0,0 1 1 0 0,0-1-1 0 0,0 1 1 0 0,0-1 0 0 0,0 1-1 0 0,0-1 1 0 0,1 1-1 0 0,-1-1 1 0 0,0 1-1 0 0,0-1 1 0 0,1 1-1 0 0,-1-1 1 0 0,0 1-1 0 0,1-1 1 0 0,-1 1-1 0 0,0 0 1 0 0,1-1-1 0 0,-1 1 1 0 0,1 0-1 0 0,-1-1 1 0 0,0 1-1 0 0,1 0 1 0 0,0-1-1 0 0,2-1 36 0 0,0-1-1 0 0,0 1 0 0 0,0 0 1 0 0,0 0-1 0 0,0 0 1 0 0,1 1-1 0 0,-1-1 0 0 0,1 1 1 0 0,6-2-1 0 0,2 2 67 0 0,1 0-1 0 0,16 0 1 0 0,-23 1-80 0 0,-1 0-10 0 0,-4-1-10 0 0,0 1 0 0 0,1 0-1 0 0,-1 0 1 0 0,0 0 0 0 0,1 0 0 0 0,-1 0-1 0 0,0 0 1 0 0,1 0 0 0 0,-1 0 0 0 0,0 0 0 0 0,1 1-1 0 0,-1-1 1 0 0,3 2 0 0 0,10 2 57 0 0,-13-3-59 0 0,0-1 1 0 0,0 0-1 0 0,-1 0 1 0 0,1 0-1 0 0,0 1 1 0 0,-1-1-1 0 0,1 0 1 0 0,0 1 0 0 0,-1-1-1 0 0,1 1 1 0 0,0-1-1 0 0,-1 1 1 0 0,1-1-1 0 0,-1 1 1 0 0,1-1-1 0 0,-1 1 1 0 0,1-1-1 0 0,-1 1 1 0 0,0 0-1 0 0,1 0 1 0 0,4 6 94 0 0,-3-4-57 0 0,1 0 1 0 0,-1 0 0 0 0,0 0-1 0 0,0 1 1 0 0,-1-1-1 0 0,1 0 1 0 0,-1 1-1 0 0,3 6 1 0 0,-3-2 78 0 0,0 1 0 0 0,0 0 0 0 0,-1 11 0 0 0,-1-15-63 0 0,0 0 0 0 0,0 0 1 0 0,-1 0-1 0 0,0-1 0 0 0,-2 7 1 0 0,3-9-10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4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10448 0 0,'0'-5'111'0'0,"0"1"362"0"0,0-4 2039 0 0,0 12-2039 0 0,65 244-49 0 0,-62-238-387 0 0,0 1-1 0 0,0 0 1 0 0,7 13 0 0 0,-8-20-18 0 0,1 0 0 0 0,-1-1 0 0 0,1 1 1 0 0,0 0-1 0 0,-1-1 0 0 0,2 0 0 0 0,-1 1 1 0 0,0-1-1 0 0,1 0 0 0 0,5 3 1 0 0,-7-4 11 0 0,0-1 0 0 0,0 0 0 0 0,0 1 0 0 0,0-1 0 0 0,0 1 0 0 0,0-1 0 0 0,-1 1 0 0 0,1 0 1 0 0,-1 0-1 0 0,1 0 0 0 0,-1 0 0 0 0,0 0 0 0 0,1 0 0 0 0,0 4 0 0 0,-2-5-9 0 0,0-1-1 0 0,0 0 1 0 0,1 1-1 0 0,-1-1 0 0 0,0 0 1 0 0,0 1-1 0 0,0-1 1 0 0,0 0-1 0 0,1 1 1 0 0,-1-1-1 0 0,0 0 0 0 0,0 1 1 0 0,1-1-1 0 0,-1 0 1 0 0,0 0-1 0 0,0 1 1 0 0,1-1-1 0 0,-1 0 1 0 0,0 0-1 0 0,1 0 0 0 0,-1 1 1 0 0,1-1-1 0 0,2-6 500 0 0,-3-14-178 0 0,-3 1-211 0 0,2 15-90 0 0,0 0 1 0 0,0 0 0 0 0,1 1 0 0 0,0-1 0 0 0,-1 0 0 0 0,1 0-1 0 0,1 0 1 0 0,-1 0 0 0 0,1 0 0 0 0,-1 0 0 0 0,1 0 0 0 0,2-4-1 0 0,-2 6-22 0 0,0 0 0 0 0,0 0 0 0 0,1 0 0 0 0,-1 1 0 0 0,1-1 0 0 0,-1 0 0 0 0,1 1 0 0 0,0-1 0 0 0,0 1-1 0 0,-1-1 1 0 0,1 1 0 0 0,0 0 0 0 0,0 0 0 0 0,0 0 0 0 0,0 0 0 0 0,1 0 0 0 0,-1 1 0 0 0,0-1 0 0 0,0 1-1 0 0,0-1 1 0 0,1 1 0 0 0,3 0 0 0 0,9-2 54 0 0,0 2 0 0 0,20 1 0 0 0,-27 0-40 0 0,-2 0-11 0 0,0 0 1 0 0,0 1-1 0 0,1 0 1 0 0,-1 0-1 0 0,-1 0 1 0 0,1 0-1 0 0,0 1 1 0 0,0 0-1 0 0,6 6 1 0 0,-5-5 17 0 0,-5-3-27 0 0,0 1 0 0 0,-1-1 0 0 0,1 1 0 0 0,0-1 0 0 0,-1 1-1 0 0,0-1 1 0 0,1 1 0 0 0,-1 0 0 0 0,0 0 0 0 0,0 0 0 0 0,2 3 0 0 0,6 24 231 0 0,-9-28-239 0 0,1 2 13 0 0,0 0 0 0 0,-1 0 0 0 0,0 0 0 0 0,1 0 0 0 0,-1 0 0 0 0,0 1 0 0 0,-1-1 0 0 0,1 0 0 0 0,-1 0 0 0 0,1 0 0 0 0,-1 0 0 0 0,0 0 0 0 0,0 0 0 0 0,0 0 0 0 0,0 0 0 0 0,-1 0-1 0 0,1 0 1 0 0,-1-1 0 0 0,0 1 0 0 0,0-1 0 0 0,0 1 0 0 0,-4 3 0 0 0,-3 3 24 0 0,-1-1 0 0 0,0 0 1 0 0,-1 0-1 0 0,-13 6 0 0 0,14-7-1 0 0,3-4-11 0 0,1 0 0 0 0,-1 0 1 0 0,1 0-1 0 0,-1-1 0 0 0,0 1 0 0 0,0-2 1 0 0,0 1-1 0 0,-13 0 0 0 0,18-2 0 0 0,1 0-25 0 0,0 0 0 0 0,0 0 1 0 0,0 0-1 0 0,0 0 0 0 0,0 0 1 0 0,0 0-1 0 0,0-1 0 0 0,0 1 0 0 0,0 0 1 0 0,0-1-1 0 0,1 1 0 0 0,-1-1 0 0 0,0 1 1 0 0,0-1-1 0 0,0 1 0 0 0,0-1 1 0 0,1 1-1 0 0,-1-1 0 0 0,0 0 0 0 0,0 0 1 0 0,1 1-1 0 0,-1-1 0 0 0,0-1 0 0 0,-2-4-2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46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1 105 11152 0 0,'0'-9'209'0'0,"-1"6"-93"0"0,1 0 0 0 0,0 1 0 0 0,0-1 1 0 0,0 0-1 0 0,1 1 0 0 0,-1-1 0 0 0,1 0 1 0 0,-1 1-1 0 0,1-1 0 0 0,2-3 1 0 0,1 0-90 0 0,0 0 0 0 0,0 0 0 0 0,1 0 1 0 0,0 0-1 0 0,1 1 0 0 0,11-9 0 0 0,-14 11-16 0 0,4 0 37 0 0,-3 1-30 0 0,-2 1-10 0 0,-1 0 1 0 0,1 1-1 0 0,0-1 1 0 0,-1 0-1 0 0,1 1 1 0 0,0 0-1 0 0,0-1 1 0 0,-1 1-1 0 0,1 0 1 0 0,0 0-1 0 0,3 0 1 0 0,33 0 132 0 0,-17 0-69 0 0,-20 0-64 0 0,0 0 1 0 0,0 0-1 0 0,0 0 0 0 0,0 0 0 0 0,0 0 0 0 0,0 1 0 0 0,0-1 1 0 0,0 0-1 0 0,0 0 0 0 0,-1 1 0 0 0,1-1 0 0 0,0 0 0 0 0,0 1 1 0 0,0-1-1 0 0,0 1 0 0 0,-1-1 0 0 0,1 1 0 0 0,0-1 1 0 0,0 1-1 0 0,0 1 0 0 0,1 0 23 0 0,2 3 78 0 0,10 30 221 0 0,-11-26-245 0 0,-1 0 1 0 0,1 0 0 0 0,-2 0 0 0 0,2 13 0 0 0,-2-16-66 0 0,2 12 134 0 0,-3 0-71 0 0,-2-5 25 0 0,-1 22 116 0 0,-1-5-10 0 0,3-25-195 0 0,0 10 118 0 0,-2-1 0 0 0,0 0 0 0 0,-5 17 1 0 0,6-25-109 0 0,-8 15 110 0 0,8-16-113 0 0,1-3-14 0 0,1 0 0 0 0,-1 0 1 0 0,0-1-1 0 0,0 1 0 0 0,0 0 0 0 0,0-1 1 0 0,0 1-1 0 0,-1-1 0 0 0,1 1 1 0 0,-3 1-1 0 0,1 2 16 0 0,1-3-12 0 0,0 0 0 0 0,0 0 1 0 0,0 0-1 0 0,0 0 0 0 0,0 0 1 0 0,0 0-1 0 0,-3 1 1 0 0,1 1 6 0 0,-17 11 98 0 0,-27 13 333 0 0,40-22 11 0 0,9-4 91 0 0,7-5-341 0 0,20-7-103 0 0,32-9-1 0 0,-2 2 31 0 0,-46 14-69 0 0,0 1 0 0 0,0 0-1 0 0,0 1 1 0 0,0 1-1 0 0,21 1 1 0 0,-7-1 86 0 0,5 0 92 0 0,-30 0-247 0 0,-1 0 0 0 0,0 0 0 0 0,0 1 0 0 0,1-1 0 0 0,-1 0 0 0 0,0 0 1 0 0,1 0-1 0 0,-1 0 0 0 0,0 0 0 0 0,0 0 0 0 0,1 1 0 0 0,-1-1 0 0 0,0 0 0 0 0,0 0 0 0 0,1 0 0 0 0,-1 1 1 0 0,0-1-1 0 0,0 0 0 0 0,0 0 0 0 0,0 1 0 0 0,1-1 0 0 0,-1 0 0 0 0,0 0 0 0 0,0 1 0 0 0,0-1 1 0 0,0 0-1 0 0,0 1 0 0 0,0-1 0 0 0,0 0 0 0 0,0 1 0 0 0,0-1 0 0 0,0 0 0 0 0,0 1 0 0 0,0-1 0 0 0,0 0 0 0 0,0 1 0 0 0,0-1 0 0 0,0 0 0 0 0,1 0-1 0 0,-1 1 1 0 0,0-1 0 0 0,0 0 0 0 0,0 0 0 0 0,0 0 0 0 0,0 1-1 0 0,0-1 1 0 0,0 0 0 0 0,0 0 0 0 0,0 1 0 0 0,1-1 0 0 0,-1 0 0 0 0,0 0-1 0 0,0 0 1 0 0,0 0 0 0 0,0 1 0 0 0,1-1 0 0 0,-1 0 0 0 0,0 0-1 0 0,0 0 1 0 0,0 0 0 0 0,1 0 0 0 0,-1 1 0 0 0,0-1 0 0 0,1 0-1 0 0,-1 0 37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55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2608 0 0,'-1'8'39'0'0,"-4"1"146"0"0,-1 5 311 0 0,-1 28 752 0 0,1 1-531 0 0,1 0 0 0 0,3 1 1 0 0,1-1-1 0 0,2 0 0 0 0,8 47 1 0 0,-1-51-363 0 0,2 0 0 0 0,22 57 0 0 0,-5-15 149 0 0,2-2 44 0 0,-19-55-303 0 0,-1 0 1 0 0,-1 0-1 0 0,-2 1 0 0 0,6 35 1 0 0,11 321 1987 0 0,-18-232-1621 0 0,-1 78 77 0 0,-2-180-419 0 0,2-1 0 0 0,16 77-1 0 0,-17-115-169 0 0,-1 1 0 0 0,2-1 0 0 0,-1 1-1 0 0,1-1 1 0 0,0 0 0 0 0,6 7 0 0 0,-5-6 84 0 0,-4-9-180 0 0,-1 0 1 0 0,0 0-1 0 0,0 0 0 0 0,0 1 0 0 0,0-1 1 0 0,1 0-1 0 0,-1 0 0 0 0,0 0 1 0 0,0 1-1 0 0,0-1 0 0 0,0 0 0 0 0,0 0 1 0 0,0 1-1 0 0,0-1 0 0 0,1 0 0 0 0,-1 0 1 0 0,0 1-1 0 0,0-1 0 0 0,0 0 1 0 0,0 0-1 0 0,0 1 0 0 0,0-1 0 0 0,0 0 1 0 0,0 0-1 0 0,0 1 0 0 0,0-1 0 0 0,-1 0 1 0 0,1 0-1 0 0,0 1 0 0 0,0-1 0 0 0,0 0 1 0 0,0 0-1 0 0,0 0 0 0 0,0 1 1 0 0,0-1-1 0 0,-1 0 0 0 0,1 0 0 0 0,0 0 1 0 0,0 1-1 0 0,0-1 0 0 0,0 0 0 0 0,-1 0 1 0 0,1 0-1 0 0,0 0 0 0 0,0 1 1 0 0,-1-1-1 0 0,1 0 0 0 0,0 0 0 0 0,0 0 1 0 0,0 0-1 0 0,-1 0 0 0 0,1 0 0 0 0,0 0 1 0 0,0 0-1 0 0,-1 0 0 0 0,-13-1 33 0 0,13 1-36 0 0,-25-6 26 0 0,-31-12-1 0 0,49 15-25 0 0,1 0 1 0 0,0-1-1 0 0,0 0 0 0 0,0 0 0 0 0,1 0 1 0 0,-1-1-1 0 0,1 0 0 0 0,-10-10 0 0 0,4-1-1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44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17 9744 0 0,'6'-1'190'0'0,"-2"8"540"0"0,-2 9 254 0 0,-1-4-691 0 0,1 1 0 0 0,3 16 0 0 0,-2-16 70 0 0,-1 1-1 0 0,1 19 0 0 0,-3 17 1056 0 0,0-49-1360 0 0,-1 1 0 0 0,0-1 0 0 0,0 0 0 0 0,0 1 0 0 0,0-1 1 0 0,0 0-1 0 0,0 0 0 0 0,0 0 0 0 0,-1 0 0 0 0,-1 2 0 0 0,-3 2 200 0 0,5-5-227 0 0,1-1-1 0 0,-1 1 1 0 0,0 0 0 0 0,0-1-1 0 0,0 1 1 0 0,0-1 0 0 0,0 1-1 0 0,1-1 1 0 0,-1 0 0 0 0,0 1-1 0 0,1-1 1 0 0,-1 0 0 0 0,0 0-1 0 0,1 1 1 0 0,-1-1 0 0 0,0-1-1 0 0,0 0-11 0 0,0-1 1 0 0,1 1-1 0 0,-1 0 0 0 0,1 0 1 0 0,-1 0-1 0 0,1 0 0 0 0,0 0 0 0 0,0-1 1 0 0,0 1-1 0 0,0 0 0 0 0,0 0 0 0 0,0 0 1 0 0,1 0-1 0 0,0-4 0 0 0,14-31 153 0 0,-8 23-85 0 0,-6 12-66 0 0,1-1 0 0 0,-1 1-1 0 0,1-1 1 0 0,0 1 0 0 0,0-1-1 0 0,4-2 1 0 0,4-7 42 0 0,30-31 289 0 0,-37 40-315 0 0,-1 1-1 0 0,0 0 0 0 0,1 0 1 0 0,-1 0-1 0 0,1 0 1 0 0,0 0-1 0 0,5-2 0 0 0,4-2 74 0 0,21-17 130 0 0,-32 22-232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56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11 108 8744 0 0,'-1'2'0'0'0,"-4"2"1"0"0,1 0 6 0 0,3-2-2 0 0,1-1-10 0 0,12-1-107 0 0,269-11 129 0 0,-141 6 98 0 0,-23 1 38 0 0,-64 1-92 0 0,325-5 345 0 0,-301 9-209 0 0,81-9-1 0 0,14 0 60 0 0,221 14 385 0 0,-320-4-479 0 0,-31 0 9 0 0,59-6 0 0 0,-17-3 28 0 0,53-8 472 0 0,-8-2 386 0 0,-106 15-833 0 0,-4 0 5 0 0,-13 2-117 0 0,0-1-1 0 0,0 1 0 0 0,0-1 1 0 0,1-1-1 0 0,8-2 0 0 0,-8 2-42 0 0,0 0 0 0 0,0 1-1 0 0,9 0 1 0 0,16-3 126 0 0,76-11 473 0 0,-46 13-255 0 0,-61 1-393 0 0,0 1 0 0 0,-1 0 1 0 0,1 0-1 0 0,0-1 0 0 0,0 1 1 0 0,-1 0-1 0 0,1 0 0 0 0,0 0 0 0 0,0 0 1 0 0,-1 0-1 0 0,1 0 0 0 0,0 0 1 0 0,0 0-1 0 0,0 0 0 0 0,-1 0 1 0 0,1 1-1 0 0,0-1 0 0 0,0 0 0 0 0,-1 0 1 0 0,1 1-1 0 0,0-1 0 0 0,-1 1 1 0 0,1-1-1 0 0,0 0 0 0 0,-1 1 0 0 0,1-1 1 0 0,-1 1-1 0 0,1-1 0 0 0,-1 1 1 0 0,1 0-1 0 0,0 1-1 0 0,-1 0 0 0 0,1 0 0 0 0,-1 0 0 0 0,0 0 0 0 0,1 0 0 0 0,-1 0 0 0 0,0 0 1 0 0,-1 0-1 0 0,1 3 0 0 0,-1 6 15 0 0,1 26 59 0 0,-5 128 146 0 0,-19 120 2 0 0,20-216-196 0 0,1 102 53 0 0,3-57-40 0 0,-3-75-38 0 0,2-28-13 0 0,0 1 0 0 0,0-1 1 0 0,2 15-1 0 0,9 40 36 0 0,31 114 0 0 0,39 58 106 0 0,-22-72 88 0 0,-20-52 4 0 0,-31-100-203 0 0,-1 1-1 0 0,-1 0 0 0 0,-1 0 1 0 0,0 0-1 0 0,2 17 0 0 0,4 17 125 0 0,-2-10-26 0 0,-7-34-118 0 0,0 0 1 0 0,1-1 0 0 0,-1 1-1 0 0,1 0 1 0 0,3 5-1 0 0,1 1 59 0 0,-6 2 189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57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1 230 8536 0 0,'0'-2'22'0'0,"0"-3"624"0"0,7 4 121 0 0,5 0-913 0 0,43-4-94 0 0,70-16 0 0 0,-74 9 55 0 0,166-33 230 0 0,-33 29 400 0 0,-93 10-199 0 0,498-36 1626 0 0,-451 26-1434 0 0,-68 7-105 0 0,73-1 0 0 0,-9 5 24 0 0,-1-2-99 0 0,74-2 231 0 0,-152 6-316 0 0,-32 0-76 0 0,1 2 1 0 0,25 2-1 0 0,-18 0 54 0 0,-1-1 0 0 0,44-6 0 0 0,-27 2 4 0 0,-17 2-32 0 0,0 1-1 0 0,43 4 1 0 0,-21-2 162 0 0,-52-1-280 0 0,1 0-1 0 0,0 0 0 0 0,-1 0 1 0 0,1 0-1 0 0,-1 0 0 0 0,1 1 1 0 0,0-1-1 0 0,-1 0 0 0 0,1 0 1 0 0,-1 1-1 0 0,1-1 1 0 0,-1 0-1 0 0,1 1 0 0 0,-1-1 1 0 0,1 0-1 0 0,-1 1 0 0 0,1 0 1 0 0,-1-1 1 0 0,1 1 1 0 0,-1-1-1 0 0,1 1 1 0 0,-1-1-1 0 0,1 1 0 0 0,0-1 1 0 0,-1 0-1 0 0,1 1 1 0 0,-1-1-1 0 0,1 0 1 0 0,0 1-1 0 0,-1-1 1 0 0,1 0-1 0 0,0 0 1 0 0,-1 0-1 0 0,1 1 0 0 0,1-1 1 0 0,1 0 5 0 0,1 0 1 0 0,-1 0-1 0 0,1 0 1 0 0,-1 0-1 0 0,1 1 1 0 0,-1 0-1 0 0,0 0 0 0 0,1 0 1 0 0,-1 0-1 0 0,0 0 1 0 0,5 3-1 0 0,-7-4-6 0 0,0 1-1 0 0,1-1 1 0 0,-1 0-1 0 0,0 0 1 0 0,0 1-1 0 0,1-1 1 0 0,-1 0 0 0 0,0 0-1 0 0,1 0 1 0 0,1-1-1 0 0,0 1 40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58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6224 0 0,'0'0'-60'0'0,"0"1"-246"0"0,0 3-1453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5:59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2704 0 0,'0'3'5'0'0,"0"-2"1"0"0,0-1 7 0 0,0-2 608 0 0,0 6-15 0 0,1 1-322 0 0,0 0 1 0 0,0-1-1 0 0,0 1 1 0 0,3 6-1 0 0,1 4 171 0 0,6 41 1070 0 0,-6-25-925 0 0,12 55 469 0 0,-2-7-179 0 0,-10-46-434 0 0,-3-17-260 0 0,2 2 116 0 0,-2-10-42 0 0,-1 0 0 0 0,0 0 1 0 0,-1 14-1 0 0,0-22-262 0 0,0 0 0 0 0,0 0 0 0 0,0 0 1 0 0,0 0-1 0 0,1 1 0 0 0,-1-1 0 0 0,0 0 0 0 0,0 0 0 0 0,0 0 1 0 0,0 0-1 0 0,0 0 0 0 0,0 1 0 0 0,0-1 0 0 0,0 0 1 0 0,0 0-1 0 0,0 0 0 0 0,0 0 0 0 0,1 0 0 0 0,-1 1 0 0 0,0-1 1 0 0,0 0-1 0 0,0 0 0 0 0,0 0 0 0 0,0 0 0 0 0,1 0 0 0 0,-1 0 1 0 0,0 0-1 0 0,0 0 0 0 0,0 0 0 0 0,0 0 0 0 0,1 0 0 0 0,-1 0 1 0 0,0 1-1 0 0,0-1 0 0 0,0 0 0 0 0,0 0 0 0 0,1 0 0 0 0,-1 0 1 0 0,0-1-1 0 0,15-3 204 0 0,3-8-178 0 0,-7 7-31 0 0,10-2 4 0 0,7 2 2 0 0,30-8 44 0 0,-41 12-43 0 0,174-7 270 0 0,-187 8-250 0 0,0-1 1 0 0,-1 2 0 0 0,1-1-1 0 0,0 0 1 0 0,4 2 0 0 0,15 0 81 0 0,109-9 396 0 0,80-8-252 0 0,147-29-244 0 0,-315 39-12 0 0,0-1 0 0 0,74-20 0 0 0,-102 21 0 0 0,0 2 0 0 0,25-3 0 0 0,-21 3 0 0 0,23-5 0 0 0,-5 0 0 0 0,50-5 0 0 0,-27 6 0 0 0,-46 6-1 0 0,0 0 0 0 0,27 2 1 0 0,-24 0-32 0 0,24-1 0 0 0,96-1-360 0 0,-73 2 110 0 0,-47 0 140 0 0,-1 0 1 0 0,19 5 0 0 0,-19-2 17 0 0,0-2 0 0 0,21 1 0 0 0,-10-3 36 0 0,125-3-248 0 0,-130 1 321 0 0,-12 0 12 0 0,0 1 0 0 0,13 0 0 0 0,-16 2 3 0 0,-6 0 0 0 0,0-1 0 0 0,0 0 0 0 0,1 0 0 0 0,-1 0 0 0 0,0 0 0 0 0,0 0 0 0 0,0 0 0 0 0,0-1 0 0 0,0 1 0 0 0,2-1 0 0 0,16-4 0 0 0,-15 4 0 0 0,24-10 0 0 0,-17 6 0 0 0,-1 1 0 0 0,-4 3 1 0 0,3-3 4 0 0,2 0-2 0 0,-1 0 4 0 0,-4-1 1 0 0,0 1-2 0 0,10-6-9 0 0,-17 10 34 0 0,1-1 1 0 0,-1 1 0 0 0,1 0 0 0 0,-1-1-1 0 0,1 1 1 0 0,-1 0 0 0 0,1 0 0 0 0,0-1-1 0 0,-1 1 1 0 0,1 0 0 0 0,-1 0 0 0 0,1 0-1 0 0,0 0 1 0 0,-1 0 0 0 0,1 0 0 0 0,0 0 0 0 0,0 0-1 0 0,17-18 579 0 0,-16 17-557 0 0,0 0 0 0 0,1 0 1 0 0,-1 0-1 0 0,1 1 0 0 0,-1-1 0 0 0,1 1 1 0 0,0 0-1 0 0,-1-1 0 0 0,1 1 1 0 0,-1 0-1 0 0,5 1 0 0 0,4 0 168 0 0,9-7 53 0 0,-17 5-243 0 0,0 0 1 0 0,0 0-1 0 0,-1 0 0 0 0,1 0 0 0 0,0 0 0 0 0,-1-1 0 0 0,1 1 1 0 0,-1-1-1 0 0,0 1 0 0 0,1-1 0 0 0,-1 0 0 0 0,0 0 0 0 0,0 0 1 0 0,0 0-1 0 0,2-3 0 0 0,-3 2-1 0 0,0-1 1 0 0,0 1-1 0 0,0-1 0 0 0,0 1 0 0 0,-1-1 1 0 0,1 0-1 0 0,-1 1 0 0 0,0-1 1 0 0,0 0-1 0 0,0 1 0 0 0,-1-5 1 0 0,0-6 92 0 0,1-31 277 0 0,0 44-234 0 0,0 1-163 0 0,-1 0-1 0 0,1 0 0 0 0,0 0 0 0 0,0 0 1 0 0,-1 0-1 0 0,1 0 0 0 0,0 0 1 0 0,0 0-1 0 0,-1 0 0 0 0,1 0 1 0 0,0 1-1 0 0,0-1 0 0 0,-1 0 1 0 0,1 0-1 0 0,0 0 0 0 0,0 0 1 0 0,0 0-1 0 0,-1 0 0 0 0,1 1 1 0 0,0-1-1 0 0,0 0 0 0 0,0 0 1 0 0,0 0-1 0 0,-1 1 0 0 0,1-1 1 0 0,0 0-1 0 0,0 0 0 0 0,0 0 1 0 0,0 1-1 0 0,0-1 0 0 0,0 0 0 0 0,0 0 1 0 0,-1 1-1 0 0,0 16 76 0 0,1-14-57 0 0,0 2-13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08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1296 0 0,'2'5'507'0'0,"8"-1"167"0"0,13-4 513 0 0,-12-1-384 0 0,19 2 279 0 0,0 2 1 0 0,32 7 0 0 0,62 17 410 0 0,-108-23-1300 0 0,26 6 374 0 0,42 17 1 0 0,217 82 456 0 0,-218-77-843 0 0,157 49 176 0 0,-62-32-199 0 0,35 8-30 0 0,-107-27-100 0 0,-44-12-8 0 0,-19-3 6 0 0,62 29 1 0 0,-49-19 8 0 0,8 3 3 0 0,103 41 116 0 0,-79-34-51 0 0,-46-17-35 0 0,1-2 0 0 0,0-2 0 0 0,52 10 1 0 0,-54-18-4 0 0,50 10 191 0 0,-76-12-170 0 0,0 0-1 0 0,0 1 1 0 0,25 12 0 0 0,-34-15-39 0 0,-1 1 1 0 0,2-1 0 0 0,-1 0 0 0 0,12 1 0 0 0,4 2 191 0 0,7 6 42 0 0,-24-8-206 0 0,0-1 0 0 0,0 0 0 0 0,1-1 0 0 0,-1 1-1 0 0,1-1 1 0 0,-1 0 0 0 0,1 0 0 0 0,6 0 0 0 0,-5-3 227 0 0,-9-3-171 0 0,-15-10-127 0 0,5 6 36 0 0,-17-20 4 0 0,17 17-8 0 0,0 0 1 0 0,-13-17 0 0 0,20 23-21 0 0,1 1 0 0 0,-1 0 0 0 0,-1 0 0 0 0,1 1 0 0 0,0-1 0 0 0,-13-6 0 0 0,11 7 18 0 0,0-1-1 0 0,-11-10 1 0 0,17 14-16 0 0,0 0-1 0 0,-1 0 1 0 0,1-1 0 0 0,0 1 0 0 0,0-1 0 0 0,1 1-1 0 0,-1-1 1 0 0,0 1 0 0 0,0-1 0 0 0,1 1-1 0 0,-1-1 1 0 0,1 0 0 0 0,-1 1 0 0 0,1-4 0 0 0,0 4 457 0 0,2 6-373 0 0,8 7-65 0 0,0 0 0 0 0,1 0 1 0 0,0-2-1 0 0,22 18 0 0 0,-23-20-17 0 0,7 7 42 0 0,16 19 0 0 0,15 13 57 0 0,31 17 6 0 0,-73-59-103 0 0,0 1-1 0 0,-1 0 1 0 0,0 0-1 0 0,5 6 0 0 0,-9-10-10 0 0,-5 1 5 0 0,0-1 1 0 0,0 0-1 0 0,0-1 1 0 0,0 1-1 0 0,-5 1 0 0 0,-34-1 7 0 0,33-2-14 0 0,0 0-1 0 0,-1 1 0 0 0,-16 4 0 0 0,-16 3 6 0 0,28-5-1 0 0,-29 8 0 0 0,13-2 1 0 0,24-8-11 0 0,1 1 0 0 0,0 0-1 0 0,-1 0 1 0 0,1 0 0 0 0,0 1 0 0 0,0 0 0 0 0,1 0-1 0 0,-7 4 1 0 0,7-3 0 0 0,0-1-1 0 0,0 0 1 0 0,-11 4 0 0 0,11-5-1 0 0,0 0 0 0 0,0 0 0 0 0,1 1 1 0 0,-1-1-1 0 0,-6 6 0 0 0,-8 5 4 0 0,8-7 6 0 0,1 0 0 0 0,-15 11-1 0 0,15-10-3 0 0,1 1 0 0 0,3 0 0 0 0,4-5-1 0 0,-2 2-6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09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2204 1800 0 0,'2'0'30'0'0,"1"0"0"0"0,-1-1 1 0 0,0 1-1 0 0,0 0 0 0 0,0-1 0 0 0,1 0 0 0 0,-1 1 0 0 0,3-3 1 0 0,8-5 342 0 0,5-8 375 0 0,-8 3-35 0 0,0 0 1 0 0,8-15 0 0 0,-7 12-326 0 0,31-38 148 0 0,4-8 31 0 0,38-48 264 0 0,23-39-13 0 0,-73 98-406 0 0,45-54 0 0 0,-27 46-180 0 0,-3-1-1 0 0,46-75 1 0 0,88-144-56 0 0,-53 127-50 0 0,-82 101 63 0 0,42-60 0 0 0,-38 36 25 0 0,92-122 595 0 0,-75 122-308 0 0,-34 38-226 0 0,54-57 778 0 0,-20 22-396 0 0,-58 59-565 0 0,0 0 0 0 0,1 1 0 0 0,14-11 0 0 0,-18 16-8 0 0,0 1-1 0 0,0-1 0 0 0,-1 0 1 0 0,0 0-1 0 0,-1-1 0 0 0,1 0 1 0 0,-1 0-1 0 0,-1 0 0 0 0,7-14 1 0 0,-4 9 203 0 0,-8 13-281 0 0,0 0 0 0 0,0 0 0 0 0,0 0 0 0 0,0 0 0 0 0,0 0 0 0 0,0 0 1 0 0,0 0-1 0 0,0 0 0 0 0,0-1 0 0 0,0 1 0 0 0,0 0 0 0 0,0 0 0 0 0,0 0 0 0 0,0 0 1 0 0,0 0-1 0 0,0 0 0 0 0,0 0 0 0 0,0 0 0 0 0,0 0 0 0 0,0 0 0 0 0,0-1 0 0 0,0 1 0 0 0,0 0 1 0 0,0 0-1 0 0,0 0 0 0 0,1 0 0 0 0,-1 0 0 0 0,0 0 0 0 0,0 0 0 0 0,0 0 0 0 0,0 0 1 0 0,0 0-1 0 0,0 0 0 0 0,0 0 0 0 0,0 0 0 0 0,0 0 0 0 0,0 0 0 0 0,1 0 0 0 0,-1 0 1 0 0,0 0-1 0 0,0 0 0 0 0,0 0 0 0 0,0 0 0 0 0,0 0 0 0 0,0 0 0 0 0,0 0 0 0 0,0 0 1 0 0,0 0-1 0 0,1 0 0 0 0,-1 0 0 0 0,0 0 0 0 0,0 0 0 0 0,0 0 0 0 0,0 0 0 0 0,0 0 1 0 0,0 0-1 0 0,0 0 0 0 0,0 0 0 0 0,0 0 0 0 0,0 0 0 0 0,0 1 0 0 0,1-1 0 0 0,-1 0 0 0 0,0 0 1 0 0,0 0-1 0 0,0 0 0 0 0,-13-5 313 0 0,3 3-270 0 0,1 0 0 0 0,0 0 0 0 0,-1 1 0 0 0,1 1 0 0 0,-1 0 0 0 0,-16 1 0 0 0,-6 1 89 0 0,23-2-110 0 0,-1 1 1 0 0,1 0-1 0 0,-1 0 0 0 0,1 1 1 0 0,0 1-1 0 0,-15 5 0 0 0,7-3 29 0 0,8-2-33 0 0,0 1 0 0 0,0-1 0 0 0,-8 6-1 0 0,-40 14 88 0 0,46-21-11 0 0,9-3-5 0 0,9 1-33 0 0,39 8 18 0 0,-33-9-71 0 0,1 0 0 0 0,22-5-1 0 0,14-3 14 0 0,63 4 50 0 0,-73-2-48 0 0,-31 5-16 0 0,-4-1 9 0 0,2 0-10 0 0,-6 4-3 0 0,-1-1 0 0 0,0 0 0 0 0,0 0 0 0 0,1 0 0 0 0,-1 1 0 0 0,0-1 0 0 0,0 0 0 0 0,1 0 0 0 0,-1 1 0 0 0,0-1 0 0 0,0 0 0 0 0,0 1 0 0 0,0-1 0 0 0,1 0 0 0 0,-1 0 0 0 0,0 1 0 0 0,0-1 0 0 0,0 0 0 0 0,0 1 0 0 0,0-1 0 0 0,0 0 0 0 0,0 1 0 0 0,0-1 0 0 0,0 0 0 0 0,0 1 0 0 0,0-1 0 0 0,0 0 0 0 0,0 1 0 0 0,0-1 0 0 0,0 11 4 0 0,0-2 1 0 0,0-4-6 0 0,0-1 0 0 0,0 1 0 0 0,0 0 0 0 0,-1 0 1 0 0,0 0-1 0 0,1 0 0 0 0,-2-1 0 0 0,1 1 0 0 0,-1 0 0 0 0,1-1 0 0 0,-4 6 0 0 0,4-7-1 0 0,0-1-1 0 0,1 0 0 0 0,-1-1 0 0 0,1 1 0 0 0,-1 0-1 0 0,1-1 1 0 0,0 1 0 0 0,0 0 0 0 0,0-1-1 0 0,0 1 1 0 0,0 0 0 0 0,1 2 0 0 0,0 5 4 0 0,-5 19 5 0 0,-8 37 1 0 0,7-43 3 0 0,-9 20 83 0 0,6-22-2 0 0,8-18-73 0 0,-1 1 0 0 0,1-1 1 0 0,0 0-1 0 0,0 1 0 0 0,0-1 0 0 0,0 5 1 0 0,1-1 18 0 0,-1-5-32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17.2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1 180 1600 0 0,'10'-1'59'0'0,"7"0"213"0"0,0-1 141 0 0,10-1 283 0 0,5-1-101 0 0,13-1 409 0 0,-10 2-296 0 0,1-1 1 0 0,-1-2-1 0 0,60-18 0 0 0,-74 16-540 0 0,1 2 0 0 0,-1 0 0 0 0,1 1 1 0 0,0 2-1 0 0,1 0 0 0 0,26 0 0 0 0,89-6 610 0 0,1-1 179 0 0,215 4 1516 0 0,-79-10-880 0 0,-108 5-963 0 0,-128 7-495 0 0,8 0 168 0 0,71 2 0 0 0,-85 3-154 0 0,1-2 0 0 0,36-7 1 0 0,40 0 130 0 0,149 8 268 0 0,-108-3-198 0 0,-147 3-338 0 0,97-4 167 0 0,-82 1-112 0 0,-8 1 2 0 0,-1 1 1 0 0,1 0 0 0 0,16 1-1 0 0,-27 0-45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22.1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0 904 2104 0 0,'6'8'7'0'0,"-1"0"16"0"0,5 7 75 0 0,-7-12-31 0 0,1 0 1 0 0,-1 0-1 0 0,0-1 1 0 0,1 1-1 0 0,-1-1 0 0 0,1 0 1 0 0,0 0-1 0 0,0 0 1 0 0,0 0-1 0 0,0-1 0 0 0,0 1 1 0 0,0-1-1 0 0,0 0 1 0 0,0 0-1 0 0,7 0 1 0 0,11-1 165 0 0,0 0 0 0 0,0-2 1 0 0,-1 0-1 0 0,1-2 0 0 0,0 0 1 0 0,35-13-1 0 0,22-2 459 0 0,-58 15-365 0 0,-1 0 0 0 0,1-2 1 0 0,33-14-1 0 0,-34 12-65 0 0,1 1 0 0 0,-1 0 0 0 0,30-5 0 0 0,4 0 145 0 0,-21 4-129 0 0,2 3 1 0 0,58-4 0 0 0,-3 2 166 0 0,103-23 94 0 0,-61 16-355 0 0,-60 7-98 0 0,-43 4-48 0 0,41-3 167 0 0,92-22 0 0 0,-120 20-118 0 0,-1 1 0 0 0,56 0-1 0 0,25-3 41 0 0,-57 3 19 0 0,76 3 0 0 0,4 1 75 0 0,11 2-122 0 0,-120 1-69 0 0,56-8 1 0 0,19-1 24 0 0,-51 7-37 0 0,37 2 15 0 0,-44 1 12 0 0,99-9 0 0 0,-94 3 11 0 0,66 2-1 0 0,121 6 70 0 0,43 2-61 0 0,-156-3-38 0 0,-3-1 22 0 0,-104 1-39 0 0,291 13 231 0 0,-157-18-63 0 0,-93 1-106 0 0,348-17 430 0 0,-293 13-369 0 0,521-34 19 0 0,-528 25-157 0 0,-79 9-9 0 0,68-4 1 0 0,-59 8 8 0 0,0-2-1 0 0,57-14 1 0 0,-52 9 13 0 0,17-9 9 0 0,-48 12-14 0 0,0 1 0 0 0,29-4 0 0 0,65-11-2 0 0,-5 9 6 0 0,-82 8-3 0 0,-1-1 0 0 0,30-9 1 0 0,37-15 4 0 0,-87 28-8 0 0,11-5 0 0 0,-12 4 4 0 0,1 0 0 0 0,-1-1 0 0 0,0 0 1 0 0,1 1-1 0 0,-1-1 0 0 0,0-1 1 0 0,0 1-1 0 0,3-3 0 0 0,3-3 55 0 0,-5 5 10 0 0,0 0-1 0 0,0 0 1 0 0,-1 0 0 0 0,5-5-1 0 0,0 0-33 0 0,0 0-1 0 0,15-10 1 0 0,-11 9-21 0 0,-4 0-6 0 0,-2 1-6 0 0,1 1-2 0 0,-1-1 0 0 0,-2 1 0 0 0,1 1 0 0 0,-1 1 0 0 0,0 1 0 0 0,-1-1 1 0 0,0 3 9 0 0,-1-1 0 0 0,0 0 0 0 0,0 0-1 0 0,-1 0 1 0 0,1 0 0 0 0,0 0 0 0 0,-1 0 0 0 0,0 0 0 0 0,0 0 0 0 0,0 0 0 0 0,0-1-1 0 0,0 1 1 0 0,-1 0 0 0 0,1-1 0 0 0,-1 1 0 0 0,0 0 0 0 0,0-5 0 0 0,2-18 60 0 0,2 0 23 0 0,4-16 91 0 0,-6 29-68 0 0,0 0 0 0 0,0 0 0 0 0,-1-1 0 0 0,-2-20 0 0 0,1 13 112 0 0,-15 20-140 0 0,12 2-79 0 0,1 0 0 0 0,-1 0-1 0 0,0 0 1 0 0,1 0 0 0 0,-1 0 0 0 0,0 1-1 0 0,1-1 1 0 0,0 1 0 0 0,-4 3 0 0 0,0-1 15 0 0,-5 4-6 0 0,-6 3 33 0 0,-22 20 0 0 0,22-20 3 0 0,8-7-34 0 0,-14 17 74 0 0,23-21-91 0 0,0 0 0 0 0,0 0 0 0 0,0 0-1 0 0,0 0 1 0 0,0 0 0 0 0,0 0 0 0 0,0 0 0 0 0,-1 0 0 0 0,1 1-1 0 0,0-1 1 0 0,0 0 0 0 0,0 0 0 0 0,0 0 0 0 0,0 0 0 0 0,0 0-1 0 0,0 0 1 0 0,-1 0 0 0 0,1 0 0 0 0,0 0 0 0 0,0 0 0 0 0,0 0-1 0 0,0 0 1 0 0,0 0 0 0 0,0 0 0 0 0,-1 0 0 0 0,1 0 0 0 0,0 0-1 0 0,0 0 1 0 0,0 0 0 0 0,0 0 0 0 0,0 0 0 0 0,0-1 0 0 0,0 1-1 0 0,-1 0 1 0 0,1 0 0 0 0,0 0 0 0 0,0 0 0 0 0,0 0 0 0 0,0 0-1 0 0,0 0 1 0 0,0 0 0 0 0,0-2 3 0 0,0 1 1 0 0,1 0-1 0 0,-1-1 0 0 0,0 1 1 0 0,1 0-1 0 0,0-1 0 0 0,-1 1 1 0 0,1 0-1 0 0,0 0 0 0 0,-1 0 1 0 0,1 0-1 0 0,1-2 1 0 0,3-5-1 0 0,0 0-2 0 0,-1 3 7 0 0,0 0-7 0 0,0 1 1 0 0,0 0-3 0 0,0-1-2 0 0,0 1 0 0 0,0 0 0 0 0,0-1 0 0 0,0 0 0 0 0,0 1 0 0 0,0 0 0 0 0,0 2 0 0 0,0 2 0 0 0,0 0 0 0 0,0 0 0 0 0,1 0 0 0 0,-4 0 0 0 0,0 0 0 0 0,0 0 0 0 0,0 0 0 0 0,0 0 0 0 0,0 0 0 0 0,0 0 0 0 0,0 1 0 0 0,0-1 0 0 0,0 0 0 0 0,0 0 0 0 0,0 1 0 0 0,0-1 0 0 0,0 1 0 0 0,0-1 0 0 0,0 1 0 0 0,0-1 0 0 0,1 2 0 0 0,2 1 0 0 0,20 8 7 0 0,0 2 0 0 0,-1 1 0 0 0,-1 1 0 0 0,0 1 0 0 0,-1 0 0 0 0,19 21 0 0 0,-20-22 55 0 0,-19-14-54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23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358 192 392 0 0,'5'-5'135'0'0,"-3"6"293"0"0,-2-7 1154 0 0,0-11 102 0 0,6-32 0 0 0,-3 31-1096 0 0,1-31-1 0 0,-4 47-554 0 0,-1 0 0 0 0,0 1 0 0 0,1-1 1 0 0,-1 0-1 0 0,0 1 0 0 0,0-1 0 0 0,0 0 0 0 0,-1 1 1 0 0,1-1-1 0 0,0 1 0 0 0,0 0 0 0 0,-1-1 0 0 0,1 1 1 0 0,-1 0-1 0 0,-1-2 0 0 0,2 3-27 0 0,-2-2 23 0 0,0-1-1 0 0,-1 1 1 0 0,1 0 0 0 0,-1 0-1 0 0,1 0 1 0 0,-1 0 0 0 0,0 1-1 0 0,0 0 1 0 0,0 0 0 0 0,0 0-1 0 0,0 0 1 0 0,-5 0 0 0 0,-2 0 35 0 0,-1 1 1 0 0,1 0-1 0 0,-11 2 1 0 0,10 0 56 0 0,-1 0 0 0 0,1 1 1 0 0,0 1-1 0 0,0 0 0 0 0,1 0 1 0 0,-1 1-1 0 0,1 1 0 0 0,-15 9 1 0 0,2 2 342 0 0,1 0 1 0 0,-31 31-1 0 0,52-45-411 0 0,-1-1 1 0 0,1 1-1 0 0,0-1 1 0 0,0 1-1 0 0,0 0 1 0 0,0-1-1 0 0,0 1 1 0 0,1 0-1 0 0,-1 1 1 0 0,1-1-1 0 0,0 0 1 0 0,0 0-1 0 0,0 0 1 0 0,0 1-1 0 0,0-1 1 0 0,1 0-1 0 0,0 1 1 0 0,-1-1-1 0 0,2 7 1 0 0,0-5 10 0 0,0 0 0 0 0,0 0 0 0 0,1 0 0 0 0,-1-1 0 0 0,1 1 0 0 0,0 0 0 0 0,1-1 0 0 0,-1 1 0 0 0,1-1 0 0 0,0 0 0 0 0,0 0 1 0 0,7 7-1 0 0,-2-2 54 0 0,2 0 1 0 0,-1-1 0 0 0,1 0-1 0 0,0 0 1 0 0,1-1 0 0 0,14 8 0 0 0,-20-13-49 0 0,1 1 0 0 0,0-1 1 0 0,0 0-1 0 0,0-1 1 0 0,0 1-1 0 0,0-1 1 0 0,0-1-1 0 0,0 1 1 0 0,0-1-1 0 0,1 0 1 0 0,-1 0-1 0 0,0 0 1 0 0,0-1-1 0 0,12-3 1 0 0,-11 2-10 0 0,-1 0 0 0 0,0-1 0 0 0,0 1 0 0 0,0-1 0 0 0,0 0 0 0 0,-1-1 0 0 0,1 0 0 0 0,-1 1 0 0 0,0-2 0 0 0,0 1 0 0 0,0-1 0 0 0,0 1 0 0 0,-1-1 0 0 0,0-1 0 0 0,0 1 0 0 0,4-8 0 0 0,0-3 77 0 0,-1 0-1 0 0,-1 0 0 0 0,0 0 0 0 0,6-34 1 0 0,-9 24 385 0 0,-3 25-377 0 0,-1 1-142 0 0,0 0 0 0 0,1 1 0 0 0,-1-1 0 0 0,0 0 1 0 0,1 0-1 0 0,-1 1 0 0 0,0-1 0 0 0,1 0 0 0 0,-1 1 0 0 0,0-1 1 0 0,1 0-1 0 0,-1 1 0 0 0,1-1 0 0 0,-1 1 0 0 0,1-1 0 0 0,-1 1 1 0 0,1 0-1 0 0,-1-1 0 0 0,1 1 0 0 0,0-1 0 0 0,-1 1 0 0 0,1 0 0 0 0,0-1 1 0 0,0 1-1 0 0,-1 0 0 0 0,1-1 0 0 0,0 1 0 0 0,0 0 0 0 0,0 0 1 0 0,0-1-1 0 0,0 1 0 0 0,0 0 0 0 0,0 1 0 0 0,1 28 27 0 0,-1-25-22 0 0,3 15 21 0 0,7 28 1 0 0,-5-32-11 0 0,-2 0 1 0 0,0 0-1 0 0,1 25 1 0 0,-3-5 32 0 0,0-19-10 0 0,-3 28 0 0 0,1-39-30 0 0,0 1 1 0 0,0-1-1 0 0,-1 0 1 0 0,0 1-1 0 0,0-1 1 0 0,-1 0-1 0 0,-5 11 0 0 0,0-6 13 0 0,0 1-1 0 0,-1-1 0 0 0,-1-1 0 0 0,1 0 0 0 0,-1 0 0 0 0,-1-1 1 0 0,0 0-1 0 0,0-1 0 0 0,-1 0 0 0 0,0 0 0 0 0,0-2 0 0 0,-1 0 1 0 0,0 0-1 0 0,0-1 0 0 0,-16 4 0 0 0,27-8-15 0 0,0-1 0 0 0,0 1 0 0 0,0-1-1 0 0,0 0 1 0 0,0 0 0 0 0,0 0 0 0 0,0 0 0 0 0,0 0 0 0 0,0 0-1 0 0,0 0 1 0 0,0-1 0 0 0,0 1 0 0 0,0-1 0 0 0,0 1 0 0 0,0-1-1 0 0,-2-1 1 0 0,3 2-5 0 0,1-1 1 0 0,-1 0-1 0 0,0 1 0 0 0,0-1 0 0 0,0 0 0 0 0,1 0 0 0 0,-1 0 0 0 0,0 1 1 0 0,1-1-1 0 0,-1 0 0 0 0,1 0 0 0 0,-1 0 0 0 0,1 0 0 0 0,0 0 1 0 0,-1 0-1 0 0,1 0 0 0 0,0 0 0 0 0,0 0 0 0 0,-1 0 0 0 0,1 0 1 0 0,0 0-1 0 0,0 0 0 0 0,0 0 0 0 0,0 0 0 0 0,0 0 0 0 0,1 0 1 0 0,-1-1-1 0 0,0 1 0 0 0,0 0 0 0 0,1 0 0 0 0,-1 0 0 0 0,1-1 0 0 0,6-12 7 0 0,0 0-1 0 0,0 0 0 0 0,2 1 1 0 0,-1 0-1 0 0,15-15 0 0 0,-8 12-11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23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 10344 0 0,'0'-4'5'0'0,"0"19"126"0"0,7-25 49 0 0,-4 11-176 0 0,1 9-4 0 0,0 15 0 0 0,-3 81 137 0 0,2 19 94 0 0,-2-110-64 0 0,-1-10-32 0 0,1 1-1 0 0,0 0 1 0 0,2 9-1 0 0,-2 12 912 0 0,-1-17-106 0 0,-1-18-151 0 0,1 5-740 0 0,0-1 1 0 0,-1 1-1 0 0,1 0 1 0 0,-1 0-1 0 0,0 0 1 0 0,-1-3-1 0 0,-3-8 53 0 0,2 1 9 0 0,0 1-1 0 0,1-1 1 0 0,1 0 0 0 0,0 0 0 0 0,0 0 0 0 0,1 0 0 0 0,1 0 0 0 0,3-18 0 0 0,-2 24-44 0 0,0 0 0 0 0,0-1 0 0 0,0 1 0 0 0,1 0 0 0 0,0 1 0 0 0,0-1 0 0 0,5-6 0 0 0,-6 10-39 0 0,1 0-1 0 0,-1 0 0 0 0,1 0 1 0 0,-1 1-1 0 0,1-1 0 0 0,0 1 1 0 0,0-1-1 0 0,0 1 0 0 0,0 0 1 0 0,0 0-1 0 0,1 0 0 0 0,-1 1 1 0 0,1-1-1 0 0,-1 1 0 0 0,8-2 0 0 0,-9 3-18 0 0,16-4 106 0 0,0 1 0 0 0,21-1 0 0 0,-34 4-108 0 0,-1 0 1 0 0,0 1-1 0 0,1-1 1 0 0,-1 1-1 0 0,0-1 0 0 0,1 1 1 0 0,-1 1-1 0 0,0-1 1 0 0,0 1-1 0 0,0-1 1 0 0,8 5-1 0 0,-5-1-6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45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9344 0 0,'0'17'163'0'0,"1"-14"-85"0"0,-1-1 0 0 0,0 0 0 0 0,1 1 0 0 0,-1-1 0 0 0,1 0 0 0 0,0 1 0 0 0,1 1 0 0 0,-1-2-45 0 0,0-1-1 0 0,0 0 0 0 0,0 0 0 0 0,0 0 0 0 0,0 0 1 0 0,0 0-1 0 0,0 0 0 0 0,0 0 0 0 0,0 0 1 0 0,0 0-1 0 0,1-1 0 0 0,-1 1 0 0 0,0 0 1 0 0,1-1-1 0 0,-1 1 0 0 0,1-1 0 0 0,-1 1 0 0 0,0-1 1 0 0,1 0-1 0 0,-1 0 0 0 0,1 1 0 0 0,-1-1 1 0 0,1 0-1 0 0,1-1 0 0 0,14 0 152 0 0,-1 0 1 0 0,0-2-1 0 0,26-7 1 0 0,-14 4 188 0 0,-27 5-314 0 0,0 1 1 0 0,0 0-1 0 0,0-1 1 0 0,0 1-1 0 0,-1-1 1 0 0,1 1 0 0 0,0-1-1 0 0,0 1 1 0 0,-1-1-1 0 0,1 0 1 0 0,0 1-1 0 0,-1-1 1 0 0,1 0 0 0 0,0 1-1 0 0,-1-1 1 0 0,1 0-1 0 0,-1 0 1 0 0,1 0-1 0 0,-1 1 1 0 0,0-1 0 0 0,1 0-1 0 0,-1 0 1 0 0,0 0-1 0 0,0 0 1 0 0,1 0-1 0 0,-1 0 1 0 0,0 0 0 0 0,0 0-1 0 0,0 1 1 0 0,0-3-1 0 0,-2 2-14 0 0,1 0 0 0 0,0 1 0 0 0,-1-1 0 0 0,1 0 0 0 0,-1 0 0 0 0,1 1-1 0 0,-1-1 1 0 0,1 1 0 0 0,-1-1 0 0 0,1 1 0 0 0,-4-1 0 0 0,-49 0 723 0 0,51 2-723 0 0,0-1 1 0 0,1 1-1 0 0,-1 0 1 0 0,0 0-1 0 0,1 0 1 0 0,-1 0-1 0 0,1 1 1 0 0,0-1-1 0 0,-5 4 1 0 0,-2 1 106 0 0,2-1-49 0 0,0 0 0 0 0,1 1 0 0 0,-1 0 1 0 0,1 0-1 0 0,0 1 0 0 0,1-1 0 0 0,0 2 1 0 0,-7 11-1 0 0,9-13-34 0 0,1-1 0 0 0,0 1 0 0 0,0 0 0 0 0,0 0 0 0 0,1 1 0 0 0,0-1 0 0 0,-1 9 0 0 0,3-13-44 0 0,-1 0 0 0 0,0 1 0 0 0,1-1 1 0 0,0 0-1 0 0,0 0 0 0 0,0 0 0 0 0,0 0 0 0 0,0 0 0 0 0,0 0 1 0 0,0 0-1 0 0,0 0 0 0 0,1 0 0 0 0,-1-1 0 0 0,1 1 1 0 0,-1 0-1 0 0,1-1 0 0 0,3 3 0 0 0,5 2 76 0 0,-9-5-95 0 0,-1 0 0 0 0,1 0 0 0 0,0-1 0 0 0,0 1 0 0 0,0 0 0 0 0,0-1 0 0 0,0 1 0 0 0,0-1 0 0 0,0 0 0 0 0,1 1 0 0 0,-1-1-1 0 0,0 0 1 0 0,0 1 0 0 0,0-1 0 0 0,0 0 0 0 0,0 0 0 0 0,1 0 0 0 0,-1 0 0 0 0,2 0 0 0 0,15-2 110 0 0,-1-1 0 0 0,28-8 0 0 0,8 0-35 0 0,-43 7-74 0 0,0-3-6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24.4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235 21 10544 0 0,'9'8'80'0'0,"-4"6"196"0"0,-2-4-103 0 0,-3-10-167 0 0,0 1 13 0 0,1 0 0 0 0,-1-1 0 0 0,1 1 0 0 0,-1 0 0 0 0,0-1 0 0 0,1 1 0 0 0,-1 0 0 0 0,0 0 0 0 0,0-1 0 0 0,1 1 0 0 0,-1 0 0 0 0,0 0 0 0 0,0-1 0 0 0,0 1 0 0 0,0 0 0 0 0,0 0 0 0 0,0 0 0 0 0,0-1 0 0 0,-1 2 0 0 0,1 16 82 0 0,-2 3-92 0 0,-6 1-4 0 0,-9 3-2 0 0,11-17-1 0 0,5-6-1 0 0,-1 0 1 0 0,0 0-1 0 0,0 1 1 0 0,0-2 0 0 0,0 1-1 0 0,0 0 1 0 0,0 0-1 0 0,0-1 1 0 0,-4 3-1 0 0,1 0 5 0 0,3-2-1 0 0,-1 0-1 0 0,0 0 1 0 0,1 0-1 0 0,-1-1 1 0 0,0 1-1 0 0,-5 1 1 0 0,-12 5 111 0 0,0 0 1 0 0,-26 4-1 0 0,42-11-70 0 0,1-1 1 0 0,-1 0-1 0 0,0 0 1 0 0,0-1-1 0 0,0 1 0 0 0,0-1 1 0 0,0 0-1 0 0,1 0 1 0 0,-7-2-1 0 0,7 2-18 0 0,0 1 51 0 0,0-1 1 0 0,0 0-1 0 0,1-1 1 0 0,-1 1-1 0 0,0 0 1 0 0,-4-4-1 0 0,3 3 101 0 0,3 0-123 0 0,0 1 1 0 0,0 0-1 0 0,0 0 0 0 0,0-1 1 0 0,1 1-1 0 0,-1-1 0 0 0,1 1 1 0 0,-1 0-1 0 0,1-1 0 0 0,-1 1 1 0 0,1-1-1 0 0,0 1 0 0 0,0-1 1 0 0,0 1-1 0 0,0-1 0 0 0,0 1 1 0 0,0-3-1 0 0,0-37 484 0 0,0 38-501 0 0,0 0 0 0 0,0 0 0 0 0,0 0 0 0 0,0 0 0 0 0,1 1 0 0 0,1-6 0 0 0,-1 2 11 0 0,1 1 32 0 0,0-1 1 0 0,0 0 0 0 0,0 1-1 0 0,1-1 1 0 0,0 1 0 0 0,0 0-1 0 0,6-8 1 0 0,-3 4-25 0 0,-3 5-20 0 0,0 1 1 0 0,0-1-1 0 0,0 1 1 0 0,0 0-1 0 0,0 0 1 0 0,1 0-1 0 0,-1 1 1 0 0,1-1-1 0 0,0 1 1 0 0,0 0-1 0 0,0 0 0 0 0,5-2 1 0 0,5-2 77 0 0,-13 5-101 0 0,1 0 0 0 0,-1 0 0 0 0,1 1 0 0 0,0-1 0 0 0,-1 1 0 0 0,1-1 0 0 0,0 1 0 0 0,0 0 0 0 0,-1 0 0 0 0,1 0 0 0 0,0 0 0 0 0,0 0 0 0 0,-1 0 0 0 0,1 0 0 0 0,0 0 0 0 0,0 1 0 0 0,-1-1 0 0 0,1 1 0 0 0,0-1 0 0 0,-1 1 0 0 0,1 0 0 0 0,2 1 0 0 0,1 2 13 0 0,0 0 0 0 0,0 0 0 0 0,0 0 0 0 0,8 10-1 0 0,-9-11-17 0 0,-2-1-5 0 0,0-1 0 0 0,-1 1 0 0 0,1-1 0 0 0,-1 1 0 0 0,1 0 0 0 0,-1 0 0 0 0,0-1 0 0 0,1 1 0 0 0,1 4 0 0 0,30 75 204 0 0,-28-69-191 0 0,-3-6-9 0 0,0 1 16 0 0,1-1-1 0 0,0 1 1 0 0,0-1-1 0 0,8 12 1 0 0,-10-17-16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24.9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 6 9144 0 0,'0'0'8'0'0,"-1"0"0"0"0,1-1 1 0 0,0 1-1 0 0,0-1 0 0 0,-1 1 0 0 0,1 0 1 0 0,0-1-1 0 0,-1 1 0 0 0,1 0 0 0 0,0 0 1 0 0,-1-1-1 0 0,1 1 0 0 0,0 0 0 0 0,-1 0 1 0 0,1 0-1 0 0,0-1 0 0 0,-1 1 1 0 0,1 0-1 0 0,-1 0 0 0 0,1 0 0 0 0,-1 0 1 0 0,1 0-1 0 0,0 0 0 0 0,-1 0 0 0 0,1 0 1 0 0,-1 0-1 0 0,1 0 0 0 0,-1 0 1 0 0,1 0-1 0 0,0 0 0 0 0,-1 0 0 0 0,1 0 1 0 0,-1 0-1 0 0,1 0 0 0 0,-1 1 0 0 0,1-1 1 0 0,0 0-1 0 0,-1 0 0 0 0,1 0 0 0 0,0 1 1 0 0,-1-1-1 0 0,-6 3 149 0 0,6-2-147 0 0,0-1 0 0 0,0 0 0 0 0,0 0 0 0 0,0 1 0 0 0,0-1 0 0 0,0 1 0 0 0,0-1 1 0 0,0 1-1 0 0,0 0 0 0 0,0-1 0 0 0,0 1 0 0 0,0 0 0 0 0,0-1 0 0 0,0 1 0 0 0,1 0 0 0 0,-1 0 0 0 0,0 0 1 0 0,1 0-1 0 0,-1 0 0 0 0,0 0 0 0 0,1 0 0 0 0,0 0 0 0 0,-1 1 0 0 0,-13 35 44 0 0,12-31-21 0 0,0 0-18 0 0,-5 20 63 0 0,6-22-80 0 0,0 2 66 0 0,-1 0-1 0 0,1 0 0 0 0,1 0 0 0 0,-1 0 0 0 0,1 9 1 0 0,1-13 21 0 0,-1 1 1 0 0,1-1 0 0 0,0 1 0 0 0,0-1-1 0 0,0 1 1 0 0,0-1 0 0 0,0 0-1 0 0,1 1 1 0 0,-1-1 0 0 0,1 0 0 0 0,3 4-1 0 0,23 20 917 0 0,-28-26-986 0 0,1 1 3 0 0,0 0 0 0 0,-1-1-1 0 0,1 1 1 0 0,0-1 0 0 0,-1 1 0 0 0,1-1-1 0 0,0 0 1 0 0,0 1 0 0 0,-1-1-1 0 0,1 0 1 0 0,0 1 0 0 0,0-1 0 0 0,-1 0-1 0 0,1 0 1 0 0,0 0 0 0 0,0 0-1 0 0,1 0 1 0 0,0 1 43 0 0,-1-1-45 0 0,0 0-1 0 0,0 0 1 0 0,-1 0-1 0 0,1 0 1 0 0,0 1 0 0 0,0-1-1 0 0,0 0 1 0 0,0 0 0 0 0,-1-1-1 0 0,1 1 1 0 0,0 0-1 0 0,0 0 1 0 0,0 0 0 0 0,-1 0-1 0 0,1-1 1 0 0,0 1 0 0 0,0 0-1 0 0,-1-1 1 0 0,2 0-1 0 0,0 0 40 0 0,11-1 234 0 0,2-4-13 0 0,18-16 231 0 0,-27 15-360 0 0,8-23 141 0 0,-12 23-240 0 0,12-16 171 0 0,7-15 130 0 0,-20 37-323 0 0,-1-1 0 0 0,0 1 1 0 0,1-1-1 0 0,-1 1 1 0 0,0-1-1 0 0,0 1 1 0 0,0-1-1 0 0,0 1 0 0 0,0-1 1 0 0,0 1-1 0 0,0 0 1 0 0,0-1-1 0 0,-1 1 1 0 0,0-3-1 0 0,-1-7 287 0 0,0 10 45 0 0,-2 6-259 0 0,3-3-89 0 0,0 0-1 0 0,0-1 1 0 0,0 1-1 0 0,1 0 0 0 0,-1 0 1 0 0,0 0-1 0 0,0 3 0 0 0,-5 37 128 0 0,5-33-92 0 0,0 1 0 0 0,1-1 0 0 0,1 16 0 0 0,-1-23-41 0 0,0 0 4 0 0,0 0 0 0 0,0 1 0 0 0,1-1 1 0 0,-1 0-1 0 0,0 0 0 0 0,1 0 0 0 0,0 0 0 0 0,1 3 0 0 0,0-1 8 0 0,-2-3-12 0 0,0 0-1 0 0,0 0 1 0 0,0 0 0 0 0,1 0-1 0 0,-1 0 1 0 0,1 0 0 0 0,-1 0-1 0 0,0 0 1 0 0,1-1 0 0 0,0 1-1 0 0,-1 0 1 0 0,1 0 0 0 0,-1-1 0 0 0,1 1-1 0 0,0 0 1 0 0,0-1 0 0 0,-1 1-1 0 0,1 0 1 0 0,1 0 0 0 0,0 0 11 0 0,1 2 8 0 0,0 0-1 0 0,1-1 0 0 0,-1 1 1 0 0,1-1-1 0 0,-1 0 0 0 0,1 0 1 0 0,0 0-1 0 0,6 2 0 0 0,-6-3-9 0 0,1 1 13 0 0,0 0-1 0 0,0-1 0 0 0,0 1 0 0 0,0-1 0 0 0,0-1 0 0 0,0 1 0 0 0,0-1 0 0 0,6 0 0 0 0,-6 0-13 0 0,-3 1-3 0 0,0-1-1 0 0,0 0 1 0 0,0 0-1 0 0,0 0 1 0 0,0 0-1 0 0,0 0 1 0 0,0 0-1 0 0,0 0 0 0 0,0 0 1 0 0,4-2-1 0 0,8-2 42 0 0,-8 3-39 0 0,-1 1-4 0 0,20-9 67 0 0,-19 5-69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25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10 9744 0 0,'0'-7'62'0'0,"0"5"292"0"0,-4 2-345 0 0,4 0-9 0 0,-1 0 0 0 0,1 0 0 0 0,-1 0 0 0 0,1 0 0 0 0,0 0 0 0 0,-1 0 0 0 0,1 0-1 0 0,-1 0 1 0 0,1 0 0 0 0,-1 0 0 0 0,1 0 0 0 0,-1 0 0 0 0,1 0 0 0 0,-1 0 0 0 0,1 0 0 0 0,-1 1 0 0 0,1-1 0 0 0,-1 0 0 0 0,1 0 0 0 0,0 1-1 0 0,-1-1 1 0 0,1 0 0 0 0,-1 1 0 0 0,1-1 0 0 0,0 0 0 0 0,-1 1 0 0 0,1-1 0 0 0,0 0 0 0 0,-1 1 0 0 0,1-1 0 0 0,0 1 0 0 0,0-1 0 0 0,-1 1 0 0 0,-1 4-6 0 0,-10 14 5 0 0,-2 7 2 0 0,1 15 14 0 0,8-26 119 0 0,1 0 0 0 0,1 1 0 0 0,-2 18 0 0 0,5-33-72 0 0,0 1 0 0 0,0-1 0 0 0,0 0 0 0 0,1 0 0 0 0,-1 0 0 0 0,0 0 0 0 0,1 0 0 0 0,-1 0 0 0 0,1 1 0 0 0,0 0 0 0 0,2 7 784 0 0,-3-8-836 0 0,0-1 0 0 0,0 0 1 0 0,0 0-1 0 0,1 0 0 0 0,-1 0 1 0 0,0 0-1 0 0,0 0 0 0 0,0 0 1 0 0,0 0-1 0 0,0 0 0 0 0,0 0 1 0 0,0 0-1 0 0,0 0 0 0 0,0 1 0 0 0,0-1 1 0 0,0 0-1 0 0,0 0 0 0 0,1 0 1 0 0,-1 0-1 0 0,0 0 0 0 0,0 0 1 0 0,0 0-1 0 0,0 0 0 0 0,0 0 1 0 0,0 0-1 0 0,0 0 0 0 0,0 0 1 0 0,1 0-1 0 0,-1 0 0 0 0,0 0 1 0 0,0 0-1 0 0,0 0 0 0 0,0 0 1 0 0,0 0-1 0 0,0 0 0 0 0,0 0 1 0 0,0 0-1 0 0,0 0 0 0 0,1 0 1 0 0,-1-1-1 0 0,0 1 0 0 0,0 0 1 0 0,0 0-1 0 0,0 0 0 0 0,0 0 1 0 0,0 0-1 0 0,0 0 0 0 0,0 0 1 0 0,0 0-1 0 0,0 0 0 0 0,0 0 1 0 0,0 0-1 0 0,0 0 0 0 0,0-1 0 0 0,0 1 1 0 0,1 0-1 0 0,4-5 400 0 0,29-37 500 0 0,-15 18-665 0 0,6-4 11 0 0,6-5 65 0 0,-29 31-310 0 0,1-2 61 0 0,-1 1 0 0 0,1 0-1 0 0,0 0 1 0 0,1 0-1 0 0,-1 0 1 0 0,1 0 0 0 0,5-3-1 0 0,-7 5-15 0 0,0 0 0 0 0,0 0 0 0 0,0 0-1 0 0,0 0 1 0 0,0 1 0 0 0,0-1 0 0 0,4 0 0 0 0,-6 1-41 0 0,1 0 0 0 0,0 0 0 0 0,-1 1 0 0 0,1-1 0 0 0,0 0 0 0 0,-1 0 0 0 0,1 0 0 0 0,0 1 0 0 0,-1-1 0 0 0,1 0 0 0 0,-1 1 0 0 0,1-1 0 0 0,0 0 0 0 0,-1 1 0 0 0,1-1 0 0 0,-1 1 0 0 0,1-1 0 0 0,-1 1 0 0 0,0-1 0 0 0,1 1 0 0 0,-1-1 0 0 0,1 1 0 0 0,-1-1 0 0 0,0 1 0 0 0,1 0 0 0 0,-1-1 0 0 0,0 1 0 0 0,0 0 0 0 0,0-1 0 0 0,1 1 0 0 0,-1 0-1 0 0,0 1 1 0 0,1 3 35 0 0,-1 0-1 0 0,0 1 1 0 0,0-1-1 0 0,0 1 1 0 0,-2 8-1 0 0,1-7-2 0 0,0 1-1 0 0,1-1 1 0 0,-1 0-1 0 0,3 14 1 0 0,-1-14 29 0 0,0 0 1 0 0,1-1 0 0 0,-1 1-1 0 0,2 0 1 0 0,-1-1 0 0 0,1 0-1 0 0,0 1 1 0 0,0-1 0 0 0,4 5-1 0 0,-5-9-63 0 0,0-1-1 0 0,0 1 1 0 0,0-1-1 0 0,1 0 0 0 0,-1 0 1 0 0,0 0-1 0 0,1 0 0 0 0,-1-1 1 0 0,0 1-1 0 0,1-1 0 0 0,-1 1 1 0 0,1-1-1 0 0,2 0 0 0 0,-3 0-9 0 0,2 1 21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25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247 465 11152 0 0,'0'0'10'0'0,"1"-1"0"0"0,-1 1 0 0 0,0 0 0 0 0,1-1 1 0 0,-1 1-1 0 0,0 0 0 0 0,1-1 0 0 0,-1 1 0 0 0,0 0 1 0 0,1 0-1 0 0,-1 0 0 0 0,0-1 0 0 0,1 1 0 0 0,-1 0 0 0 0,1 0 1 0 0,-1 0-1 0 0,0 0 0 0 0,1 0 0 0 0,-1 0 0 0 0,1 0 1 0 0,0-1-1 0 0,2 5 452 0 0,-3-3-206 0 0,1-4-92 0 0,0 0-102 0 0,0 0 0 0 0,0-1-1 0 0,-1 1 1 0 0,1-1 0 0 0,-1 1-1 0 0,0 0 1 0 0,0-1-1 0 0,0 1 1 0 0,0-1 0 0 0,-1 1-1 0 0,1 0 1 0 0,-1-1 0 0 0,0 1-1 0 0,0 0 1 0 0,0-1 0 0 0,-1 1-1 0 0,1 0 1 0 0,-1 0 0 0 0,0 0-1 0 0,-2-3 1 0 0,-5-5-43 0 0,8 10-19 0 0,-1-1 0 0 0,1 1 1 0 0,0 0-1 0 0,-1 0 1 0 0,1 0-1 0 0,-1 0 0 0 0,1 0 1 0 0,-1 1-1 0 0,-1-2 1 0 0,-2 1-1 0 0,1 1-1 0 0,0-1 1 0 0,0 1 0 0 0,0 0 0 0 0,-1 0 0 0 0,1 0 0 0 0,0 1 0 0 0,0-1 0 0 0,0 1 0 0 0,0 0 0 0 0,0 0 0 0 0,0 1 0 0 0,0-1 0 0 0,0 1 0 0 0,0 0 0 0 0,-4 2 0 0 0,-5 4 6 0 0,1 1-1 0 0,-1-1 1 0 0,-12 14 0 0 0,13-12 42 0 0,1 1 0 0 0,0 1 1 0 0,-19 25-1 0 0,28-33 6 0 0,-1 0 0 0 0,0 0-1 0 0,1 1 1 0 0,0 0 0 0 0,0-1 0 0 0,0 1 0 0 0,1 0 0 0 0,-1 0 0 0 0,1 0 0 0 0,1 0 0 0 0,-1 0 0 0 0,0 0 0 0 0,1 0 0 0 0,0 0 0 0 0,1 0 0 0 0,0 6 0 0 0,-1-10-34 0 0,1 0 0 0 0,-1 1 0 0 0,1-1 0 0 0,-1 0 0 0 0,1 0 0 0 0,0 1 0 0 0,0-1 0 0 0,-1 0 0 0 0,1 0 0 0 0,0 0 0 0 0,0 0 0 0 0,0 0 0 0 0,0 0 0 0 0,0 0 0 0 0,0-1 0 0 0,1 1 0 0 0,-1 0 0 0 0,0 0 0 0 0,2 0 0 0 0,1 1 30 0 0,0-1 0 0 0,1 1 0 0 0,-1-1 0 0 0,8 1 0 0 0,-5-1-4 0 0,0 0-1 0 0,0-1 1 0 0,-1 0 0 0 0,1 0-1 0 0,0-1 1 0 0,0 0-1 0 0,-1 0 1 0 0,1-1 0 0 0,0 1-1 0 0,-1-1 1 0 0,10-5-1 0 0,-7 2 1 0 0,0 0-1 0 0,-1 0 1 0 0,1-1 0 0 0,-1 0-1 0 0,-1 0 1 0 0,15-16-1 0 0,-1-4 35 0 0,-1-1-1 0 0,-2-1 0 0 0,25-50 1 0 0,-34 61-45 0 0,62-121 123 0 0,34-60 97 0 0,-104 195-248 0 0,0 2 3 0 0,0 0 0 0 0,0 0 0 0 0,-1-1 0 0 0,1 1 0 0 0,0 0 0 0 0,0-1 0 0 0,-1 1 0 0 0,1-1 0 0 0,-1 1 0 0 0,0-1 0 0 0,1 1 0 0 0,-1-1 0 0 0,0 1 0 0 0,0-1 0 0 0,0 1 0 0 0,0-1 0 0 0,0 0 0 0 0,0 1 0 0 0,0-2 0 0 0,-1 3-4 0 0,0 0-1 0 0,0 0 1 0 0,0 1 0 0 0,0-1 0 0 0,0 0 0 0 0,1 1-1 0 0,-1-1 1 0 0,0 1 0 0 0,0-1 0 0 0,1 1 0 0 0,-1-1-1 0 0,0 1 1 0 0,0 0 0 0 0,1-1 0 0 0,-1 1 0 0 0,1 0-1 0 0,-1 0 1 0 0,1-1 0 0 0,-1 2 0 0 0,-32 41 43 0 0,17-23-19 0 0,-23 37-1 0 0,20-22 0 0 0,2 0 0 0 0,-16 44 0 0 0,27-62-15 0 0,2 0-1 0 0,0 0 0 0 0,0 0 1 0 0,2 0-1 0 0,0 0 1 0 0,1 1-1 0 0,2 23 0 0 0,0-16 13 0 0,-1-11 15 0 0,1 0 0 0 0,1 0-1 0 0,0-1 1 0 0,0 1 0 0 0,1-1-1 0 0,7 18 1 0 0,-8-29-34 0 0,-1 0 0 0 0,1 0 0 0 0,-1-1 0 0 0,1 1 0 0 0,0 0 0 0 0,0-1 0 0 0,0 0 0 0 0,0 1 0 0 0,0-1 0 0 0,0 0 0 0 0,0 0 0 0 0,3 1 0 0 0,-1 0 9 0 0,8 1 17 0 0,-1 1-1 0 0,1-1 1 0 0,0-1 0 0 0,0 0 0 0 0,0-1 0 0 0,17 0 0 0 0,-22 0-17 0 0,1-1 7 0 0,1-1 0 0 0,0 1 0 0 0,-1-1 0 0 0,1-1 0 0 0,-1 1-1 0 0,1-2 1 0 0,13-4 0 0 0,-8 0 10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26.8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1 992 0 0,'-2'19'3454'0'0,"-6"11"-1428"0"0,1-3-1410 0 0,1 13 277 0 0,2 0 1 0 0,2 62 0 0 0,17 76 1354 0 0,-14-170-2087 0 0,0 1 0 0 0,1-1 1 0 0,0 0-1 0 0,1 0 0 0 0,0 0 0 0 0,0 0 1 0 0,0 0-1 0 0,1 0 0 0 0,5 6 0 0 0,-7-11-104 0 0,0 0 0 0 0,0 0 0 0 0,0 0 0 0 0,1-1 1 0 0,-1 1-1 0 0,1-1 0 0 0,0 0 0 0 0,0 0 0 0 0,0 0 0 0 0,0 0 0 0 0,0 0 0 0 0,0-1 0 0 0,0 1 0 0 0,1-1 0 0 0,-1 0 0 0 0,1 0 0 0 0,-1 0 0 0 0,1 0 0 0 0,-1-1 0 0 0,1 1 0 0 0,-1-1 0 0 0,1 0 0 0 0,6-1 0 0 0,0 0 10 0 0,0-1 1 0 0,-1-1-1 0 0,1 1 0 0 0,-1-2 0 0 0,0 1 0 0 0,18-10 0 0 0,-13 4 16 0 0,1 0-1 0 0,-2-1 1 0 0,15-14-1 0 0,-17 15-24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27.1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15 10544 0 0,'-5'-2'8'0'0,"-4"0"31"0"0,-8 3 114 0 0,16-1-128 0 0,-15-1 298 0 0,11 1 54 0 0,5 0 267 0 0,10 0-625 0 0,12 0-15 0 0,9 0-4 0 0,3 0 1 0 0,41-5 67 0 0,27-1 632 0 0,-101 6-581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27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34 8136 0 0,'0'0'159'0'0,"1"0"95"0"0,0 0 494 0 0,-1 1-698 0 0,-1 0 0 0 0,1 0 1 0 0,0 1-1 0 0,0-1 0 0 0,0 0 0 0 0,0 0 0 0 0,0 0 1 0 0,0 0-1 0 0,1 0 0 0 0,-1 1 0 0 0,0-1 0 0 0,0 0 0 0 0,1 1 1 0 0,6 18 107 0 0,-7-19-158 0 0,56 137 827 0 0,-55-138-823 0 0,1 6 422 0 0,0-1-1 0 0,0 1 0 0 0,0-1 0 0 0,-1 1 1 0 0,0 0-1 0 0,1 10 0 0 0,-4-17-150 0 0,1 1-242 0 0,1 0 1 0 0,-1 0-1 0 0,0-1 0 0 0,0 1 1 0 0,1 0-1 0 0,-1 0 1 0 0,0-1-1 0 0,1 1 1 0 0,-1-1-1 0 0,0 1 0 0 0,1-1 1 0 0,-1 1-1 0 0,0-1 1 0 0,1 1-1 0 0,-1-1 1 0 0,-2-8 41 0 0,1 0 0 0 0,0 0 1 0 0,1 0-1 0 0,0 1 1 0 0,0-1-1 0 0,1 0 1 0 0,0 0-1 0 0,1 0 0 0 0,0 0 1 0 0,0 0-1 0 0,1 0 1 0 0,0 0-1 0 0,0 0 1 0 0,1 1-1 0 0,0 0 1 0 0,1-1-1 0 0,0 1 0 0 0,9-13 1 0 0,-10 15-46 0 0,1 1-1 0 0,0 0 1 0 0,0 1 0 0 0,1-1 0 0 0,-1 1-1 0 0,1-1 1 0 0,0 1 0 0 0,0 1 0 0 0,0-1-1 0 0,1 1 1 0 0,-1 0 0 0 0,1 0 0 0 0,0 0-1 0 0,0 1 1 0 0,0 0 0 0 0,0 0 0 0 0,0 1-1 0 0,6-1 1 0 0,-4-1 1 0 0,-5 2-14 0 0,-1 0 0 0 0,1 1 0 0 0,-1-1 0 0 0,1 1 0 0 0,0-1 0 0 0,-1 1 0 0 0,1 0 0 0 0,0 0 0 0 0,0 0 0 0 0,-1 0 0 0 0,1 0 0 0 0,0 1 0 0 0,-1-1 0 0 0,4 2-1 0 0,5 3-4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34.1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11 2104 0 0,'-4'-11'4871'0'0,"-3"20"-1282"0"0,4-6-4403 0 0,2-2 857 0 0,0 0-1 0 0,0 0 1 0 0,0 0-1 0 0,0 1 1 0 0,0-1-1 0 0,0 0 0 0 0,0 1 1 0 0,0-1-1 0 0,1 0 1 0 0,-1 1-1 0 0,0-1 1 0 0,1 1-1 0 0,-1 1 0 0 0,0 2 66 0 0,-5 6 95 0 0,2 0 1 0 0,-1 1-1 0 0,2 0 1 0 0,-5 22 0 0 0,7-28-98 0 0,0 1 0 0 0,0-1 1 0 0,1 0-1 0 0,0 1 0 0 0,0-1 1 0 0,1 0-1 0 0,0 0 1 0 0,0 1-1 0 0,0-1 0 0 0,4 9 1 0 0,-2-9-13 0 0,1 0 1 0 0,0 0 0 0 0,0 0 0 0 0,0-1 0 0 0,1 1 0 0 0,0-1 0 0 0,0 0 0 0 0,0-1-1 0 0,1 1 1 0 0,-1-1 0 0 0,1 0 0 0 0,9 5 0 0 0,-10-7-55 0 0,0-1 0 0 0,1 1 0 0 0,-1-1 0 0 0,0 0-1 0 0,0 0 1 0 0,1-1 0 0 0,-1 1 0 0 0,0-1 0 0 0,0-1 0 0 0,1 1 0 0 0,-1-1 0 0 0,0 1 0 0 0,0-1 0 0 0,1-1-1 0 0,-1 1 1 0 0,0-1 0 0 0,0 0 0 0 0,0 0 0 0 0,-1 0 0 0 0,1-1 0 0 0,-1 0 0 0 0,1 0 0 0 0,-1 0 0 0 0,0 0-1 0 0,4-5 1 0 0,-2 3 4 0 0,0-1 0 0 0,-1 0 0 0 0,0 0 0 0 0,0 0 0 0 0,-1-1-1 0 0,1 0 1 0 0,-1 0 0 0 0,-1 0 0 0 0,0 0 0 0 0,0 0 0 0 0,0-1-1 0 0,-1 1 1 0 0,0-1 0 0 0,0 0 0 0 0,-1 0 0 0 0,1-11 0 0 0,0-24 578 0 0,-2 42-510 0 0,0 5 59 0 0,0 21-10 0 0,-1-7-15 0 0,4 29 0 0 0,-3-42-124 0 0,1 0 0 0 0,0 0 1 0 0,0 0-1 0 0,1 0 0 0 0,0 0 0 0 0,0 0 0 0 0,0 0 1 0 0,0 0-1 0 0,1-1 0 0 0,3 6 0 0 0,3 1 38 0 0,-6-8-35 0 0,0 0 0 0 0,-1 0-1 0 0,1 1 1 0 0,-1-1 0 0 0,0 1 0 0 0,0-1 0 0 0,0 1 0 0 0,0 0-1 0 0,1 4 1 0 0,-1-4 8 0 0,-1-2 0 0 0,1 1 0 0 0,0 0 0 0 0,0 0 0 0 0,1-1 0 0 0,-1 1 0 0 0,1-1 0 0 0,-1 1-1 0 0,1-1 1 0 0,0 0 0 0 0,-1 0 0 0 0,6 2 0 0 0,2 1 20 0 0,-1-2 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34.6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 9744 0 0,'0'0'21'0'0,"0"0"0"0"0,0 0 1 0 0,0 0-1 0 0,0 0 0 0 0,0 0 1 0 0,0 0-1 0 0,0 0 0 0 0,0 1 1 0 0,0-1-1 0 0,0 0 0 0 0,0 0 1 0 0,0 0-1 0 0,0 0 0 0 0,0 0 1 0 0,0 0-1 0 0,0 0 0 0 0,0 0 1 0 0,-1 0-1 0 0,1 0 0 0 0,0 0 1 0 0,0 0-1 0 0,0 0 1 0 0,0 0-1 0 0,0 0 0 0 0,0 0 1 0 0,0 0-1 0 0,0 0 0 0 0,0 0 1 0 0,0 1-1 0 0,0-1 0 0 0,0 0 1 0 0,0 0-1 0 0,0 0 0 0 0,0 0 1 0 0,-1 0-1 0 0,1 0 0 0 0,0 0 1 0 0,0 0-1 0 0,0 0 0 0 0,0 0 1 0 0,0 0-1 0 0,0 0 0 0 0,0 0 1 0 0,0 0-1 0 0,0-1 0 0 0,0 1 1 0 0,0 0-1 0 0,0 0 0 0 0,0 0 1 0 0,-1 0-1 0 0,1 3 116 0 0,0-1 0 0 0,0 1-1 0 0,0 0 1 0 0,0-1 0 0 0,1 1 0 0 0,-1-1 0 0 0,1 4-1 0 0,9 58-76 0 0,3 85-1 0 0,-3-21 256 0 0,-7-107-49 0 0,2 1-1 0 0,0-1 1 0 0,0 0 0 0 0,2-1 0 0 0,1 0 0 0 0,19 37 0 0 0,-25-54-211 0 0,0 0 0 0 0,0 0 1 0 0,0-1-1 0 0,0 1 0 0 0,0-1 0 0 0,1 1 0 0 0,-1-1 1 0 0,1 0-1 0 0,0 0 0 0 0,-1 0 0 0 0,1-1 1 0 0,0 1-1 0 0,0 0 0 0 0,6 1 0 0 0,-3-1-1 0 0,-1-1 0 0 0,1 0 0 0 0,-1 0 0 0 0,1-1 0 0 0,-1 1 0 0 0,1-1 0 0 0,0-1 0 0 0,6 0 0 0 0,5-2 32 0 0,0-1 1 0 0,0-1-1 0 0,-1 0 1 0 0,28-14 0 0 0,-21 7-18 0 0,-21 10-42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35.0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47 10040 0 0,'1'0'221'0'0,"-4"1"215"0"0,3 0-156 0 0,52-2 24 0 0,-1-3 0 0 0,56-11 0 0 0,45-10-16 0 0,-131 22-257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45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8240 0 0,'0'4'217'0'0,"-1"7"-54"0"0,-1 0-1 0 0,0-1 1 0 0,-5 12 0 0 0,-3 20 561 0 0,5 7 1045 0 0,2-44-1288 0 0,2-5-454 0 0,1 0 0 0 0,0 0 0 0 0,0 1 0 0 0,0-1 0 0 0,-1 0 0 0 0,1 0 0 0 0,0 0 0 0 0,0 1 0 0 0,0-1 0 0 0,0 0-1 0 0,-1 0 1 0 0,1 0 0 0 0,0 1 0 0 0,0-1 0 0 0,0 0 0 0 0,0 0 0 0 0,0 0 0 0 0,0 1 0 0 0,0-1 0 0 0,0 0 0 0 0,0 0-1 0 0,0 1 1 0 0,0-1 0 0 0,0 0 0 0 0,0 0 0 0 0,0 1 0 0 0,1 6 408 0 0,2-8 210 0 0,2-7 236 0 0,-4 6-915 0 0,82-120 1503 0 0,-82 121-1452 0 0,-1 0 1 0 0,1 1 0 0 0,0-1-1 0 0,-1 0 1 0 0,1 0-1 0 0,0 0 1 0 0,0 1-1 0 0,0-1 1 0 0,-1 0-1 0 0,1 1 1 0 0,2-2 0 0 0,-3 2-9 0 0,1 0 0 0 0,-1 0 0 0 0,0-1 0 0 0,1 1 0 0 0,-1 0 0 0 0,1 0 0 0 0,-1-1 0 0 0,0 1 0 0 0,1 0 0 0 0,-1-1 0 0 0,0 1 1 0 0,1 0-1 0 0,-1-1 0 0 0,0 1 0 0 0,0 0 0 0 0,0-1 0 0 0,1 1 0 0 0,-1-1 0 0 0,0 1 0 0 0,0-1 0 0 0,0 1-1 0 0,1-1-1 0 0,-1 1 1 0 0,0 0 0 0 0,0 0-1 0 0,0-1 1 0 0,0 1 0 0 0,1 0-1 0 0,-1 0 1 0 0,0-1 0 0 0,0 1-1 0 0,1 0 1 0 0,-1 0 0 0 0,0-1-1 0 0,0 1 1 0 0,1 0 0 0 0,-1 0-1 0 0,0 0 1 0 0,0 0 0 0 0,1 0-1 0 0,-1 0 1 0 0,0-1 0 0 0,1 1-1 0 0,-1 0 1 0 0,0 0 0 0 0,1 0-1 0 0,-1 0 1 0 0,0 0 0 0 0,1 0-1 0 0,-1 0 1 0 0,0 0 0 0 0,1 0-1 0 0,-1 0 1 0 0,0 0 0 0 0,0 1-1 0 0,1-1 1 0 0,-1 0 0 0 0,0 0-1 0 0,1 0 1 0 0,0 1 1 0 0,0-1 1 0 0,-1 0-1 0 0,1 1 0 0 0,0-1 0 0 0,-1 0 1 0 0,1 1-1 0 0,0-1 0 0 0,-1 1 0 0 0,1-1 1 0 0,-1 1-1 0 0,1-1 0 0 0,-1 1 0 0 0,1-1 1 0 0,-1 1-1 0 0,1 0 0 0 0,-1-1 0 0 0,1 2 0 0 0,3 12 86 0 0,0-1 0 0 0,-1 1-1 0 0,-1 0 1 0 0,0 0 0 0 0,0 25-1 0 0,-2-4 404 0 0,1-34-425 0 0,0 1-1 0 0,0 0 1 0 0,1-1 0 0 0,-1 1 0 0 0,0-1 0 0 0,1 0 0 0 0,2 2-1 0 0,-4-3-56 0 0,1 1 0 0 0,-1-1-1 0 0,0 0 1 0 0,1 0 0 0 0,-1 0-1 0 0,1 0 1 0 0,-1 1 0 0 0,1-1-1 0 0,-1 0 1 0 0,1 0-1 0 0,-1 0 1 0 0,1 0 0 0 0,-1 0-1 0 0,1 0 1 0 0,-1-1 0 0 0,1 1-1 0 0,-1 0 1 0 0,1 0 0 0 0,-1 0-1 0 0,0 0 1 0 0,2-1-1 0 0,-2 1 33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6:35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0 8432 0 0,'0'7'12'0'0,"-2"-1"45"0"0,-2-5 96 0 0,4-1-147 0 0,-1 0-1 0 0,1-1 0 0 0,0 1 0 0 0,0 0 0 0 0,0 0 1 0 0,-1 0-1 0 0,1 0 0 0 0,0 0 0 0 0,0 0 1 0 0,0 0-1 0 0,-1 0 0 0 0,1 0 0 0 0,0 0 1 0 0,0 0-1 0 0,0 1 0 0 0,-1-1 0 0 0,1 0 0 0 0,0 0 1 0 0,0 0-1 0 0,0 0 0 0 0,-1 0 0 0 0,1 0 1 0 0,0 0-1 0 0,0 0 0 0 0,0 1 0 0 0,0-1 0 0 0,0 0 1 0 0,-1 0-1 0 0,1 0 0 0 0,0 0 0 0 0,0 0 1 0 0,0 1-1 0 0,0-1 0 0 0,0 0 0 0 0,0 0 1 0 0,-1 1-1 0 0,-7 13 585 0 0,5-9-459 0 0,1-1 0 0 0,-1 0 0 0 0,1 1 1 0 0,0 0-1 0 0,-2 6 0 0 0,2-6-87 0 0,1-2-20 0 0,0-1 1 0 0,0 1-1 0 0,0-1 1 0 0,1 1-1 0 0,-1 0 1 0 0,1-1-1 0 0,0 1 1 0 0,-1 3-1 0 0,-1 18 69 0 0,-1 4 154 0 0,1 1-1 0 0,1-1 0 0 0,3 30 1 0 0,36 162 1890 0 0,-35-208-1579 0 0,0-1 0 0 0,10 19 1 0 0,-11-25-421 0 0,-2-4-112 0 0,0-1 0 0 0,0 0 0 0 0,0 1 0 0 0,0-1 0 0 0,0 0 0 0 0,1 1 0 0 0,-1-1 0 0 0,0 0 0 0 0,0 1-1 0 0,0-1 1 0 0,0 0 0 0 0,0 1 0 0 0,1-1 0 0 0,-1 0 0 0 0,0 0 0 0 0,0 1 0 0 0,1-1 0 0 0,-1 0 0 0 0,0 0 0 0 0,0 1 0 0 0,1-1 0 0 0,-1 0-1 0 0,0 0 1 0 0,1 0 0 0 0,-1 1 0 0 0,0-1 0 0 0,1 0 0 0 0,-1 0 0 0 0,0 0 0 0 0,1 0 0 0 0,-1 0 0 0 0,0 0 0 0 0,1 0 0 0 0,-1 0 0 0 0,0 0 0 0 0,1 0-1 0 0,-1 0 1 0 0,0 0 0 0 0,1 0 0 0 0,-1 0 0 0 0,1 0 0 0 0,10-13 451 0 0,-8 9-471 0 0,70-100 945 0 0,-44 56-377 0 0,-28 46-547 0 0,0 0 0 0 0,0 1 0 0 0,0-1 0 0 0,1 0-1 0 0,-1 0 1 0 0,1 1 0 0 0,-1-1 0 0 0,1 1 0 0 0,0 0-1 0 0,0-1 1 0 0,-1 1 0 0 0,1 0 0 0 0,0 0 0 0 0,0 0-1 0 0,3-1 1 0 0,5-2 118 0 0,-9 3-122 0 0,1 1 0 0 0,0 0 1 0 0,0 0-1 0 0,0 0 0 0 0,-1 0 0 0 0,1 0 1 0 0,0 0-1 0 0,0 0 0 0 0,0 0 0 0 0,-1 1 1 0 0,1-1-1 0 0,0 1 0 0 0,0 0 0 0 0,-1-1 1 0 0,1 1-1 0 0,0 0 0 0 0,-1 0 0 0 0,3 2 1 0 0,0-1 12 0 0,1 1-15 0 0,0 0 1 0 0,0 1-1 0 0,0-1 0 0 0,-1 1 0 0 0,1 0 0 0 0,-1 0 0 0 0,0 1 0 0 0,0-1 0 0 0,-1 1 0 0 0,0 0 0 0 0,1 0 0 0 0,-1 0 1 0 0,-1 0-1 0 0,5 11 0 0 0,-4-7-3 0 0,-1 0 0 0 0,0 0 1 0 0,0-1-1 0 0,-1 1 1 0 0,0 0-1 0 0,-1 0 0 0 0,0 0 1 0 0,0 1-1 0 0,-2 10 0 0 0,-6 7 42 0 0,6-23-42 0 0,1 0-1 0 0,0 0 1 0 0,-1 1-1 0 0,2-1 1 0 0,-1 1-1 0 0,0 6 1 0 0,1-11-9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46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17 12256 0 0,'1'0'44'0'0,"-1"1"0"0"0,1-1 0 0 0,0 1 0 0 0,-1-1 1 0 0,1 0-1 0 0,-1 1 0 0 0,1-1 0 0 0,0 0 0 0 0,-1 0 1 0 0,1 0-1 0 0,0 0 0 0 0,-1 1 0 0 0,1-1 0 0 0,0 0 0 0 0,-1 0 1 0 0,1 0-1 0 0,0 0 0 0 0,-1 0 0 0 0,1 0 0 0 0,1-1 1 0 0,-1 1 4 0 0,-1-1-11 0 0,1 1 0 0 0,-1 0-1 0 0,0-1 1 0 0,1 1 0 0 0,-1 0 0 0 0,1-1 0 0 0,-1 1 0 0 0,1-1 0 0 0,-1 1 0 0 0,0-1 0 0 0,1 1-1 0 0,-1-1 1 0 0,0 1 0 0 0,0-1 0 0 0,1 1 0 0 0,-1-1 0 0 0,0 1 0 0 0,0-1 0 0 0,0 0-1 0 0,0 1 1 0 0,1-1 0 0 0,-1 0 21 0 0,0 0-18 0 0,0 1-40 0 0,0 0 0 0 0,0 0 0 0 0,0-1 1 0 0,0 1-1 0 0,0 0 0 0 0,0 0 1 0 0,0 0-1 0 0,0-1 0 0 0,0 1 1 0 0,0 0-1 0 0,0 0 0 0 0,0 0 0 0 0,0-1 1 0 0,0 1-1 0 0,0 0 0 0 0,0 0 1 0 0,0 0-1 0 0,-1-1 0 0 0,1 1 0 0 0,0 0 1 0 0,0 0-1 0 0,0 0 0 0 0,0 0 1 0 0,0-1-1 0 0,0 1 0 0 0,0 0 1 0 0,-1 0-1 0 0,1 0 0 0 0,0 0 0 0 0,0 0 1 0 0,0 0-1 0 0,0-1 0 0 0,-1 1 1 0 0,1 0-1 0 0,0 0 0 0 0,0 0 0 0 0,0 0 1 0 0,-1 0-1 0 0,1 0 0 0 0,0 0 1 0 0,0 0-1 0 0,0 0 0 0 0,-1 0 1 0 0,1 0-1 0 0,0 0 0 0 0,0 0 0 0 0,0 0 1 0 0,-1 0-1 0 0,1 0 0 0 0,0 0 1 0 0,-40 6 38 0 0,30-1-24 0 0,-19 15 22 0 0,23-17-31 0 0,-16 15 38 0 0,12-9-17 0 0,4-5 25 0 0,0 1 0 0 0,0 0 0 0 0,1 0 0 0 0,0 1 0 0 0,0-1 0 0 0,1 1 0 0 0,-1 0 0 0 0,1 1 0 0 0,-5 10 0 0 0,7-13 3 0 0,-8 21 268 0 0,9-23-285 0 0,1-1 0 0 0,0 0 0 0 0,-1 1 1 0 0,1-1-1 0 0,0 0 0 0 0,0 1 0 0 0,0-1 1 0 0,0 1-1 0 0,0-1 0 0 0,0 0 0 0 0,0 1 1 0 0,0-1-1 0 0,0 1 0 0 0,1-1 0 0 0,-1 0 1 0 0,0 1-1 0 0,2 1 0 0 0,25 28 870 0 0,-26-30-884 0 0,0 0 0 0 0,0 0-1 0 0,-1-1 1 0 0,1 1-1 0 0,0 0 1 0 0,0-1-1 0 0,0 1 1 0 0,0 0-1 0 0,0-1 1 0 0,0 0-1 0 0,0 1 1 0 0,1-1-1 0 0,-1 0 1 0 0,0 1-1 0 0,2-1 1 0 0,5 2 90 0 0,-1 0-59 0 0,-1-1 0 0 0,1 1 0 0 0,-1-2 0 0 0,1 1 0 0 0,0-1 0 0 0,-1 0 0 0 0,1 0 0 0 0,12-3 0 0 0,-7 2-8 0 0,0-1 0 0 0,16 1-1 0 0,-27 1-43 0 0,0 0-1 0 0,0 0 1 0 0,0-1-1 0 0,0 1 1 0 0,0 0-1 0 0,-1-1 1 0 0,1 1-1 0 0,0-1 1 0 0,0 1-1 0 0,0-1 1 0 0,0 1-1 0 0,0-1 0 0 0,1-1 1 0 0,-2 2-2 0 0,1-1 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46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54 9240 0 0,'1'20'1177'0'0,"1"-19"-1120"0"0,0-1 0 0 0,0 1 0 0 0,0-1 0 0 0,0 1 1 0 0,0-1-1 0 0,0 0 0 0 0,0 0 0 0 0,0 0 0 0 0,0 0 0 0 0,0 0 0 0 0,1 0 0 0 0,-1-1 0 0 0,2 0 0 0 0,38-10 313 0 0,-39 11-308 0 0,-3-1-65 0 0,32-10 462 0 0,-29 10-387 0 0,-1 0 0 0 0,1-1 0 0 0,-1 1 0 0 0,1-1-1 0 0,-1 1 1 0 0,1-1 0 0 0,-1 0 0 0 0,0 0 0 0 0,0 0 0 0 0,0 0-1 0 0,2-4 1 0 0,-3 5 9 0 0,0 0 1 0 0,-1 0-1 0 0,1 0 0 0 0,-1 0 0 0 0,1 0 0 0 0,-1-1 1 0 0,0 1-1 0 0,1 0 0 0 0,-1 0 0 0 0,0 0 0 0 0,0 0 0 0 0,0-1 1 0 0,0 1-1 0 0,0-1 0 0 0,0-3 188 0 0,0 5-255 0 0,-1 0 0 0 0,1-1 0 0 0,0 1 0 0 0,0 0 0 0 0,-1-1 0 0 0,1 1-1 0 0,0 0 1 0 0,-1 0 0 0 0,1-1 0 0 0,0 1 0 0 0,-1 0 0 0 0,1 0 0 0 0,0 0 0 0 0,-1-1 0 0 0,1 1 0 0 0,-1 0 0 0 0,1 0 0 0 0,0 0 0 0 0,-1 0 0 0 0,1 0 0 0 0,-1 0 0 0 0,1 0-1 0 0,-1 0 1 0 0,1 0 0 0 0,0 0 0 0 0,-1 0 0 0 0,1 0 0 0 0,-1 0 0 0 0,-16 4 235 0 0,10-2-134 0 0,-1 1 0 0 0,-15 2 1 0 0,22-5-100 0 0,-1 0 0 0 0,0 0 0 0 0,1 0 0 0 0,-1 1 0 0 0,0-1 0 0 0,1 0 1 0 0,-1 1-1 0 0,0-1 0 0 0,-2 2 0 0 0,-8 5 123 0 0,-23 13 93 0 0,30-16-189 0 0,-11 7 147 0 0,-15 16-1 0 0,27-23-143 0 0,0 1-1 0 0,0 0 1 0 0,0-1 0 0 0,1 1 0 0 0,-1 1 0 0 0,1-1 0 0 0,-2 7 0 0 0,4-10-31 0 0,1-1 0 0 0,-1 1 0 0 0,1 0 1 0 0,-1 0-1 0 0,1 0 0 0 0,0 0 0 0 0,0 0 0 0 0,0 0 0 0 0,0 0 1 0 0,0 0-1 0 0,0 0 0 0 0,1 0 0 0 0,-1 0 0 0 0,1 0 1 0 0,-1 0-1 0 0,1 0 0 0 0,0 0 0 0 0,0 0 0 0 0,0 0 1 0 0,0-1-1 0 0,0 1 0 0 0,2 2 0 0 0,0 1 8 0 0,2 0-1 0 0,-1-1 0 0 0,1 1 1 0 0,-1-1-1 0 0,8 5 1 0 0,-9-8-5 0 0,0 1 0 0 0,0 0-1 0 0,0-1 1 0 0,0 0 0 0 0,1 0 0 0 0,-1 0 0 0 0,0 0 0 0 0,1 0 0 0 0,6 0 0 0 0,-7-1-7 0 0,11 4 70 0 0,4-2 30 0 0,46-2 453 0 0,-64 0-557 0 0,0 0-1 0 0,0 0 1 0 0,1 0-1 0 0,-1 0 0 0 0,0 0 1 0 0,1 0-1 0 0,-1 0 1 0 0,0 0-1 0 0,0 0 1 0 0,1-1-1 0 0,-1 1 0 0 0,0 0 1 0 0,1 0-1 0 0,-1 0 1 0 0,0 0-1 0 0,0-1 0 0 0,0 1 1 0 0,1 0-1 0 0,-1 0 1 0 0,0 0-1 0 0,0-1 0 0 0,0 1 1 0 0,1 0-1 0 0,-1 0 1 0 0,0-1-1 0 0,0 1 1 0 0,0 0-1 0 0,0-1 0 0 0,0 1 1 0 0,0 0-1 0 0,1-1 1 0 0,-1 1-3 0 0,0 0 0 0 0,0 0 0 0 0,0-1 1 0 0,0 1-1 0 0,0 0 0 0 0,0 0 0 0 0,0 0 1 0 0,0 0-1 0 0,0-1 0 0 0,0 1 1 0 0,0 0-1 0 0,0 0 0 0 0,0 0 0 0 0,0 0 1 0 0,0 0-1 0 0,1-1 0 0 0,-1 1 0 0 0,0 0 1 0 0,0 0-1 0 0,0 0 0 0 0,0 0 1 0 0,0 0-1 0 0,1 0 0 0 0,-1 0 0 0 0,0-1 1 0 0,0 1-1 0 0,0 0 0 0 0,0 0 0 0 0,0 0 1 0 0,1 0-1 0 0,-1 0 0 0 0,0 0 1 0 0,0 0-1 0 0,1 0 0 0 0,-1 0 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04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444 505 2304 0 0,'4'-12'49'0'0,"2"-3"104"0"0,-3 3 89 0 0,1-4 271 0 0,1-3 282 0 0,0-8 98 0 0,2-7-48 0 0,-6 28-725 0 0,-1 5-77 0 0,0-1-1 0 0,1 0 1 0 0,-1 0-1 0 0,1 0 1 0 0,-1 0-1 0 0,1 0 1 0 0,0 1-1 0 0,0-1 0 0 0,0 0 1 0 0,0 0-1 0 0,2-2 1 0 0,-1 1-9 0 0,1 0 52 0 0,0-1 1 0 0,-1 0-1 0 0,0 1 0 0 0,0-1 1 0 0,0 0-1 0 0,0 0 0 0 0,0 0 1 0 0,-1 0-1 0 0,2-5 0 0 0,-3 5-32 0 0,0 3-36 0 0,-1-1 0 0 0,1 1 0 0 0,1 0 0 0 0,-1-1 0 0 0,0 1 0 0 0,0 0 0 0 0,0-1 1 0 0,1 1-1 0 0,-1 0 0 0 0,1-1 0 0 0,-1 1 0 0 0,1 0 0 0 0,-1 0 0 0 0,1 0 0 0 0,1-2 0 0 0,25-34 414 0 0,-18 25-260 0 0,-8 11-155 0 0,0-1-1 0 0,1 1 0 0 0,-1 0 0 0 0,0-1 1 0 0,1 1-1 0 0,-1 0 0 0 0,1 0 0 0 0,-1 0 1 0 0,4-2-1 0 0,-1 1 41 0 0,39-27 319 0 0,-37 25-326 0 0,10-8 43 0 0,0-1 36 0 0,-12 8-100 0 0,-2 3-12 0 0,0 0 1 0 0,0 0-1 0 0,0 1 0 0 0,0-1 1 0 0,0 1-1 0 0,0-1 0 0 0,0 1 1 0 0,5-2-1 0 0,23-12 182 0 0,-15 8-99 0 0,2 1 0 0 0,-1 1 0 0 0,26-4 0 0 0,-28 6 32 0 0,0 1 1 0 0,0-2-1 0 0,0 0 1 0 0,-1 0 0 0 0,1-1-1 0 0,17-10 1 0 0,-23 11-38 0 0,0 1 1 0 0,0 0 0 0 0,0 0-1 0 0,0 1 1 0 0,1 0-1 0 0,10-1 1 0 0,-4 0 28 0 0,-10 2-45 0 0,1 0 1 0 0,-1-1-1 0 0,9-4 1 0 0,-10 4-28 0 0,0 0 1 0 0,0 1-1 0 0,0-1 0 0 0,0 1 1 0 0,0 0-1 0 0,1 0 1 0 0,-1 0-1 0 0,5 0 0 0 0,23 1 134 0 0,-1 1-1 0 0,57 10 0 0 0,-26-2-106 0 0,-40-7-55 0 0,-1 2 0 0 0,32 8 0 0 0,19 9 34 0 0,-47-15-21 0 0,0 0 0 0 0,-1 2 1 0 0,0 1-1 0 0,-1 1 0 0 0,29 17 0 0 0,9 12 67 0 0,112 79 159 0 0,-165-112-251 0 0,89 76 143 0 0,-82-69-126 0 0,-1 2 1 0 0,-1 0-1 0 0,-1 0 0 0 0,15 24 0 0 0,8 14 48 0 0,-25-41-43 0 0,-1 1 0 0 0,-1 1 0 0 0,0-1 1 0 0,0 1-1 0 0,-2 1 0 0 0,9 25 0 0 0,-8-14 52 0 0,0-1 1 0 0,17 38-1 0 0,-17-45-42 0 0,-2 1 0 0 0,0-1 0 0 0,-1 1 0 0 0,-1-1 0 0 0,0 1 0 0 0,-1 23 0 0 0,2 6 45 0 0,-3-7 21 0 0,-1 1 0 0 0,-2 0-1 0 0,-13 73 1 0 0,9-88-43 0 0,-9 28-1 0 0,0 4 25 0 0,7-34-27 0 0,0 0 1 0 0,-1 0-1 0 0,-2-1 1 0 0,-18 31 0 0 0,-17 19 120 0 0,12-22-44 0 0,21-33-66 0 0,-1 0 1 0 0,-20 20-1 0 0,-8 11 82 0 0,36-42-132 0 0,-1-1-1 0 0,0 1 1 0 0,-1-1 0 0 0,0-1 0 0 0,-8 7 0 0 0,-48 25 114 0 0,42-25-66 0 0,-36 26-1 0 0,41-27-45 0 0,-1-1 0 0 0,0 0-1 0 0,-1-1 1 0 0,0-1 0 0 0,0-1-1 0 0,-22 6 1 0 0,39-14-26 0 0,-92 40 110 0 0,61-29-77 0 0,-29 11 20 0 0,50-18-42 0 0,-1 0 0 0 0,-24 5 0 0 0,11-4 10 0 0,-116 21 21 0 0,114-24-29 0 0,22-2-10 0 0,1 1 0 0 0,-1-1 0 0 0,1 1 0 0 0,-1 0 0 0 0,1 0-1 0 0,-6 2 1 0 0,6-1 1 0 0,0-1 0 0 0,-1 0 0 0 0,1 1 0 0 0,0-2 0 0 0,-1 1 0 0 0,1-1-1 0 0,-1 0 1 0 0,1 0 0 0 0,-6-1 0 0 0,-8-2 41 0 0,-24-6-1 0 0,4-1 23 0 0,-63-11 198 0 0,89 17-200 0 0,0 0 1 0 0,0-1-1 0 0,-16-8 0 0 0,3 1 19 0 0,-21-3 57 0 0,35 12-94 0 0,0 0 1 0 0,-17-8-1 0 0,12 3-4 0 0,-5-2 65 0 0,0-2-1 0 0,-20-14 0 0 0,-51-50 335 0 0,63 48-319 0 0,-9-6 2 0 0,1-2-1 0 0,2-2 1 0 0,-37-52 0 0 0,47 56-96 0 0,-20-30 50 0 0,40 54-67 0 0,1 0-1 0 0,0 0 1 0 0,0 0 0 0 0,1-1 0 0 0,-3-11-1 0 0,1-3 10 0 0,-18-61 107 0 0,-7-24-39 0 0,9 29-67 0 0,16 62-18 0 0,1-1 0 0 0,1 0 0 0 0,1-1 0 0 0,1 1 0 0 0,1-1-1 0 0,0 1 1 0 0,2-1 0 0 0,4-32 0 0 0,0 29-5 0 0,0 1-1 0 0,2 0 1 0 0,0 1 0 0 0,2-1 0 0 0,0 1-1 0 0,1 1 1 0 0,15-23 0 0 0,6-14-20 0 0,-23 42 6 0 0,0 0 1 0 0,1 0-1 0 0,1 1 0 0 0,18-22 1 0 0,-11 18 7 0 0,-4 4-11 0 0,0 1 0 0 0,1 1 0 0 0,25-18 0 0 0,-12 9-6 0 0,-20 15 15 0 0,0 2 0 0 0,0-1 0 0 0,1 1 0 0 0,11-6-1 0 0,31-18-16 0 0,-33 18 6 0 0,27-13 1 0 0,-27 16 7 0 0,28-18 1 0 0,-27 14-12 0 0,25-11 1 0 0,105-51-75 0 0,-110 57 66 0 0,17-10-30 0 0,-41 20 49 0 0,0 0-1 0 0,1 1 1 0 0,0 1-1 0 0,29-8 1 0 0,64-3-12 0 0,-73 13 17 0 0,0 2 0 0 0,1 2 0 0 0,-1 1-1 0 0,37 7 1 0 0,137 40-27 0 0,-156-32 16 0 0,4 2-6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09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1200 0 0,'-1'8'168'0'0,"-2"2"855"0"0,2-9-596 0 0,0 1 0 0 0,0-1 1 0 0,0 1-1 0 0,0-1 0 0 0,0 1 1 0 0,-1-1-1 0 0,1 0 0 0 0,0 0 1 0 0,-3 2-1 0 0,-6 6 1359 0 0,10-9-1688 0 0,-1 1 0 0 0,1 0 0 0 0,0 0 0 0 0,-1 0 0 0 0,1 0 0 0 0,0-1 0 0 0,0 1 0 0 0,0 0 1 0 0,0 0-1 0 0,0 0 0 0 0,0 0 0 0 0,0 0 0 0 0,0-1 0 0 0,0 1 0 0 0,1 1 0 0 0,-1 7 243 0 0,0 55 1137 0 0,1-58-1293 0 0,0 0-1 0 0,-1 0 0 0 0,2-1 0 0 0,2 11 0 0 0,-2-11 38 0 0,0 1-1 0 0,-1 0 1 0 0,0-1-1 0 0,1 12 0 0 0,-2-15-202 0 0,0 0 62 0 0,0 0-1 0 0,0 0 0 0 0,0-1 0 0 0,0 1 0 0 0,0 0 0 0 0,1 0 0 0 0,-1 0 1 0 0,0 0-1 0 0,1-1 0 0 0,-1 1 0 0 0,1 0 0 0 0,0-1 0 0 0,0 1 0 0 0,0 0 0 0 0,1 2 1 0 0,-2-4-75 0 0,0 0 1 0 0,0 0-1 0 0,0 0 1 0 0,1 1 0 0 0,-1-1-1 0 0,0 0 1 0 0,0 0-1 0 0,0 0 1 0 0,0 0-1 0 0,0 1 1 0 0,0-1 0 0 0,0 0-1 0 0,0 0 1 0 0,0 0-1 0 0,0 1 1 0 0,0-1 0 0 0,0 0-1 0 0,0 0 1 0 0,-1 0-1 0 0,1 0 1 0 0,0 1 0 0 0,0-1-1 0 0,0 0 1 0 0,0 0-1 0 0,0 0 1 0 0,0 0 0 0 0,0 0-1 0 0,0 1 1 0 0,0-1-1 0 0,-1 0 1 0 0,1 0 0 0 0,0 0-1 0 0,0 0 1 0 0,0 0-1 0 0,0 0 1 0 0,0 0-1 0 0,-1 0 1 0 0,1 0 0 0 0,0 1-1 0 0,0-1 1 0 0,0 0-1 0 0,-7 7 218 0 0,7-6-204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09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8336 0 0,'0'1'10'0'0,"0"-1"0"0"0,0 1 0 0 0,0-1 0 0 0,0 0 0 0 0,0 1 1 0 0,-1-1-1 0 0,1 1 0 0 0,0-1 0 0 0,0 0 0 0 0,0 1 0 0 0,0-1 0 0 0,0 0 1 0 0,-1 1-1 0 0,1-1 0 0 0,0 0 0 0 0,0 1 0 0 0,-1-1 0 0 0,1 0 0 0 0,0 1 1 0 0,-1-1-1 0 0,1 0 0 0 0,0 0 0 0 0,-1 0 0 0 0,1 1 0 0 0,0-1 0 0 0,-1 0 1 0 0,1 0-1 0 0,0 0 0 0 0,-1 0 0 0 0,1 1 0 0 0,-1-1 0 0 0,-15 0 449 0 0,12 0-409 0 0,4 0 101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12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 3712 0 0,'-3'-3'0'0'0,"2"9"80"0"0,-4 2 104 0 0,2-5-32 0 0,-1-3-8 0 0,0 0-72 0 0,-1 0-96 0 0,2 0 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10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2808 0 0,'1'3'161'0'0,"0"4"495"0"0,1 8 679 0 0,-2-5-845 0 0,0 0 0 0 0,1-1-1 0 0,0 1 1 0 0,5 17 0 0 0,-5-23-324 0 0,0-1 0 0 0,-1 1 0 0 0,1 0 0 0 0,-1-1 1 0 0,0 1-1 0 0,0-1 0 0 0,-1 7 0 0 0,1-8-63 0 0,-1 1 0 0 0,1-1 1 0 0,0 1-1 0 0,0-1 0 0 0,0 0 0 0 0,1 1 1 0 0,-1-1-1 0 0,1 1 0 0 0,0 1 0 0 0,0-2 104 0 0,-1 0-1 0 0,1-1 1 0 0,-1 1-1 0 0,1 0 0 0 0,-1-1 1 0 0,1 1-1 0 0,-1 0 0 0 0,0 0 1 0 0,0 4 1135 0 0,-8-6-921 0 0,2-1 542 0 0,11-8-221 0 0,21-37 134 0 0,-2 27-271 0 0,-9 16-396 0 0,50 3 316 0 0,-50 15-443 0 0,-13-13-72 0 0,-1 0-2 0 0,1 0 1 0 0,-1-1 0 0 0,0 1 0 0 0,1 0 0 0 0,-1 0 0 0 0,0 0 0 0 0,0 0 0 0 0,0 0 0 0 0,-1 0 0 0 0,1 0 0 0 0,0 0 0 0 0,-1 0 0 0 0,1 3-1 0 0,5 117 558 0 0,-10-118-479 0 0,-5 6 67 0 0,9-8-94 0 0,5-5-31 0 0,-5 2-5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11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43 8536 0 0,'0'4'134'0'0,"1"6"475"0"0,-1-10-569 0 0,0 1-1 0 0,0-1 1 0 0,0 1-1 0 0,0-1 1 0 0,0 1-1 0 0,-1-1 1 0 0,1 1-1 0 0,0-1 1 0 0,0 1-1 0 0,0-1 1 0 0,0 0 0 0 0,-1 1-1 0 0,1-1 1 0 0,0 1-1 0 0,0-1 1 0 0,-1 1-1 0 0,1-1 1 0 0,0 0-1 0 0,-1 1 1 0 0,1-1-1 0 0,-1 1 1 0 0,1-1-17 0 0,0 0 0 0 0,-1 0 1 0 0,1 0-1 0 0,0 0 0 0 0,0 0 0 0 0,0 0 1 0 0,-1 0-1 0 0,1 0 0 0 0,0 0 0 0 0,0 0 0 0 0,0 0 1 0 0,-1 0-1 0 0,1 0 0 0 0,0-1 0 0 0,0 1 1 0 0,0 0-1 0 0,0 0 0 0 0,-1 0 0 0 0,1 0 0 0 0,0 0 1 0 0,0 0-1 0 0,0-1 0 0 0,0 1 0 0 0,0 0 0 0 0,-1 0 1 0 0,1 0-1 0 0,0 0 0 0 0,0-1 0 0 0,0 1 1 0 0,0 0-1 0 0,0 0 0 0 0,0 0 0 0 0,0-1 0 0 0,0 1 1 0 0,0 0-1 0 0,0 0 0 0 0,0 0 0 0 0,0-1 1 0 0,0 1-1 0 0,0 0 0 0 0,0 0 0 0 0,0 0 0 0 0,0-1 1 0 0,-1-9 94 0 0,1 10-137 0 0,0-1 102 0 0,-1 3-44 0 0,-1 4 34 0 0,0-1 0 0 0,0 1 1 0 0,1 0-1 0 0,-3 11 0 0 0,0 14 178 0 0,0 0 52 0 0,3-25-252 0 0,-1 20 234 0 0,2 11 89 0 0,-1-20 65 0 0,-7 31 0 0 0,4-29-187 0 0,3-3-18 0 0,-1 35 534 0 0,2-28-186 0 0,0-18-177 0 0,0-6 102 0 0,0 1-507 0 0,0-11 51 0 0,0 1 0 0 0,1 0 0 0 0,0-1 0 0 0,0 1 0 0 0,5-14 0 0 0,12-55 93 0 0,-9 53-107 0 0,-3 4-22 0 0,1-5-6 0 0,2 0-2 0 0,-2-4-6 0 0,-2 3-1 0 0,-1 8 0 0 0,0 6 0 0 0,-1 4 0 0 0,2 5 0 0 0,-1 0 0 0 0,-1 2 0 0 0,-2-2 2 0 0,2 1 4 0 0,2 0 4 0 0,-5 3-7 0 0,0 0 1 0 0,1 0-1 0 0,-1 0 0 0 0,1 0 1 0 0,0 0-1 0 0,-1 1 0 0 0,1-1 1 0 0,0 0-1 0 0,-1 0 1 0 0,1 1-1 0 0,0-1 0 0 0,0 0 1 0 0,0 1-1 0 0,-1-1 0 0 0,1 1 1 0 0,0-1-1 0 0,0 1 0 0 0,0 0 1 0 0,0-1-1 0 0,0 1 1 0 0,0 0-1 0 0,0 0 0 0 0,0-1 1 0 0,0 1-1 0 0,0 0 0 0 0,0 0 1 0 0,0 0-1 0 0,0 0 1 0 0,2 1-1 0 0,5-1 8 0 0,-5 0-5 0 0,1 0 0 0 0,-1 0 0 0 0,1 0 1 0 0,-1 1-1 0 0,0 0 0 0 0,1-1 0 0 0,-1 1 0 0 0,0 0 1 0 0,1 1-1 0 0,-1-1 0 0 0,0 1 0 0 0,0-1 0 0 0,0 1 1 0 0,0 0-1 0 0,0 0 0 0 0,4 4 0 0 0,-3-3 2 0 0,-1 0-1 0 0,0 0 1 0 0,1 0-1 0 0,-1 0 1 0 0,0 0-1 0 0,-1 1 1 0 0,1-1 0 0 0,0 1-1 0 0,-1 0 1 0 0,0 0-1 0 0,3 7 1 0 0,-4-8-1 0 0,-1 0 0 0 0,1 1 0 0 0,-1-1 0 0 0,0 0 0 0 0,0 0 0 0 0,-1 6 0 0 0,1-2 9 0 0,0-4-10 0 0,-1-1 1 0 0,1 0-1 0 0,0 0 0 0 0,-1 0 1 0 0,1 0-1 0 0,-1 0 0 0 0,0 0 1 0 0,0 0-1 0 0,0 0 0 0 0,0 0 0 0 0,0 0 1 0 0,0 0-1 0 0,0 0 0 0 0,-1-1 1 0 0,1 1-1 0 0,-3 2 0 0 0,0 0 15 0 0,-1-1 0 0 0,1 1 0 0 0,-9 4 0 0 0,10-6-17 0 0,-26 14 104 0 0,-45 20 0 0 0,69-34-79 0 0,1 0 1 0 0,-1 0-1 0 0,1-1 1 0 0,-1 1-1 0 0,0-1 1 0 0,0 0-1 0 0,0-1 0 0 0,0 1 1 0 0,0-1-1 0 0,-8 0 1 0 0,11-1-10 0 0,2 1-19 0 0,0 1 0 0 0,0-1 0 0 0,-1 0 0 0 0,1 0 0 0 0,0 0 0 0 0,0 0 0 0 0,-1 0 0 0 0,1-1 0 0 0,0 1 0 0 0,-1 0 0 0 0,1 0 0 0 0,0 0 0 0 0,0 0 0 0 0,-1 0 0 0 0,1 0 0 0 0,0 0 0 0 0,0 0 0 0 0,-1-1 0 0 0,1 1 0 0 0,0 0-1 0 0,0 0 1 0 0,0 0 0 0 0,-1-1 0 0 0,1 1 0 0 0,0 0 0 0 0,0 0 0 0 0,-1-1 0 0 0,0-1 12 0 0,-1-1-1 0 0,3-2-10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12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 9440 0 0,'0'0'77'0'0,"-2"2"-38"0"0,-3 3 85 0 0,-1 4 90 0 0,5-8-38 0 0,1-1-158 0 0,-3 0-5 0 0,-3 2-10 0 0,-2 6-3 0 0,-4 7 0 0 0,-3 4 3 0 0,12-15 4 0 0,2 3-1 0 0,-3 5 16 0 0,2-7 142 0 0,1-1 0 0 0,-1 1 0 0 0,1 0 0 0 0,0 0 0 0 0,0 0 0 0 0,1-1 0 0 0,-1 1 0 0 0,1 0 0 0 0,1 7 0 0 0,0-10-86 0 0,-1-1 0 0 0,1 1 0 0 0,0 0 0 0 0,0-1 0 0 0,0 1 0 0 0,0-1 0 0 0,1 1 0 0 0,-1-1 0 0 0,0 1 0 0 0,1-1 0 0 0,-1 0 0 0 0,0 0-1 0 0,1 0 1 0 0,0 0 0 0 0,-1 0 0 0 0,1 0 0 0 0,0 0 0 0 0,-1 0 0 0 0,1-1 0 0 0,0 1 0 0 0,3 0 0 0 0,-1-1 21 0 0,1-1 1 0 0,-1 0-1 0 0,0 0 0 0 0,1 0 1 0 0,-1-1-1 0 0,0 1 0 0 0,0-1 0 0 0,0 0 1 0 0,0 0-1 0 0,7-5 0 0 0,-9 5-52 0 0,1 0 18 0 0,-1 0 0 0 0,1-1 0 0 0,-1 0 0 0 0,1 1 0 0 0,-1-1 0 0 0,0 0 0 0 0,0 0 0 0 0,0 0 0 0 0,-1 0 0 0 0,1-1 0 0 0,-1 1 0 0 0,1 0 0 0 0,-1-1 0 0 0,0 1 0 0 0,1-6 0 0 0,7-18 331 0 0,-6 17-105 0 0,-2 9 27 0 0,-1 5-83 0 0,0 2-198 0 0,0 110 312 0 0,1-114-338 0 0,2 1 3 0 0,2-1 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12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2 8640 0 0,'-4'-1'201'0'0,"-1"1"635"0"0,-1 7 665 0 0,3-1-1039 0 0,-8 67-45 0 0,9-55-270 0 0,0 0 0 0 0,-1 0 0 0 0,-1 0 0 0 0,-11 32 0 0 0,10-38 15 0 0,1 1 1 0 0,0-1 0 0 0,1 1 0 0 0,0 0-1 0 0,-1 18 1 0 0,1 68 1175 0 0,3-84-1054 0 0,0-12-205 0 0,1 1 0 0 0,-1 0 1 0 0,1 0-1 0 0,0 0 0 0 0,0 0 0 0 0,0 0 0 0 0,1 0 0 0 0,-1-1 1 0 0,1 1-1 0 0,3 4 0 0 0,-2 1 156 0 0,-3-9-223 0 0,0 1 1 0 0,0-1-1 0 0,0 0 1 0 0,0 1 0 0 0,0-1-1 0 0,0 1 1 0 0,0-1-1 0 0,0 0 1 0 0,0 1-1 0 0,1-1 1 0 0,-1 1 0 0 0,0-1-1 0 0,0 0 1 0 0,0 1-1 0 0,1-1 1 0 0,-1 0-1 0 0,0 1 1 0 0,1-1 0 0 0,-1 0-1 0 0,0 1 1 0 0,1-1-1 0 0,-1 0 1 0 0,0 0-1 0 0,1 0 1 0 0,-1 1 0 0 0,0-1-1 0 0,1 0 1 0 0,-1 0-1 0 0,1 0 1 0 0,3 1 20 0 0,-1 0 1 0 0,1 0-1 0 0,0 0 1 0 0,0-1-1 0 0,-1 0 0 0 0,1 0 1 0 0,0 0-1 0 0,0 0 1 0 0,-1 0-1 0 0,1-1 1 0 0,0 0-1 0 0,0 0 0 0 0,-1 0 1 0 0,1 0-1 0 0,-1 0 1 0 0,7-4-1 0 0,3-1 11 0 0,-1-1 0 0 0,0 0 0 0 0,14-10 0 0 0,-24 15-38 0 0,1 0 0 0 0,-1 0 0 0 0,0 1 0 0 0,0-2 0 0 0,0 1 0 0 0,0 0 0 0 0,0 0 0 0 0,2-5 0 0 0,-3 6 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12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 10040 0 0,'-5'1'19'0'0,"-2"1"68"0"0,6-2-67 0 0,0 1-1 0 0,0-1 0 0 0,1 1 1 0 0,-1-1-1 0 0,0 1 0 0 0,1-1 1 0 0,-1 1-1 0 0,0-1 0 0 0,1 1 1 0 0,-1-1-1 0 0,0 1 0 0 0,1 0 1 0 0,-1-1-1 0 0,1 1 0 0 0,-1 1 1 0 0,-10 4 631 0 0,3-1 297 0 0,8-5-939 0 0,0 0-1 0 0,0 0 0 0 0,0 1 1 0 0,0-1-1 0 0,0 0 0 0 0,0 0 1 0 0,0 0-1 0 0,0 1 0 0 0,0-1 1 0 0,0 0-1 0 0,0 0 0 0 0,0 0 1 0 0,0 1-1 0 0,0-1 0 0 0,0 0 1 0 0,0 0-1 0 0,0 0 0 0 0,0 0 1 0 0,1 1-1 0 0,-1-1 0 0 0,0 0 1 0 0,0 0-1 0 0,0 0 0 0 0,0 0 1 0 0,0 0-1 0 0,1 0 0 0 0,-1 1 1 0 0,0-1-1 0 0,0 0 0 0 0,0 0 1 0 0,1 0-1 0 0,-1 0 1 0 0,0 0-1 0 0,0 0 0 0 0,0 0 1 0 0,0 0-1 0 0,1 0 0 0 0,-1 0 1 0 0,0 0-1 0 0,0 0 0 0 0,0 0 1 0 0,1 0-1 0 0,-1 0 0 0 0,20 7 58 0 0,-8-2-15 0 0,1 0-1 0 0,-1-1 1 0 0,1 0-1 0 0,0-1 1 0 0,1 0 0 0 0,-1-1-1 0 0,0-1 1 0 0,24 0 0 0 0,-2-5 170 0 0,53-2 631 0 0,-87 6-741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15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54 177 488 0 0,'0'1'338'0'0,"0"5"212"0"0,0 8 1603 0 0,0-7-1431 0 0,0 0 0 0 0,-1 0 1 0 0,-1 8-1 0 0,-2 6-6 0 0,-21 265 2567 0 0,26-250-2719 0 0,7 46 0 0 0,-4-54-150 0 0,-1 1 1 0 0,-3 55 0 0 0,-1 56 782 0 0,2-73-186 0 0,-1-65-954 0 0,0 0 1 0 0,0 1 0 0 0,0-1-1 0 0,-1 0 1 0 0,1 0 0 0 0,-1 0-1 0 0,1-1 1 0 0,-1 1-1 0 0,-1 2 1 0 0,1-2-4 0 0,0-1 0 0 0,1 1-1 0 0,-1 0 1 0 0,1-1 0 0 0,-1 1 0 0 0,1-1-1 0 0,0 1 1 0 0,-1 3 0 0 0,1 6 409 0 0,0-8-74 0 0,0-8-244 0 0,-13-10-38 0 0,9-5-81 0 0,0 1 0 0 0,1-1 1 0 0,1 0-1 0 0,1 0 0 0 0,2-22 0 0 0,-3-20 23 0 0,3 46-33 0 0,0 1-1 0 0,0 0 1 0 0,8-29-1 0 0,-1 1 3 0 0,27-144 62 0 0,-29 162-63 0 0,-2 0 0 0 0,3-46 0 0 0,-8-52 33 0 0,0 52-15 0 0,2 36-11 0 0,0 21-15 0 0,0 0 1 0 0,-1 0-1 0 0,-1 1 1 0 0,-3-20-1 0 0,-12-10 26 0 0,16 40-22 0 0,-1-4-4 0 0,-1-2-1 0 0,-1 2 0 0 0,2 3 0 0 0,2 0 0 0 0,3 3 0 0 0,10 0-2 0 0,0 0-1 0 0,0 2 0 0 0,1-1 0 0 0,-1 2 1 0 0,0 0-1 0 0,0 1 0 0 0,21 6 0 0 0,30 6 1 0 0,50 7 1 0 0,-18-3-4 0 0,240 23 3 0 0,-179-25-6 0 0,-25-4 0 0 0,113 17 8 0 0,34 18 16 0 0,-238-42-24 0 0,-11-3 8 0 0,0 2 0 0 0,56 18-1 0 0,57 24 26 0 0,-124-42-14 0 0,-18-4-18 0 0,0-1-1 0 0,0 1 1 0 0,0 0 0 0 0,-1-1-1 0 0,1 1 1 0 0,0 0 0 0 0,0 0-1 0 0,-1 0 1 0 0,3 2 0 0 0,4 4 4 0 0,-3 1-2 0 0,0 1 2 0 0,-1 0-2 0 0,-2-3-1 0 0,1 0 1 0 0,-1 1-1 0 0,0 0 1 0 0,-1-1 0 0 0,0 1-1 0 0,0 0 1 0 0,0 0-1 0 0,-1-1 1 0 0,0 1-1 0 0,-1 8 1 0 0,0 7 1 0 0,-6 63 39 0 0,3-39-14 0 0,-14 93 115 0 0,16-115-108 0 0,1 1 0 0 0,2-1 0 0 0,4 37 0 0 0,7 58 64 0 0,-3-14-19 0 0,11 84 24 0 0,19 122 49 0 0,-30-260-127 0 0,32 137 63 0 0,-12-106-32 0 0,-9-30-17 0 0,1 23 21 0 0,-21-73-61 0 0,0-1 0 0 0,1 0-1 0 0,-1 0 1 0 0,0 0 0 0 0,0 0-1 0 0,1 0 1 0 0,-1 0 0 0 0,0 0-1 0 0,1 0 1 0 0,-1 0 0 0 0,1 0-1 0 0,-1-1 1 0 0,1 1 0 0 0,0 0-1 0 0,1 1 1 0 0,-2 7 18 0 0,0-5-10 0 0,1 3 1 0 0,0-4-5 0 0,-1 0 1 0 0,0-1-1 0 0,0 1 0 0 0,0-1 0 0 0,0 1 1 0 0,0 0-1 0 0,-1-1 0 0 0,0 5 0 0 0,1-5-1 0 0,-1 1-4 0 0,-8 8 28 0 0,6-8-26 0 0,-1 0 0 0 0,1-1 0 0 0,-1 0-1 0 0,0 1 1 0 0,0-1 0 0 0,0 0-1 0 0,0-1 1 0 0,0 1 0 0 0,-8 1 0 0 0,-40 7 11 0 0,29-8-2 0 0,-1-1 0 0 0,1-2-1 0 0,-38-4 1 0 0,7-1 2 0 0,-313-25 38 0 0,-145 11 35 0 0,368 16-75 0 0,67 0-8 0 0,-96 8-1 0 0,-117 5 44 0 0,202-9-13 0 0,76 0-32 0 0,9 0-2 0 0,-1 0 0 0 0,1 0 0 0 0,-1 0-1 0 0,1 0 1 0 0,-1-1 0 0 0,1 0-1 0 0,-1 1 1 0 0,1-1 0 0 0,0-1-1 0 0,-1 1 1 0 0,-4-3 0 0 0,0 0-17 0 0,-2 1-5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16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0 485 6824 0 0,'1'3'181'0'0,"2"4"281"0"0,-1-6-268 0 0,-2-5-101 0 0,0 3-5 0 0,5 0-358 0 0,-5 2-72 0 0,3 21 189 0 0,13 76 270 0 0,-11-65 18 0 0,-2 14 212 0 0,-3-31-170 0 0,1-1 0 0 0,0 1 0 0 0,1-1 0 0 0,7 27 0 0 0,2-2 94 0 0,-8-33-225 0 0,-1-2-5 0 0,-1-1 1 0 0,0 0 0 0 0,0 0-1 0 0,0 1 1 0 0,0 6 0 0 0,0-7-19 0 0,20 121 810 0 0,39 96 1111 0 0,-52-181-1575 0 0,-5-21-92 0 0,1-1 0 0 0,10 28 0 0 0,4 7 216 0 0,-2 0 1 0 0,10 68 0 0 0,-9 40 339 0 0,-16-153-794 0 0,-1 5 65 0 0,-1 0 0 0 0,0 0 0 0 0,-1 0 0 0 0,0 0 0 0 0,-5 14 1 0 0,-3 20 251 0 0,8-38-284 0 0,1 5 149 0 0,-2 0 0 0 0,0 0 0 0 0,0 0 0 0 0,-9 20 0 0 0,12-34-211 0 0,-1 1 0 0 0,1-1 0 0 0,0 0 0 0 0,0 0 0 0 0,-1 0 0 0 0,1 1-1 0 0,0-1 1 0 0,0 0 0 0 0,-1 0 0 0 0,1 0 0 0 0,0 1 0 0 0,-1-1-1 0 0,1 0 1 0 0,0 0 0 0 0,-1 0 0 0 0,1 0 0 0 0,0 0 0 0 0,-1 0 0 0 0,1 0-1 0 0,0 0 1 0 0,-1 0 0 0 0,1 0 0 0 0,0 0 0 0 0,-1 0 0 0 0,1 0-1 0 0,0 0 1 0 0,-1 0 0 0 0,1 0 0 0 0,0 0 0 0 0,0 0 0 0 0,-1 0 0 0 0,1-1-1 0 0,0 1 1 0 0,-1 0 0 0 0,1 0 0 0 0,0 0 0 0 0,0 0 0 0 0,-1-1 0 0 0,1 1-1 0 0,0 0 1 0 0,0 0 0 0 0,-1-1 0 0 0,1 1 0 0 0,0 0 0 0 0,0 0-1 0 0,0-1 1 0 0,-1 1 0 0 0,1 0 0 0 0,0-1 0 0 0,0 1 0 0 0,0 0 0 0 0,0-1-1 0 0,0 1 1 0 0,0 0 0 0 0,0-1 0 0 0,0 0 0 0 0,-6-15 60 0 0,0-1 0 0 0,1 0 0 0 0,-4-33 1 0 0,-1-59 97 0 0,8 81-140 0 0,3-175 88 0 0,2 133-96 0 0,-2 32-12 0 0,0-88-5 0 0,-7-219 3 0 0,5 152-6 0 0,-16 8-14 0 0,1 28-10 0 0,10-90-12 0 0,5 222 16 0 0,-1 1 0 0 0,0-1 1 0 0,-9-33-1 0 0,-4 22-63 0 0,14 36 80 0 0,1-1-1 0 0,0 1 0 0 0,0 0 0 0 0,0-1 0 0 0,-1 1 0 0 0,1-1 0 0 0,0 1 0 0 0,-1 0 0 0 0,1-1 0 0 0,0 1 0 0 0,-1 0 1 0 0,1 0-1 0 0,0-1 0 0 0,-1 1 0 0 0,1 0 0 0 0,0 0 0 0 0,-1 0 0 0 0,1-1 0 0 0,-1 1 0 0 0,0 0-8 0 0,-1-1-30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1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10448 0 0,'0'8'147'0'0,"-1"-7"-81"0"0,1 1 0 0 0,0-1 0 0 0,0 0 0 0 0,0 1 0 0 0,0-1 0 0 0,0 0 0 0 0,0 1 0 0 0,1-1 0 0 0,-1 0 0 0 0,0 0 0 0 0,1 1 0 0 0,-1-1 0 0 0,1 0 0 0 0,1 3 775 0 0,6-4-473 0 0,-6 0-365 0 0,1 0 0 0 0,-1 0 1 0 0,1 0-1 0 0,-1 1 0 0 0,0-1 1 0 0,1 1-1 0 0,-1-1 0 0 0,0 1 0 0 0,1 0 1 0 0,2 1-1 0 0,2 2-1 0 0,93 22 16 0 0,7 5 12 0 0,25 9 26 0 0,101 60 260 0 0,-42 9 331 0 0,-134-75-432 0 0,41 15 135 0 0,-7-2 26 0 0,-67-34-162 0 0,48 20 1 0 0,-60-28-73 0 0,1-1-1 0 0,-1-1 1 0 0,1 0 0 0 0,-1-1 0 0 0,1 0 0 0 0,16-1 0 0 0,-29-1-125 0 0,0-1 0 0 0,0 0 0 0 0,0 0 0 0 0,0 0 0 0 0,0 0 0 0 0,0 0 0 0 0,0 1 0 0 0,-1-1 1 0 0,1 0-1 0 0,0 0 0 0 0,0 0 0 0 0,-1 0 0 0 0,1 1 0 0 0,0-1 0 0 0,-1 0 0 0 0,1 0 0 0 0,-2-1 0 0 0,-13-15 73 0 0,1 1-34 0 0,0 1 1 0 0,-1 0-1 0 0,-1 1 0 0 0,-18-13 0 0 0,-34-25 93 0 0,47 34-89 0 0,-28-18 0 0 0,36 28-43 0 0,7 5-1 0 0,1 0-1 0 0,-1-1 1 0 0,1 0 0 0 0,-1 0-1 0 0,1 0 1 0 0,0-1-1 0 0,-4-5 1 0 0,-19-15 130 0 0,8 5-4 0 0,20 20-141 0 0,0 0 1 0 0,-1 0-1 0 0,1 0 1 0 0,0 0-1 0 0,0 0 0 0 0,0-1 1 0 0,0 1-1 0 0,0 0 1 0 0,0 0-1 0 0,0 0 1 0 0,0 0-1 0 0,0 0 0 0 0,0-1 1 0 0,0 1-1 0 0,0 0 1 0 0,0 0-1 0 0,0 0 0 0 0,0 0 1 0 0,0 0-1 0 0,0 0 1 0 0,0-1-1 0 0,0 1 1 0 0,0 0-1 0 0,0 0 0 0 0,0 0 1 0 0,1 0-1 0 0,-1 0 1 0 0,0 0-1 0 0,0-1 1 0 0,0 1-1 0 0,0 0 0 0 0,0 0 1 0 0,0 0-1 0 0,0 0 1 0 0,0 0-1 0 0,0 0 1 0 0,1 0-1 0 0,-1 0 0 0 0,0 0 1 0 0,0 0-1 0 0,0 0 1 0 0,0-1-1 0 0,0 1 1 0 0,0 0-1 0 0,1 0 0 0 0,-1 0 1 0 0,0 0-1 0 0,0 0 1 0 0,0 0-1 0 0,0 0 1 0 0,0 0-1 0 0,1 0 0 0 0,8 0 84 0 0,-9 0-83 0 0,7 0 9 0 0,0 1-1 0 0,1 0 0 0 0,-1 1 0 0 0,0-1 1 0 0,0 1-1 0 0,-1 1 0 0 0,1-1 0 0 0,10 7 1 0 0,-6-3 6 0 0,0 0 0 0 0,-1 1 0 0 0,0 1 0 0 0,12 10 0 0 0,-2 3 39 0 0,17 23 1 0 0,14 16 47 0 0,-26-33-35 0 0,-2 0-1 0 0,21 33 0 0 0,5-8 172 0 0,-46-47-207 0 0,1 0-1 0 0,-1 0 0 0 0,0 0 0 0 0,0 1 1 0 0,2 6-1 0 0,-5-11-26 0 0,1 0 0 0 0,-1 0 0 0 0,1 0 0 0 0,-1 0 0 0 0,0 0 0 0 0,0 0 0 0 0,1 0 0 0 0,-1 0 0 0 0,0 0-1 0 0,0 0 1 0 0,0 0 0 0 0,0 0 0 0 0,0 0 0 0 0,0 1 0 0 0,0-1 0 0 0,-1 0 0 0 0,1 0 0 0 0,0 0 0 0 0,0 0 0 0 0,-2 1 0 0 0,2-1-2 0 0,-1 0-1 0 0,0-1 1 0 0,1 1 0 0 0,-1 0-1 0 0,0-1 1 0 0,0 1-1 0 0,0-1 1 0 0,0 1-1 0 0,0-1 1 0 0,0 1 0 0 0,0-1-1 0 0,0 0 1 0 0,0 1-1 0 0,0-1 1 0 0,0 0 0 0 0,0 0-1 0 0,-1 1 1 0 0,-7-1 4 0 0,0-1 1 0 0,1 1-1 0 0,-1-1 1 0 0,-10-3 0 0 0,4 2 7 0 0,0 0-4 0 0,-1 2 0 0 0,0 0 0 0 0,1 0 0 0 0,-1 2 0 0 0,0 0 0 0 0,-15 4 0 0 0,9-1 0 0 0,11-4-3 0 0,1 2 1 0 0,-1-1-1 0 0,1 2 0 0 0,-19 7 1 0 0,14-3 1 0 0,8-5-1 0 0,0 0 0 0 0,0 1 0 0 0,0 0 0 0 0,0 1 0 0 0,1 0 0 0 0,0 0 0 0 0,0 0 1 0 0,0 0-1 0 0,-9 13 0 0 0,-7 15 4 0 0,16-20-14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19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12 563 7528 0 0,'0'2'-36'0'0,"-2"0"181"0"0,-1-1 163 0 0,-1 0 274 0 0,2-3-11 0 0,10-3-965 0 0,43-17-322 0 0,50-30 0 0 0,-51 24 700 0 0,58-22 0 0 0,43-12 269 0 0,-114 44 236 0 0,69-44-1 0 0,-52 26 393 0 0,2 3-1 0 0,109-47 1 0 0,-97 54-188 0 0,47-21 638 0 0,-100 38-1000 0 0,3-2 619 0 0,-17 11-904 0 0,-1 0 0 0 0,1 0 0 0 0,-1-1 0 0 0,1 1 0 0 0,-1 0 1 0 0,1-1-1 0 0,-1 1 0 0 0,0 0 0 0 0,1-1 0 0 0,-1 1 0 0 0,1-1 0 0 0,-1 1 0 0 0,0-1 0 0 0,0 1 0 0 0,1-1 1 0 0,-1 1-1 0 0,0-1 0 0 0,0 1 0 0 0,1-2 0 0 0,-1 2-20 0 0,0 0 0 0 0,0-1 0 0 0,0 1 0 0 0,0 0 0 0 0,0-1 0 0 0,1 1 0 0 0,-1 0 0 0 0,0-1 0 0 0,0 1 0 0 0,0 0 0 0 0,1-1 0 0 0,-1 1 0 0 0,0 0 0 0 0,0-1 0 0 0,1 1 0 0 0,-1 0 0 0 0,0 0 0 0 0,0-1 0 0 0,1 1 0 0 0,-1 0 0 0 0,0 0 0 0 0,1 0 0 0 0,-1 0 0 0 0,0-1 0 0 0,1 1 0 0 0,-1 0 0 0 0,0 0 0 0 0,1 0 1 0 0,0 0 518 0 0,-1 0-498 0 0,1-1 0 0 0,-1 1 0 0 0,0-1 0 0 0,0 1-1 0 0,0 0 1 0 0,0-1 0 0 0,0 1 0 0 0,0-1 0 0 0,0 1-1 0 0,0-1 1 0 0,0 1 0 0 0,-1 0 0 0 0,1-1 0 0 0,0 1-1 0 0,0-1 1 0 0,0 1 0 0 0,0 0 0 0 0,0-1 0 0 0,-1 0-1 0 0,-71 1 597 0 0,-85 1 82 0 0,134 1-610 0 0,-32 8 0 0 0,20-3-21 0 0,16-1 12 0 0,17-5-84 0 0,-1 0 0 0 0,0 0 1 0 0,1-1-1 0 0,-1 1 0 0 0,0-1 0 0 0,-5 1 1 0 0,8-1-22 0 0,0 0-1 0 0,0 0 1 0 0,0 0 0 0 0,0 0 0 0 0,0 0 0 0 0,0 0 0 0 0,0 0 0 0 0,0 1 0 0 0,0-1 0 0 0,0 0-1 0 0,0 0 1 0 0,0 0 0 0 0,0 0 0 0 0,0 0 0 0 0,0 0 0 0 0,0 0 0 0 0,0 0 0 0 0,0 0-1 0 0,0 0 1 0 0,0 0 0 0 0,0 0 0 0 0,0 0 0 0 0,0 0 0 0 0,0 0 0 0 0,0 0 0 0 0,0 0-1 0 0,0 0 1 0 0,0 0 0 0 0,0 0 0 0 0,0 0 0 0 0,0 1 0 0 0,0-1 0 0 0,0 0 0 0 0,0 0-1 0 0,0 0 1 0 0,-1 0 0 0 0,1 0 0 0 0,0 0 0 0 0,0 0 0 0 0,0 0 0 0 0,0 0 0 0 0,0 0-1 0 0,0 0 1 0 0,0 0 0 0 0,0 0 0 0 0,0 0 0 0 0,0 0 0 0 0,0 0 0 0 0,0 0 0 0 0,0 0-1 0 0,0 0 1 0 0,0 0 0 0 0,0 0 0 0 0,0 0 0 0 0,0 0 0 0 0,0 0 0 0 0,0 0 0 0 0,-1 0-1 0 0,1 0 1 0 0,0 0 0 0 0,7 3 11 0 0,12 3-13 0 0,19-4 9 0 0,0-2 0 0 0,0-1 0 0 0,70-11 0 0 0,-86 8-4 0 0,-1 0-1 0 0,-1 1 1 0 0,29-1-1 0 0,-20 4-3 0 0,-19 0 0 0 0,1-4 0 0 0,0 3 0 0 0,-4 1 0 0 0,-1 0 0 0 0,1-2 0 0 0,-1 2 0 0 0,-2 0 0 0 0,1 0 0 0 0,-5 0 0 0 0,0 0 0 0 0,1 0 0 0 0,-1 0 0 0 0,0 0 0 0 0,0 1 0 0 0,1-1 0 0 0,-1 0 0 0 0,0 0 0 0 0,0 0 0 0 0,0 0 0 0 0,1 0 0 0 0,-1 1 0 0 0,0-1 0 0 0,0 0 0 0 0,0 0 0 0 0,0 0 0 0 0,1 1 0 0 0,-1-1 0 0 0,0 0 0 0 0,0 0 0 0 0,0 1 0 0 0,0-1 0 0 0,0 0 0 0 0,0 0 0 0 0,0 1 0 0 0,0-1 0 0 0,0 0 0 0 0,0 0 0 0 0,0 1 0 0 0,0-1 0 0 0,0 0 0 0 0,0 0 0 0 0,0 1 0 0 0,0-1 0 0 0,0 0 0 0 0,0 0 0 0 0,0 1 0 0 0,0-1 0 0 0,0 0 0 0 0,-3 10 0 0 0,3-10 0 0 0,-27 65 0 0 0,-45 140 32 0 0,68-196-18 0 0,1 1 0 0 0,-2 13-1 0 0,-3 5 57 0 0,8-27-67 0 0,0-1 1 0 0,-1 1-1 0 0,1-1 0 0 0,-1 1 0 0 0,1-1 1 0 0,-1 1-1 0 0,1-1 0 0 0,-1 1 0 0 0,1-1 1 0 0,-1 1-1 0 0,1-1 0 0 0,-1 0 1 0 0,0 1-1 0 0,1-1 0 0 0,-1 0 0 0 0,0 0 1 0 0,1 1-1 0 0,-1-1 0 0 0,-1 0 0 0 0,1 0 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0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95 10952 0 0,'0'-2'28'0'0,"-5"-3"434"0"0,4 5-415 0 0,0-1 0 0 0,1 1 0 0 0,-1-1 1 0 0,0 1-1 0 0,1-1 0 0 0,-1 1 0 0 0,1-1 0 0 0,-1 1 0 0 0,1-1 0 0 0,-1 1 0 0 0,1-1 1 0 0,-1 0-1 0 0,1 1 0 0 0,-1-1 0 0 0,1 0 0 0 0,0 0 0 0 0,0 1 0 0 0,-1-1 0 0 0,1 0 0 0 0,0 0 1 0 0,-1 0-25 0 0,0-1-15 0 0,3-8 155 0 0,0 3-160 0 0,2-11-138 0 0,-3 17 122 0 0,2 1 5 0 0,1 0 11 0 0,-3 0 33 0 0,3 13 68 0 0,2 36 126 0 0,0 5 126 0 0,2 0 194 0 0,2-28-118 0 0,-9-24-370 0 0,0 0 0 0 0,0 0 1 0 0,-1 1-1 0 0,1-1 1 0 0,-1 0-1 0 0,1 0 0 0 0,-1 0 1 0 0,0 0-1 0 0,1 1 1 0 0,-1-1-1 0 0,0 0 0 0 0,-1 3 1 0 0,1 0 199 0 0,0-4 178 0 0,0-1-424 0 0,1 0 1 0 0,-1 0-1 0 0,0 0 1 0 0,1 0-1 0 0,-1 0 1 0 0,0 0-1 0 0,1-1 1 0 0,-1 1-1 0 0,0 0 1 0 0,1 0-1 0 0,-1 0 1 0 0,0 0-1 0 0,0-1 1 0 0,1 1-1 0 0,-1 0 1 0 0,0 0-1 0 0,0 0 1 0 0,1-1-1 0 0,-1 1 1 0 0,0 0-1 0 0,0 0 1 0 0,0-1-1 0 0,1 1 1 0 0,-1 0-1 0 0,0-1 1 0 0,3-13 128 0 0,-2 8-121 0 0,3-17 96 0 0,7-7-25 0 0,1 1-1 0 0,20-37 0 0 0,-20 45-53 0 0,-7 10 3 0 0,1 0 0 0 0,0 1 0 0 0,1 0 0 0 0,9-10 0 0 0,-15 19-24 0 0,0-1 0 0 0,1 1 0 0 0,-1 0 0 0 0,1 0 0 0 0,0 0-1 0 0,-1 0 1 0 0,1 0 0 0 0,0 1 0 0 0,-1-1 0 0 0,1 0 0 0 0,0 1-1 0 0,0-1 1 0 0,0 1 0 0 0,-1 0 0 0 0,4-1 0 0 0,-4 12 44 0 0,-1-1-39 0 0,0 14 25 0 0,-1 0 0 0 0,0 0 0 0 0,-7 31 0 0 0,6-44 19 0 0,1 0-1 0 0,0-1 1 0 0,1 16 0 0 0,0-14 128 0 0,10-27-62 0 0,52-90 74 0 0,-59 99-196 0 0,0 1 1 0 0,0-1-1 0 0,0 1 0 0 0,1-1 0 0 0,0 1 1 0 0,0 0-1 0 0,0 1 0 0 0,1-1 0 0 0,0 1 0 0 0,0 0 1 0 0,0 0-1 0 0,0 0 0 0 0,7-3 0 0 0,-1-7 103 0 0,-10 14-110 0 0,0 0-1 0 0,-1-1 0 0 0,1 1 0 0 0,0 0 1 0 0,0 0-1 0 0,0 0 0 0 0,-1 0 1 0 0,1 0-1 0 0,0 0 0 0 0,0 0 0 0 0,0 0 1 0 0,-1 0-1 0 0,1 0 0 0 0,0 0 0 0 0,0 0 1 0 0,0 1-1 0 0,-1-1 0 0 0,1 0 0 0 0,0 1 1 0 0,-1-1-1 0 0,1 0 0 0 0,0 1 1 0 0,-1-1-1 0 0,1 1 0 0 0,0-1 0 0 0,-1 1 1 0 0,1-1-1 0 0,-1 1 0 0 0,1-1 0 0 0,-1 1 1 0 0,1 0-1 0 0,-1-1 0 0 0,1 1 0 0 0,-1 0 1 0 0,0 0-1 0 0,1-1 0 0 0,-1 1 1 0 0,0 0-1 0 0,1 0 0 0 0,-1 0 0 0 0,2 6 10 0 0,-1-1-1 0 0,1 0 1 0 0,0 14-1 0 0,-2-14 6 0 0,3 18 16 0 0,0-9-8 0 0,-1 0 0 0 0,-1-1 0 0 0,0 1 0 0 0,-1 0 0 0 0,-1-1 0 0 0,-3 22 0 0 0,2-30 15 0 0,1 1-1 0 0,1 0 1 0 0,-1 0 0 0 0,1-1 0 0 0,1 9 0 0 0,0 6 164 0 0,-1-19-178 0 0,0-2-28 0 0,0 1 0 0 0,1-1 0 0 0,-1 1 1 0 0,0-1-1 0 0,0 0 0 0 0,1 1 0 0 0,-1-1 0 0 0,0 0 0 0 0,1 1 0 0 0,-1-1 0 0 0,0 0 1 0 0,1 1-1 0 0,-1-1 0 0 0,1 0 0 0 0,-1 0 0 0 0,0 1 0 0 0,1-1 0 0 0,-1 0 0 0 0,1 0 1 0 0,-1 0-1 0 0,1 0 0 0 0,-1 0 0 0 0,1 0 0 0 0,-1 0 0 0 0,1 0 0 0 0,-1 0 0 0 0,0 0 1 0 0,1 0-1 0 0,-1 0 0 0 0,1 0 0 0 0,-1 0 0 0 0,1 0 0 0 0,-1 0 0 0 0,1 0 0 0 0,-1 0 1 0 0,1-1-1 0 0,0 1 0 0 0,-1 0-1 0 0,10-3-2 0 0,2 0 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12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1600 0 0,'3'2'0'0'0,"-6"7"0"0"0</inkml:trace>
  <inkml:trace contextRef="#ctx0" brushRef="#br0" timeOffset="1">0 70 96 0 0,'0'1'0'0'0,"0"9"0"0"0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1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184 130 7936 0 0,'0'7'51'0'0,"2"-2"152"0"0,6-4 141 0 0,-5-1-318 0 0,-2 0-9 0 0,-1 5 22 0 0,-1-4-38 0 0,1 0 0 0 0,0 0 1 0 0,0 0-1 0 0,0 0 0 0 0,-1 1 1 0 0,1-1-1 0 0,0 0 0 0 0,-1 0 1 0 0,1 0-1 0 0,-1 0 0 0 0,0 0 1 0 0,1 0-1 0 0,-1-1 0 0 0,0 1 1 0 0,1 0-1 0 0,-1 0 0 0 0,0 0 1 0 0,-1 0-1 0 0,-17 12 40 0 0,13-10-11 0 0,-2 1 48 0 0,0 0 0 0 0,0 0 1 0 0,0-1-1 0 0,-1 0 0 0 0,1 0 0 0 0,-1-1 1 0 0,1 0-1 0 0,-1-1 0 0 0,-13 1 0 0 0,20-2-9 0 0,-1-1 1 0 0,1 1-1 0 0,-1-1 0 0 0,0 0 0 0 0,1 0 0 0 0,0 0 0 0 0,-1 0 0 0 0,1 0 0 0 0,-1 0 0 0 0,1-1 1 0 0,0 1-1 0 0,0-1 0 0 0,0 0 0 0 0,0 0 0 0 0,0 1 0 0 0,-2-4 0 0 0,-4-3 84 0 0,7 7-130 0 0,0 1 0 0 0,0-1-1 0 0,0 0 1 0 0,0 0 0 0 0,0-1-1 0 0,0 1 1 0 0,0 0 0 0 0,0 0-1 0 0,0 0 1 0 0,0-1-1 0 0,1 1 1 0 0,-1 0 0 0 0,0-1-1 0 0,1 1 1 0 0,-1 0 0 0 0,1-1-1 0 0,0 1 1 0 0,-1-1 0 0 0,1 1-1 0 0,0-1 1 0 0,0 1 0 0 0,0-1-1 0 0,0 1 1 0 0,0-1 0 0 0,1-1-1 0 0,0-1 39 0 0,1 0 0 0 0,0 0 0 0 0,0 1 0 0 0,0-1 0 0 0,0 0-1 0 0,1 1 1 0 0,3-4 0 0 0,-3 2 17 0 0,1 1 1 0 0,-1-1-1 0 0,0 0 0 0 0,4-6 0 0 0,-6 6-11 0 0,1 0-1 0 0,0 0 1 0 0,0 0-1 0 0,1 1 1 0 0,-1-1-1 0 0,1 1 1 0 0,0 0 0 0 0,1 0-1 0 0,-1 0 1 0 0,0 0-1 0 0,1 0 1 0 0,0 1 0 0 0,0 0-1 0 0,0 0 1 0 0,0 0-1 0 0,6-3 1 0 0,-5 4 98 0 0,0 0 0 0 0,0 1 0 0 0,0-1-1 0 0,1 1 1 0 0,-1 0 0 0 0,0 0 0 0 0,1 1 0 0 0,9-1 0 0 0,-14 2-143 0 0,0-1 0 0 0,-1 1 0 0 0,1-1 0 0 0,0 1 0 0 0,-1-1 0 0 0,1 1 0 0 0,-1-1 0 0 0,1 1 0 0 0,-1 0 0 0 0,1-1 0 0 0,-1 1 0 0 0,1 0 1 0 0,-1-1-1 0 0,1 1 0 0 0,-1 0 0 0 0,0 0 0 0 0,1 0 0 0 0,-1-1 0 0 0,0 1 0 0 0,0 0 0 0 0,0 0 0 0 0,0 0 0 0 0,1 0 0 0 0,-1 0 0 0 0,1 3 84 0 0,-1 2-40 0 0,0 0 0 0 0,1 0 0 0 0,-2 0 0 0 0,1-1 0 0 0,-1 1 0 0 0,0 0 0 0 0,0 0 0 0 0,-3 8 0 0 0,0 2 42 0 0,2-10-42 0 0,0 1 0 0 0,0-1 0 0 0,-1 1 1 0 0,1-1-1 0 0,-1 0 0 0 0,-5 6 0 0 0,8-11-60 0 0,0-1-1 0 0,1 1 0 0 0,-1 0 1 0 0,0 0-1 0 0,0-1 0 0 0,1 1 1 0 0,-1 0-1 0 0,0-1 0 0 0,1 1 1 0 0,-1 0-1 0 0,0-1 0 0 0,1 1 1 0 0,-1-1-1 0 0,1 1 0 0 0,-1 0 1 0 0,1-1-1 0 0,-1 1 1 0 0,1-1-1 0 0,0 0 0 0 0,-1 1 1 0 0,2 0-1 0 0,1 2-3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2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103 446 6224 0 0,'0'0'69'0'0,"-1"0"-33"0"0,2 3 75 0 0,0-1-176 0 0,4 5 547 0 0,-4-6-441 0 0,0-1 0 0 0,0 0 0 0 0,0 0 0 0 0,-1 0 0 0 0,1 0 0 0 0,0 0 0 0 0,0 0 0 0 0,0 0 0 0 0,0 0 0 0 0,0 0 0 0 0,0 0 0 0 0,0-1-1 0 0,1 1 1 0 0,4-3-11 0 0,0 1-1 0 0,-1-1 1 0 0,1 0-1 0 0,-1 0 1 0 0,0-1-1 0 0,0 1 1 0 0,0-1-1 0 0,0 0 0 0 0,-1-1 1 0 0,1 1-1 0 0,3-6 1 0 0,-7 8 10 0 0,1 0 1 0 0,-1 1 0 0 0,0-1 0 0 0,0 0-1 0 0,0 0 1 0 0,-1 0 0 0 0,1 0-1 0 0,0 0 1 0 0,-1 0 0 0 0,1 0-1 0 0,-1 0 1 0 0,0 0 0 0 0,0 0-1 0 0,1-1 1 0 0,-1 1 0 0 0,-1 0 0 0 0,1 0-1 0 0,-1-3 1 0 0,1 0 111 0 0,-1 1 0 0 0,-1 0 0 0 0,1 0 1 0 0,0 0-1 0 0,-1 0 0 0 0,0 0 0 0 0,-2-3 0 0 0,3 6-99 0 0,0 0 0 0 0,0 0 0 0 0,0 0 0 0 0,0 0 0 0 0,0 0 0 0 0,0 1 0 0 0,0-1 0 0 0,0 0 0 0 0,0 1 0 0 0,-1-1 0 0 0,1 1 0 0 0,0-1 0 0 0,0 1 0 0 0,-1-1 0 0 0,-1 1 0 0 0,-20-2 641 0 0,22 2-664 0 0,-6 1 120 0 0,0 0-1 0 0,0 1 1 0 0,0 0 0 0 0,1 0-1 0 0,-1 0 1 0 0,0 1-1 0 0,1 0 1 0 0,-1 0-1 0 0,1 1 1 0 0,0 0 0 0 0,0 0-1 0 0,1 0 1 0 0,-1 1-1 0 0,1 0 1 0 0,0 0-1 0 0,-6 7 1 0 0,7-7 27 0 0,1 1 1 0 0,-1 0-1 0 0,1 0 1 0 0,0 1-1 0 0,0-1 1 0 0,1 0 0 0 0,-3 12-1 0 0,4-14-119 0 0,1-1 0 0 0,-1 0 0 0 0,1 1 0 0 0,0-1 0 0 0,0 0 0 0 0,0 1-1 0 0,1-1 1 0 0,-1 0 0 0 0,1 0 0 0 0,0 1 0 0 0,-1-1 0 0 0,1 0 0 0 0,1 0 0 0 0,-1 0 0 0 0,0 0 0 0 0,1 0 0 0 0,2 4 0 0 0,-3-6-39 0 0,0 0 1 0 0,1 0 0 0 0,-1-1 0 0 0,0 1-1 0 0,0 0 1 0 0,0-1 0 0 0,0 1 0 0 0,1-1-1 0 0,-1 1 1 0 0,0-1 0 0 0,0 1 0 0 0,1-1-1 0 0,-1 0 1 0 0,0 0 0 0 0,1 0 0 0 0,-1 0-1 0 0,0 0 1 0 0,1 0 0 0 0,-1 0 0 0 0,0 0-1 0 0,3-1 1 0 0,1 0 11 0 0,1 0 0 0 0,-1-1 0 0 0,10-3 0 0 0,-10 2-11 0 0,0 0 0 0 0,1 0 0 0 0,-1-1-1 0 0,-1 0 1 0 0,1 0 0 0 0,0 0 0 0 0,-1 0 0 0 0,6-8 0 0 0,27-43 119 0 0,-24 34-96 0 0,-2 4-3 0 0,0 0 0 0 0,-2-1 0 0 0,11-28 0 0 0,-10 21 1 0 0,2 1-1 0 0,0 1 0 0 0,27-36 0 0 0,-22 33 13 0 0,29-57 0 0 0,-43 77-28 0 0,0 0-1 0 0,0 0 1 0 0,0 1-1 0 0,0-1 1 0 0,1 1 0 0 0,5-7-1 0 0,-8 12 64 0 0,-2 2-84 0 0,1 0 0 0 0,-1 0 0 0 0,0-1 0 0 0,0 1 0 0 0,1 0 0 0 0,-1 0 0 0 0,0 0 0 0 0,-2 1 0 0 0,-2 6 8 0 0,-22 45 31 0 0,-58 107 130 0 0,76-143-146 0 0,0 0-1 0 0,1 1 1 0 0,1 1 0 0 0,-7 31-1 0 0,7-26 10 0 0,-1 0 0 0 0,-11 25 0 0 0,16-44-31 0 0,2-4-4 0 0,0 0 1 0 0,0 0 0 0 0,0 0 0 0 0,0 0 0 0 0,0 0 0 0 0,1 1 0 0 0,-1-1-1 0 0,1 0 1 0 0,0 3 0 0 0,-2 6 1 0 0,1-2 2 0 0,1-8-5 0 0,0-1-1 0 0,0 1 1 0 0,0-1-1 0 0,0 1 1 0 0,0-1 0 0 0,0 0-1 0 0,0 1 1 0 0,0-1-1 0 0,0 1 1 0 0,1-1-1 0 0,-1 1 1 0 0,0-1 0 0 0,0 0-1 0 0,0 1 1 0 0,0-1-1 0 0,1 1 1 0 0,-1-1-1 0 0,0 0 1 0 0,0 1 0 0 0,1-1-1 0 0,-1 0 1 0 0,0 1-1 0 0,1-1 1 0 0,-1 0 0 0 0,0 1-1 0 0,1-1 1 0 0,-1 0-1 0 0,0 0 1 0 0,1 0-1 0 0,-1 1 1 0 0,1-1 0 0 0,-1 0-1 0 0,0 0 1 0 0,1 0-1 0 0,-1 0 1 0 0,1 0-1 0 0,-1 0 1 0 0,1 1 0 0 0,-1-1-1 0 0,1 0 1 0 0,-1 0-1 0 0,0 0 1 0 0,1-1-1 0 0,-1 1 1 0 0,1 0 0 0 0,-1 0-1 0 0,1 0 1 0 0,0 0-1 0 0,12-6-18 0 0,5-2-135 0 0,-1-2 1 0 0,0 1-1 0 0,26-21 0 0 0,-26 16-30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2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58 7736 0 0,'0'3'0'0'0,"0"4"0"0"0,0-1 1 0 0,0 1 4 0 0,-1 1-4 0 0,1-7-6 0 0,0 0 0 0 0,0 0 0 0 0,0 0 0 0 0,0 0 0 0 0,0-1 0 0 0,0 1 1 0 0,0 0-1 0 0,0 0 0 0 0,0 0 0 0 0,0 0 0 0 0,0 0 0 0 0,1 0 0 0 0,-1 0 0 0 0,0 0 0 0 0,1-1 1 0 0,-1 1-1 0 0,0 0 0 0 0,1 0 0 0 0,-1 0 0 0 0,1-1 0 0 0,0 1 0 0 0,-1 0 0 0 0,1-1 1 0 0,-1 1-1 0 0,1 0 0 0 0,0-1 0 0 0,0 1 0 0 0,0 0 0 0 0,2 0 12 0 0,-1 0 0 0 0,1 0 0 0 0,0 0-1 0 0,-1 0 1 0 0,1 0 0 0 0,0-1 0 0 0,-1 1 0 0 0,1-1-1 0 0,0 0 1 0 0,0 1 0 0 0,0-1 0 0 0,-1-1 0 0 0,1 1 0 0 0,0 0-1 0 0,0-1 1 0 0,-1 1 0 0 0,1-1 0 0 0,0 0 0 0 0,3-1-1 0 0,3-1 127 0 0,8-1 189 0 0,23-9-1 0 0,-35 11-189 0 0,0-1 1 0 0,1 1-1 0 0,-1-1 0 0 0,0 0 1 0 0,0 0-1 0 0,-1-1 0 0 0,9-7 1 0 0,-12 10-47 0 0,0-1 0 0 0,0 1 0 0 0,0-1 0 0 0,0 0 0 0 0,0 1 0 0 0,0-1 0 0 0,0 0 0 0 0,-1 0 0 0 0,1 0 0 0 0,0-3 1 0 0,-1 4 58 0 0,0-1 1 0 0,1 0-1 0 0,-1 0 1 0 0,1 1 0 0 0,0-1-1 0 0,-1 0 1 0 0,1 1-1 0 0,1-2 1 0 0,-2 2-108 0 0,1 1 1 0 0,-1 0-1 0 0,0 0 0 0 0,0-1 0 0 0,0 1 1 0 0,0 0-1 0 0,1 0 0 0 0,-1-1 1 0 0,0 1-1 0 0,0 0 0 0 0,0-1 1 0 0,0 1-1 0 0,0 0 0 0 0,0 0 1 0 0,0-1-1 0 0,0 1 0 0 0,0 0 0 0 0,0-1 1 0 0,0 1-1 0 0,0 0 0 0 0,0-1 1 0 0,0 1-1 0 0,0 0 0 0 0,0-1 1 0 0,0 1-1 0 0,-1 0 0 0 0,1 0 0 0 0,0-1 1 0 0,0 1-1 0 0,0 0 0 0 0,0 0 1 0 0,-1-1-1 0 0,1 1 0 0 0,0 0 1 0 0,0 0-1 0 0,0-1 0 0 0,-1 1 1 0 0,-9-5 199 0 0,10 4-209 0 0,-7-1 53 0 0,1 0-1 0 0,-1 1 1 0 0,0-1 0 0 0,1 1 0 0 0,-1 1 0 0 0,0-1 0 0 0,0 1 0 0 0,0 0 0 0 0,1 1 0 0 0,-1-1 0 0 0,0 2 0 0 0,1-1 0 0 0,-1 1 0 0 0,0-1-1 0 0,1 2 1 0 0,0-1 0 0 0,-10 6 0 0 0,10-4-27 0 0,1-1-1 0 0,0 1 1 0 0,0 1-1 0 0,0-1 1 0 0,1 1-1 0 0,0 0 1 0 0,-1 0-1 0 0,2 0 1 0 0,-1 1-1 0 0,1-1 1 0 0,-1 1 0 0 0,1 0-1 0 0,1 0 1 0 0,-1 0-1 0 0,1 0 1 0 0,1 0-1 0 0,-1 1 1 0 0,-1 9-1 0 0,2-8 12 0 0,0-1 1 0 0,1 1-1 0 0,-1 0 0 0 0,2-1 0 0 0,-1 1 0 0 0,2 9 1 0 0,-1-13-39 0 0,0 0 0 0 0,1 0 0 0 0,-1 0 0 0 0,1 0 0 0 0,-1-1 0 0 0,1 1 0 0 0,0-1 0 0 0,1 1 0 0 0,-1-1 0 0 0,0 0 0 0 0,1 0 0 0 0,0 0 0 0 0,3 3 0 0 0,-4-4-16 0 0,1 0 0 0 0,-1-1-1 0 0,1 1 1 0 0,0-1 0 0 0,0 1 0 0 0,0-1-1 0 0,0 0 1 0 0,-1 0 0 0 0,1 0-1 0 0,1-1 1 0 0,-1 1 0 0 0,0-1 0 0 0,0 1-1 0 0,3-1 1 0 0,4-1 13 0 0,0 1 0 0 0,17-4 0 0 0,-21 2-15 0 0,1 0 0 0 0,0 0 0 0 0,-1-1 1 0 0,1 0-1 0 0,-1 0 0 0 0,10-6 0 0 0,35-29 3 0 0,-31 23-11 0 0,-2 1-2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2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10248 0 0,'-6'2'145'0'0,"-7"9"214"0"0,11-8-179 0 0,-2 1 181 0 0,0 1 0 0 0,1 0-1 0 0,-1 0 1 0 0,-3 8 0 0 0,-14 22-249 0 0,18-30-101 0 0,0 0 0 0 0,0 0 0 0 0,0 1 0 0 0,1-1 0 0 0,0 1 0 0 0,-3 6 0 0 0,0 4 25 0 0,-2 10 87 0 0,0 1-1 0 0,2 0 1 0 0,-3 39-1 0 0,-7 37 1013 0 0,14-95-930 0 0,0 1 1 0 0,1 0-1 0 0,0 11 0 0 0,0-9 156 0 0,0-10-329 0 0,0-1 1 0 0,0 1 0 0 0,0 0-1 0 0,0-1 1 0 0,1 1 0 0 0,-1-1 0 0 0,0 1-1 0 0,0 0 1 0 0,1-1 0 0 0,-1 1 0 0 0,0-1-1 0 0,1 1 1 0 0,-1-1 0 0 0,0 1 0 0 0,2 0-1 0 0,1 6 339 0 0,-3-6-298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2295 1870 3504 0 0,'0'1'0'0'0,"1"-1"0"0"0,-1 0 0 0 0,1 0 1 0 0,-1 1-1 0 0,0-1 0 0 0,1 0 0 0 0,-1 1 1 0 0,0-1-1 0 0,1 0 0 0 0,-1 1 0 0 0,0-1 0 0 0,1 0 1 0 0,-1 1-1 0 0,0-1 0 0 0,0 1 0 0 0,0-1 0 0 0,1 0 1 0 0,-1 1-1 0 0,0-1 0 0 0,0 1 0 0 0,0-1 0 0 0,0 1 1 0 0,0-1-1 0 0,0 1 0 0 0,0-1 0 0 0,0 1 0 0 0,0-1 1 0 0,0 1-1 0 0,0-1 0 0 0,0 1 0 0 0,0-1 0 0 0,0 1 1 0 0,0-1 0 0 0,0 1 1 0 0,0-1 0 0 0,0 0 0 0 0,0 1 0 0 0,0-1 0 0 0,0 0 0 0 0,0 1 0 0 0,0-1-1 0 0,0 0 1 0 0,0 1 0 0 0,0-1 0 0 0,0 0 0 0 0,0 1 0 0 0,0-1 0 0 0,0 0 0 0 0,0 1-1 0 0,0-1 1 0 0,-1 0 0 0 0,1 0 0 0 0,0 1 0 0 0,0-1 0 0 0,0 0 0 0 0,0 1 0 0 0,-1-1 0 0 0,1 0-1 0 0,0 0 1 0 0,-1 1 0 0 0,1-1 1 0 0,0 0 1 0 0,-1 1-1 0 0,1-1 0 0 0,0 0 1 0 0,0 0-1 0 0,-1 1 0 0 0,1-1 0 0 0,0 0 1 0 0,0 1-1 0 0,0-1 0 0 0,-1 1 0 0 0,1-1 1 0 0,0 0-1 0 0,0 1 0 0 0,0-1 1 0 0,0 1-1 0 0,0-1 0 0 0,0 0 0 0 0,0 1 1 0 0,0 0-1 0 0,-3 44 501 0 0,-1-39-281 0 0,3-6-211 0 0,1 1 1 0 0,0-1 0 0 0,0 0-1 0 0,-1 0 1 0 0,1 0-1 0 0,0 1 1 0 0,-1-1-1 0 0,1 0 1 0 0,0 0 0 0 0,0 1-1 0 0,-1-1 1 0 0,1 0-1 0 0,0 0 1 0 0,0 1-1 0 0,0-1 1 0 0,0 0 0 0 0,-1 1-1 0 0,1-1 1 0 0,0 0-1 0 0,0 1 1 0 0,0-1-1 0 0,0 0 1 0 0,0 1 0 0 0,0 0-1 0 0,-9 35 684 0 0,7-32-645 0 0,1 0 0 0 0,-1 1 0 0 0,0-1 0 0 0,0 0-1 0 0,0 0 1 0 0,0 0 0 0 0,-1 0 0 0 0,-3 4 0 0 0,3-4-25 0 0,-5 7 162 0 0,0-1 0 0 0,-12 13 0 0 0,16-19-148 0 0,-48 48 808 0 0,32-33-520 0 0,-7 2 32 0 0,20-16-281 0 0,-23 16 290 0 0,-30 17 148 0 0,-98 57 1375 0 0,133-83-1539 0 0,0 0 0 0 0,-1-2 0 0 0,0-1-1 0 0,-49 11 1 0 0,27-11-12 0 0,8-1 53 0 0,1-1-1 0 0,-1-3 1 0 0,-54 1 0 0 0,38-7-88 0 0,0-2-1 0 0,0-3 0 0 0,-75-19 1 0 0,-75-47 505 0 0,7-15-131 0 0,93 39-365 0 0,71 34-185 0 0,1-3 0 0 0,0-1 0 0 0,-37-27 0 0 0,52 31-62 0 0,-121-98 363 0 0,123 97-371 0 0,0-1 0 0 0,1-1-1 0 0,1-1 1 0 0,1 0 0 0 0,-19-34-1 0 0,14 17 5 0 0,2 0 0 0 0,1-2 0 0 0,2 0 0 0 0,2 0 0 0 0,1-2 0 0 0,-6-46 0 0 0,-4-48 83 0 0,-6-46 3 0 0,22 132-91 0 0,3-86 0 0 0,4 87-32 0 0,2 0 0 0 0,3 0 0 0 0,1 0 0 0 0,3 1 0 0 0,20-57-1 0 0,-15 68-9 0 0,23-39-1 0 0,10-19-1 0 0,-44 80-14 0 0,1 0 0 0 0,1 0 0 0 0,0 1 0 0 0,1 0 0 0 0,0 1 0 0 0,1 0 0 0 0,19-20 0 0 0,16-11-1 0 0,3 2 0 0 0,1 2 0 0 0,91-55 0 0 0,-100 73 4 0 0,1 1-1 0 0,45-14 0 0 0,-37 18 18 0 0,0 2 0 0 0,1 2 1 0 0,80-7-1 0 0,-80 13 1 0 0,-1 0 15 0 0,61 2 0 0 0,-94 4-25 0 0,0 1 0 0 0,27 8 0 0 0,16 2 23 0 0,32 5 7 0 0,-25-4-11 0 0,-38-9-21 0 0,-1 1 1 0 0,0 2-1 0 0,0 1 1 0 0,0 1-1 0 0,-1 1 0 0 0,0 1 1 0 0,-1 1-1 0 0,0 1 1 0 0,23 18-1 0 0,59 59 19 0 0,-67-54-1 0 0,59 56 36 0 0,-81-77-45 0 0,0 2 0 0 0,-1 0 0 0 0,-1 1 0 0 0,23 33 0 0 0,-29-35-8 0 0,-1 1 1 0 0,-1-1-1 0 0,-1 1 0 0 0,6 24 0 0 0,3 5 5 0 0,19 33 5 0 0,0-4 23 0 0,-15-26-16 0 0,-9-22-8 0 0,0 0 0 0 0,7 31 0 0 0,-10-25-10 0 0,9 54 4 0 0,-12-48-8 0 0,4 70 19 0 0,-8-24-16 0 0,0-78-8 0 0,-1 0-1 0 0,1 0 1 0 0,-2 0-1 0 0,1-1 1 0 0,-4 12-1 0 0,3-14 1 0 0,1 1 0 0 0,0 0 0 0 0,0 0 1 0 0,0 0-1 0 0,0 6 0 0 0,-6 125 60 0 0,7-105-45 0 0,0-17-13 0 0,0 9 8 0 0,-6 41 0 0 0,3-41-8 0 0,1 21 16 0 0,2-28-14 0 0,-4 26 0 0 0,-4-2 24 0 0,-12 40 0 0 0,13-61-23 0 0,0 0 0 0 0,-1 0 0 0 0,-1-1 0 0 0,-12 19 0 0 0,10-20-6 0 0,-2 0 0 0 0,0-2 0 0 0,-1 1 0 0 0,0-2 0 0 0,-1 0 0 0 0,-26 19 0 0 0,17-19-4 0 0,-42 18 0 0 0,49-24-4 0 0,-5 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6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825 30 7024 0 0,'1'0'9'0'0,"-1"-1"0"0"0,0 1 0 0 0,0 0 1 0 0,0-1-1 0 0,1 1 0 0 0,-1-1 0 0 0,0 1 0 0 0,0 0 1 0 0,1-1-1 0 0,-1 1 0 0 0,0 0 0 0 0,1 0 0 0 0,-1-1 1 0 0,0 1-1 0 0,1 0 0 0 0,-1 0 0 0 0,1-1 0 0 0,-1 1 1 0 0,0 0-1 0 0,1 0 0 0 0,-1 0 0 0 0,1 0 0 0 0,-1 0 1 0 0,0-1-1 0 0,1 1 0 0 0,-1 0 0 0 0,1 0 0 0 0,-1 0 1 0 0,1 0-1 0 0,-1 0 0 0 0,1 1 0 0 0,-1-1 0 0 0,0 0 1 0 0,1 0-1 0 0,-1 0 0 0 0,1 0 0 0 0,-1 0 0 0 0,0 0 1 0 0,1 1-1 0 0,-1-1 0 0 0,1 0 0 0 0,-1 0 0 0 0,0 1 1 0 0,1-1-1 0 0,-1 0 0 0 0,1 1 0 0 0,-1-1 10 0 0,0 1 0 0 0,1-1-1 0 0,-1 0 1 0 0,0 1 0 0 0,1-1 0 0 0,-1 0-1 0 0,1 0 1 0 0,-1 1 0 0 0,0-1-1 0 0,1 0 1 0 0,-1 0 0 0 0,1 0 0 0 0,-1 0-1 0 0,1 1 1 0 0,-1-1 0 0 0,1 0 0 0 0,-1 0-1 0 0,0 0 1 0 0,1 0 0 0 0,-1 0 0 0 0,1 0-1 0 0,-1 0 1 0 0,1 0 0 0 0,-1-1 0 0 0,1 1-1 0 0,-1 0 1 0 0,1 0 0 0 0,-1 0-1 0 0,0 0 1 0 0,1-1 0 0 0,-1 1 0 0 0,1 0-1 0 0,29-27 460 0 0,-27 26-632 0 0,-12 16 334 0 0,-22 32 212 0 0,-3-1-1 0 0,-1-2 0 0 0,-50 49 1 0 0,61-67-53 0 0,0 1 0 0 0,-22 37 0 0 0,-18 21 374 0 0,26-39-140 0 0,1 2-1 0 0,-38 68 1 0 0,55-81-297 0 0,-9 18 271 0 0,-3-1 0 0 0,-54 70 0 0 0,52-81-212 0 0,15-16-109 0 0,-2-1 1 0 0,0-1-1 0 0,-1-1 0 0 0,-39 30 0 0 0,18-31 98 0 0,43-24-302 0 0,0 0-1 0 0,1 0 0 0 0,-1 0 0 0 0,1 1 0 0 0,-1-1 0 0 0,2-3 0 0 0,5-10-13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6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874 6 9440 0 0,'8'-6'154'0'0,"-7"6"-125"0"0,-1 0 0 0 0,1 0 0 0 0,-1 0 0 0 0,1 0-1 0 0,-1 1 1 0 0,1-1 0 0 0,-1 0 0 0 0,1 0 0 0 0,-1 0-1 0 0,1 0 1 0 0,-1 0 0 0 0,0 0 0 0 0,1 1 0 0 0,-1-1-1 0 0,1 0 1 0 0,-1 0 0 0 0,1 1 0 0 0,6 2 259 0 0,-7-3-280 0 0,0 0-1 0 0,0 0 1 0 0,1 0-1 0 0,-1 0 1 0 0,0 0-1 0 0,0 1 1 0 0,0-1-1 0 0,0 0 1 0 0,1 0 0 0 0,-1 0-1 0 0,0 0 1 0 0,0 0-1 0 0,0 0 1 0 0,0 1-1 0 0,1-1 1 0 0,-1 0-1 0 0,0 0 1 0 0,0 0 0 0 0,0 0-1 0 0,0 0 1 0 0,0 1-1 0 0,0-1 1 0 0,0 0-1 0 0,0 0 1 0 0,0 0-1 0 0,1 1 1 0 0,-1-1 0 0 0,0 0-1 0 0,0 0 1 0 0,0 0-1 0 0,0 1 1 0 0,0-1-1 0 0,0 0 1 0 0,0 0-1 0 0,0 1 1 0 0,-2 11 15 0 0,-3 5-78 0 0,-2 6 32 0 0,-1-1 0 0 0,0 0 0 0 0,-2 0-1 0 0,0-1 1 0 0,-2 0 0 0 0,0 0 0 0 0,-17 20 0 0 0,-3 1 25 0 0,2 2-1 0 0,2 2 1 0 0,1 0 0 0 0,-21 55 0 0 0,29-60 131 0 0,-1-1 1 0 0,-44 64-1 0 0,-92 122 1104 0 0,150-217-1179 0 0,-143 212 1624 0 0,97-133-935 0 0,0 2 114 0 0,37-66-590 0 0,6-9-65 0 0,-1 0-1 0 0,0-1 1 0 0,-1 0 0 0 0,-21 21 0 0 0,18-24 77 0 0,13-11-270 0 0,1 0 0 0 0,-1 1 0 0 0,1-1 0 0 0,-1 0 0 0 0,1 1 0 0 0,-1-1 0 0 0,0 0 0 0 0,1 0 0 0 0,-1 0 0 0 0,1 1 0 0 0,-1-1-1 0 0,0 0 1 0 0,1 0 0 0 0,-1 0 0 0 0,0 0 0 0 0,1 0 0 0 0,-1 0 0 0 0,0 0 0 0 0,1 0 0 0 0,-1-1 0 0 0,0-2 49 0 0,1 2-38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7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1111 1 10344 0 0,'4'13'64'0'0,"-4"3"206"0"0,-2-11-163 0 0,0-1 1 0 0,0 1-1 0 0,0 0 1 0 0,-3 4-1 0 0,-4 10 22 0 0,-100 193 15 0 0,81-161-106 0 0,-67 89-1 0 0,-48 34 112 0 0,-5 6 293 0 0,42-23 250 0 0,21-31 14 0 0,-132 181 1798 0 0,170-232-1864 0 0,31-47-276 0 0,-2 0 0 0 0,-27 32 1 0 0,30-48-195 0 0,-1 1 152 0 0,16-13-319 0 0,0 0 0 0 0,-1 0 1 0 0,1 0-1 0 0,0 0 1 0 0,0 0-1 0 0,0 0 0 0 0,0 0 1 0 0,-1 0-1 0 0,1 0 0 0 0,0-1 1 0 0,0 1-1 0 0,0 0 0 0 0,0 0 1 0 0,0 0-1 0 0,-1 0 0 0 0,1 0 1 0 0,0 0-1 0 0,0 0 0 0 0,0 0 1 0 0,0 0-1 0 0,0 0 0 0 0,0-1 1 0 0,-1 1-1 0 0,1 0 1 0 0,0 0-1 0 0,0 0 0 0 0,0 0 1 0 0,0 0-1 0 0,0-1 0 0 0,0 1 1 0 0,0 0-1 0 0,0 0 0 0 0,0 0 1 0 0,0 0-1 0 0,0 0 0 0 0,0-1 1 0 0,0 1-1 0 0,0 0 0 0 0,0 0 1 0 0,0 0-1 0 0,0 0 0 0 0,0-1 1 0 0,0 1-1 0 0,0 0 1 0 0,0 0-1 0 0,0 0 0 0 0,0-1 5 0 0,0 0 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7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1066 3 9440 0 0,'1'-1'11'0'0,"-1"1"0"0"0,1 0 0 0 0,-1 0 0 0 0,1 0 0 0 0,-1-1-1 0 0,1 1 1 0 0,-1 0 0 0 0,1 0 0 0 0,-1 0 0 0 0,1 0 0 0 0,-1 0 0 0 0,1 0 0 0 0,-1 0 0 0 0,1 0 0 0 0,-1 0 0 0 0,1 0 0 0 0,-1 0 0 0 0,2 1 0 0 0,12 6 583 0 0,-11-4-468 0 0,1-2-6 0 0,-4-1-109 0 0,0 0-1 0 0,0 0 0 0 0,1 0 0 0 0,-1 0 1 0 0,0 0-1 0 0,0 0 0 0 0,0 0 0 0 0,0 0 1 0 0,0 0-1 0 0,0 0 0 0 0,1 1 0 0 0,-1-1 0 0 0,0 0 1 0 0,0 0-1 0 0,0 0 0 0 0,0 0 0 0 0,0 0 1 0 0,0 0-1 0 0,0 0 0 0 0,0 0 0 0 0,1 1 1 0 0,-1-1-1 0 0,0 0 0 0 0,0 0 0 0 0,0 0 1 0 0,0 0-1 0 0,0 0 0 0 0,0 1 0 0 0,0-1 1 0 0,0 0-1 0 0,0 0 0 0 0,0 0 0 0 0,0 0 0 0 0,0 0 1 0 0,0 1-1 0 0,0-1 0 0 0,0 0 0 0 0,0 0 1 0 0,-11 12-5 0 0,9-13-6 0 0,-2 5-4 0 0,-15 32 2 0 0,14-26 1 0 0,3-5 0 0 0,0-1 0 0 0,0 0 0 0 0,-1 0 0 0 0,1 0 1 0 0,-1-1-1 0 0,-4 5 0 0 0,-35 46-11 0 0,-81 93 64 0 0,85-104 83 0 0,-37 55 0 0 0,-25 54 433 0 0,22-31 113 0 0,59-96-379 0 0,-2-1 1 0 0,-45 43 0 0 0,37-40 63 0 0,-27 35 1 0 0,-80 110 953 0 0,107-131-943 0 0,3 2 1 0 0,-23 50-1 0 0,16-28 52 0 0,20-41-266 0 0,7-10-52 0 0,-1-1 1 0 0,-1 0-1 0 0,0 0 0 0 0,-1-1 0 0 0,-14 16 1 0 0,-17 21 381 0 0,36-43-442 0 0,10-16 58 0 0,1 2-92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8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882 0 10752 0 0,'3'0'297'0'0,"7"2"765"0"0,-3 0-180 0 0,-3 7-789 0 0,-3-8-86 0 0,0 0 1 0 0,-1 0-1 0 0,1 0 1 0 0,-1 1 0 0 0,1-1-1 0 0,-1 0 1 0 0,1 1-1 0 0,-1-1 1 0 0,0 0-1 0 0,1 1 1 0 0,-1-1-1 0 0,0 1 1 0 0,0 1 0 0 0,-1 12 24 0 0,-1 1 1 0 0,0 0 0 0 0,-1-1 0 0 0,0 1-1 0 0,-1-1 1 0 0,-1 0 0 0 0,-1 0-1 0 0,0-1 1 0 0,0 0 0 0 0,-15 22 0 0 0,-11 19 149 0 0,18-28 7 0 0,-2 0 0 0 0,-2-2 0 0 0,-21 27 0 0 0,-100 95 786 0 0,-23 27 153 0 0,51-28-182 0 0,28-33-262 0 0,-146 217 716 0 0,228-328-1393 0 0,1-1 0 0 0,-1 1 0 0 0,1-1 0 0 0,-1 0 0 0 0,0 1 0 0 0,0-1 0 0 0,0 0 0 0 0,0 0 0 0 0,-2 3 0 0 0,5-6-5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25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1078 0 1296 0 0,'0'4'66'0'0,"0"4"82"0"0,1 2 160 0 0,-1-9-179 0 0,0 0-1 0 0,0 0 1 0 0,1 0-1 0 0,-1 1 1 0 0,0-1 0 0 0,1 0-1 0 0,-1 0 1 0 0,1 0-1 0 0,-1 0 1 0 0,1 0-1 0 0,0 0 1 0 0,-1 0 0 0 0,1 0-1 0 0,0 0 1 0 0,0 0-1 0 0,1 1 1 0 0,7 8 1503 0 0,-9-9-1604 0 0,1-1-1 0 0,-1 1 1 0 0,0-1 0 0 0,1 1 0 0 0,-1-1 0 0 0,1 1 0 0 0,-1-1 0 0 0,0 0-1 0 0,1 1 1 0 0,-1-1 0 0 0,1 1 0 0 0,-1-1 0 0 0,1 0 0 0 0,-1 1 0 0 0,1-1-1 0 0,0 0 1 0 0,0 1 0 0 0,11 3 279 0 0,0 2 0 0 0,0 0 0 0 0,0 0 0 0 0,18 14 0 0 0,-10-6 14 0 0,13 3 124 0 0,-26-14-386 0 0,-6-3-49 0 0,-1 0-1 0 0,1 1 1 0 0,0-1-1 0 0,-1 0 1 0 0,1 1 0 0 0,0-1-1 0 0,-1 1 1 0 0,1-1-1 0 0,-1 0 1 0 0,1 1 0 0 0,-1-1-1 0 0,1 1 1 0 0,-1-1 0 0 0,1 1-1 0 0,-1 0 1 0 0,1-1-1 0 0,-1 1 1 0 0,0 0 0 0 0,1 0-1 0 0,-1 0 5 0 0,1 0 1 0 0,-1 0-1 0 0,0 0 0 0 0,1 0 0 0 0,0-1 1 0 0,-1 1-1 0 0,1 0 0 0 0,-1 0 0 0 0,1 0 1 0 0,0-1-1 0 0,0 1 0 0 0,1 1 0 0 0,33 31 424 0 0,-19-19-208 0 0,0 5-10 0 0,3 6 66 0 0,34 26 375 0 0,-52-50-649 0 0,0-1 1 0 0,0 1-1 0 0,0 0 0 0 0,0 0 1 0 0,0 0-1 0 0,0 0 1 0 0,0 1-1 0 0,0-1 0 0 0,-1 0 1 0 0,1 0-1 0 0,0 0 0 0 0,-1 1 1 0 0,1 1-1 0 0,8 16 155 0 0,-6-13-129 0 0,12 17 132 0 0,7 6 22 0 0,-15-18-140 0 0,-1-1 48 0 0,1 1-1 0 0,0-1 1 0 0,1-1 0 0 0,9 10 0 0 0,-11-15-68 0 0,12 13 136 0 0,-14-13-134 0 0,-2-3-12 0 0,0 1 0 0 0,0 0 0 0 0,-1-1 0 0 0,1 1 0 0 0,-1 0 0 0 0,1 0 0 0 0,1 4 0 0 0,9 10 342 0 0,22 24 0 0 0,-29-34-227 0 0,0 1 0 0 0,0 0 0 0 0,-1 0-1 0 0,5 11 1 0 0,21 46 478 0 0,-23-38-428 0 0,-6-22-154 0 0,0 1 0 0 0,0-1 0 0 0,0 1 0 0 0,1-1 1 0 0,0 1-1 0 0,0-1 0 0 0,4 8 0 0 0,69 82 451 0 0,-49-67-295 0 0,-20-22-163 0 0,-1 0-1 0 0,0 1 1 0 0,0 0 0 0 0,5 7-1 0 0,6 9 69 0 0,23 26-1 0 0,-32-41-75 0 0,-2 0 0 0 0,1 1 0 0 0,-1 0 0 0 0,0 0 0 0 0,4 9 0 0 0,26 49 104 0 0,-4-8-39 0 0,-11-24-31 0 0,-1-4 4 0 0,-18-27-50 0 0,15 19 40 0 0,8 8-14 0 0,-20-26-28 0 0,6 19 18 0 0,-3-10-14 0 0,1 3-1 0 0,0 5 2 0 0,2-1-1 0 0,2-2 1 0 0,0-1 3 0 0,1-2-8 0 0,-2 2 1 0 0,2 0-2 0 0,2 2 2 0 0,1 1-2 0 0,2 8 7 0 0,-17-28-9 0 0,6 8 11 0 0,-4-5-8 0 0,0 0 1 0 0,0 1 0 0 0,0-1 0 0 0,0 0 0 0 0,6 3 0 0 0,2 6 13 0 0,-8-8-15 0 0,10 10 15 0 0,-7-7-8 0 0,-1-2 18 0 0,0 0-1 0 0,-1 0 1 0 0,0 0-1 0 0,7 13 0 0 0,-8-13 26 0 0,-2-4-40 0 0,-1 0 0 0 0,1 1-1 0 0,-1-1 1 0 0,1 0-1 0 0,-1 0 1 0 0,1 1-1 0 0,-1-1 1 0 0,0 0-1 0 0,1 0 1 0 0,-1 1-1 0 0,0-1 1 0 0,0 2-1 0 0,-25-2 140 0 0,16-2-135 0 0,5 1-6 0 0,0 0-1 0 0,0 0 1 0 0,-1 0-1 0 0,1 0 1 0 0,-8 2-1 0 0,-21 5 29 0 0,-2-4 3 0 0,0-2 0 0 0,-35-3-1 0 0,30 0 2 0 0,-83-9 90 0 0,37 1-57 0 0,-98-3 50 0 0,130 12-97 0 0,25 1-2 0 0,-29-4-1 0 0,-291-25 36 0 0,290 25-45 0 0,-151 2-1 0 0,110 4-7 0 0,-26 4 22 0 0,97-5-23 0 0,-29 5 2 0 0,-43 0 5 0 0,61-5-9 0 0,14 0-2 0 0,1-1 0 0 0,-36-5 0 0 0,39 2 0 0 0,-1 1-1 0 0,-39 3 1 0 0,3 0 15 0 0,4-1-19 0 0,43 0 0 0 0,3 0 0 0 0,-2 0 2 0 0,-1 0 3 0 0,-1 0-2 0 0,2 0 2 0 0,0 0-2 0 0,2 0 2 0 0,1 0-4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1:28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696 1 10040 0 0,'0'8'68'0'0,"1"2"217"0"0,-1-8-232 0 0,1-1-1 0 0,-1 1 0 0 0,1-1 1 0 0,-1 1-1 0 0,1-1 0 0 0,0 1 0 0 0,0-1 1 0 0,0 1-1 0 0,0-1 0 0 0,0 0 0 0 0,0 1 1 0 0,2 0-1 0 0,-3 1-34 0 0,1 0-1 0 0,-1 0 1 0 0,0 0 0 0 0,0 0-1 0 0,0 0 1 0 0,0 0 0 0 0,-1 4-1 0 0,-1 0-5 0 0,-15 30 11 0 0,2-2 19 0 0,-35 56 0 0 0,35-72 13 0 0,-1 0 1 0 0,-1-1-1 0 0,-23 21 1 0 0,-23 24 207 0 0,-10 36 365 0 0,2-2 359 0 0,30-47-344 0 0,14-16 18 0 0,-40 39 0 0 0,51-57-341 0 0,1 2-1 0 0,0 0 1 0 0,-22 37-1 0 0,31-45-213 0 0,-5 4 17 0 0,-1 0 0 0 0,-1 0 0 0 0,0-2 0 0 0,-20 17 0 0 0,18-16-17 0 0,6-6-50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2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291 237 2608 0 0,'1'-1'16'0'0,"0"1"0"0"0,0-1 1 0 0,0 0-1 0 0,0 1 0 0 0,0-1 1 0 0,0 0-1 0 0,0 0 0 0 0,0 1 1 0 0,0-1-1 0 0,0 0 0 0 0,1-1 0 0 0,2-3 166 0 0,-1 0 27 0 0,0 1 0 0 0,0-1-1 0 0,0 1 1 0 0,-1-1 0 0 0,0 0-1 0 0,0 0 1 0 0,0 0 0 0 0,0 0-1 0 0,0-6 1 0 0,-1 4 91 0 0,0-1 0 0 0,0 1 0 0 0,-1 0 0 0 0,0 0 0 0 0,-1-1 0 0 0,0 1 0 0 0,0 0 0 0 0,0 0 0 0 0,-1 0 0 0 0,0 0 0 0 0,-5-13 0 0 0,5 13-212 0 0,-9-17 360 0 0,0 4-182 0 0,5 14-19 0 0,3 4-162 0 0,0 0 1 0 0,0 1-1 0 0,0 0 1 0 0,0 0-1 0 0,0 0 0 0 0,0 0 1 0 0,0 0-1 0 0,0 1 1 0 0,-1-1-1 0 0,1 1 0 0 0,0 0 1 0 0,-6 0-1 0 0,-2 2 204 0 0,0 0-1 0 0,-17 5 1 0 0,21-5-241 0 0,-1 1 52 0 0,0 0 1 0 0,0 1-1 0 0,0 0 1 0 0,0 0-1 0 0,1 1 0 0 0,-1 0 1 0 0,1 0-1 0 0,1 1 0 0 0,-9 8 1 0 0,-3 5 292 0 0,-28 39-1 0 0,41-51-326 0 0,1 0 1 0 0,0 0-1 0 0,1 0 0 0 0,-1 0 0 0 0,1 1 0 0 0,1-1 1 0 0,-3 11-1 0 0,1 5 182 0 0,-2 29 0 0 0,6-48-219 0 0,1-1 1 0 0,-1 1 0 0 0,0 0 0 0 0,1 0 0 0 0,0 0 0 0 0,0-1 0 0 0,0 1 0 0 0,1 0 0 0 0,-1-1 0 0 0,1 1 0 0 0,0-1-1 0 0,0 1 1 0 0,4 4 0 0 0,1 2 38 0 0,1-1-1 0 0,0-1 0 0 0,10 10 1 0 0,-11-12-2 0 0,0 0 1 0 0,1-1 0 0 0,-1 0 0 0 0,1 0-1 0 0,0 0 1 0 0,0-1 0 0 0,0-1 0 0 0,14 5 0 0 0,-19-7-40 0 0,1 0 0 0 0,0 0 0 0 0,0-1 0 0 0,0 1 0 0 0,0-1-1 0 0,0 0 1 0 0,0 0 0 0 0,0-1 0 0 0,0 1 0 0 0,0-1 0 0 0,0 1 0 0 0,0-1 0 0 0,-1-1 0 0 0,1 1 0 0 0,0 0 0 0 0,-1-1 0 0 0,1 0 0 0 0,-1 0 0 0 0,1 0 0 0 0,-1 0 0 0 0,6-5 0 0 0,3-4 29 0 0,0 0-1 0 0,-1 0 1 0 0,0-1 0 0 0,-1-1-1 0 0,0 0 1 0 0,-1 0 0 0 0,9-18-1 0 0,-9 15 4 0 0,16-23 0 0 0,-18 30-41 0 0,-1 0 1 0 0,0-1-1 0 0,0 1 0 0 0,-1-1 1 0 0,-1 0-1 0 0,0-1 0 0 0,5-18 0 0 0,-3-14 125 0 0,-19 44 12 0 0,12 34-87 0 0,0-20-46 0 0,1 0 0 0 0,0 1-1 0 0,1-1 1 0 0,4 23 0 0 0,-3-33-6 0 0,-1 0-1 0 0,1-1 1 0 0,0 1-1 0 0,0 0 1 0 0,1-1-1 0 0,0 0 1 0 0,-1 1-1 0 0,1-1 1 0 0,1 0-1 0 0,-1-1 1 0 0,1 1-1 0 0,-1-1 1 0 0,1 1-1 0 0,0-1 1 0 0,0 0-1 0 0,0 0 0 0 0,1-1 1 0 0,-1 1-1 0 0,1-1 1 0 0,9 3-1 0 0,16 2 65 0 0,-20-5-64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3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9 9648 0 0,'0'0'19'0'0,"-1"0"0"0"0,1 0 0 0 0,0 0 0 0 0,-1 0 0 0 0,1 0 0 0 0,0 0 0 0 0,-1 0 0 0 0,1-1 0 0 0,0 1 0 0 0,-1 0 0 0 0,1 0 0 0 0,0 0 0 0 0,-1 0 0 0 0,1-1 0 0 0,0 1 0 0 0,0 0 0 0 0,-1 0 0 0 0,1 0 0 0 0,0-1 0 0 0,0 1 0 0 0,-1 0 0 0 0,1 0 0 0 0,0-1 0 0 0,0 1 0 0 0,0 0 0 0 0,0-1 0 0 0,-1 1 0 0 0,1 0 0 0 0,0-1 0 0 0,0 1 0 0 0,0 0-7 0 0,0-1 0 0 0,0 1 0 0 0,0 0 0 0 0,0 0 0 0 0,0 0 0 0 0,0 0 0 0 0,0 0 0 0 0,0 0 0 0 0,0 0 0 0 0,0 0 0 0 0,0-1 0 0 0,0 1 0 0 0,0 0 0 0 0,0 0 0 0 0,-1 0 0 0 0,1 0 0 0 0,0 0 1 0 0,0 0-1 0 0,0 0 0 0 0,0 0 0 0 0,0 0 0 0 0,0 0 0 0 0,0 0 0 0 0,0-1 0 0 0,0 1 0 0 0,-1 0 0 0 0,1 0 0 0 0,0 0 0 0 0,0 0 0 0 0,0 0 0 0 0,0 0 0 0 0,0 0 0 0 0,0 0 0 0 0,0 0 0 0 0,0 0 0 0 0,-1 0 0 0 0,1 0 0 0 0,0 0 0 0 0,0 0 0 0 0,0 0 0 0 0,0 0 0 0 0,-2 0 76 0 0,1 0 0 0 0,0 0-1 0 0,0 0 1 0 0,-1 0 0 0 0,1 1 0 0 0,0-1-1 0 0,-1 0 1 0 0,1 0 0 0 0,0 1-1 0 0,0-1 1 0 0,0 1 0 0 0,-1-1 0 0 0,1 1-1 0 0,0 0 1 0 0,-1 0 0 0 0,0 1-41 0 0,1 0 1 0 0,0 0 0 0 0,-1-1-1 0 0,1 1 1 0 0,0 0-1 0 0,0 0 1 0 0,0 0 0 0 0,-1 5-1 0 0,-2 4 48 0 0,0 0 0 0 0,1 0 0 0 0,0 1-1 0 0,1-1 1 0 0,0 1 0 0 0,1-1 0 0 0,1 1-1 0 0,0 0 1 0 0,0-1 0 0 0,1 1-1 0 0,0 0 1 0 0,1-1 0 0 0,1 1 0 0 0,0-1-1 0 0,6 16 1 0 0,-4-18 36 0 0,0 0-1 0 0,1 0 0 0 0,0-1 1 0 0,14 15-1 0 0,-19-21-97 0 0,1-1-1 0 0,0 0 1 0 0,-1 1 0 0 0,1-1-1 0 0,0 0 1 0 0,0 0-1 0 0,-1 0 1 0 0,1 0-1 0 0,0 0 1 0 0,0-1 0 0 0,0 1-1 0 0,0-1 1 0 0,4 1-1 0 0,-4 0 26 0 0,-1-2-28 0 0,1 1 1 0 0,0-1 0 0 0,-1 1 0 0 0,1-1 0 0 0,-1 1 0 0 0,1-1 0 0 0,-1 0 0 0 0,1 0 0 0 0,-1 0 0 0 0,1 0 0 0 0,-1 0 0 0 0,0 0 0 0 0,3-3 0 0 0,4-5 30 0 0,-1 0 0 0 0,1-1 0 0 0,-2 0 1 0 0,1 0-1 0 0,-1-1 0 0 0,-1 1 0 0 0,0-1 0 0 0,7-22 1 0 0,-7 14 36 0 0,-1 0 0 0 0,2-22 0 0 0,-4-8 341 0 0,-2 49-254 0 0,-1 5-32 0 0,-1 1-127 0 0,0 0-1 0 0,0 0 0 0 0,0 1 1 0 0,1-1-1 0 0,0 1 0 0 0,1-1 0 0 0,-1 1 1 0 0,1 0-1 0 0,0-1 0 0 0,1 1 0 0 0,0-1 1 0 0,0 1-1 0 0,0-1 0 0 0,1 1 0 0 0,0-1 1 0 0,0 0-1 0 0,0 0 0 0 0,7 10 0 0 0,-8-12-7 0 0,0-1-1 0 0,1 1 0 0 0,0-1 0 0 0,0 0 0 0 0,0 0 0 0 0,0 0 1 0 0,0 0-1 0 0,1 0 0 0 0,-1-1 0 0 0,1 1 0 0 0,-1-1 0 0 0,1 1 0 0 0,0-1 1 0 0,7 4-1 0 0,-4-3 2 0 0,14 7 43 0 0,33 12-1 0 0,-48-20-53 0 0,-3-2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172 540 9648 0 0,'-1'-3'108'0'0,"-5"4"279"0"0,6-1-376 0 0,0 0 1 0 0,0 0-1 0 0,0 0 0 0 0,0 0 0 0 0,0 0 0 0 0,0 0 1 0 0,0 0-1 0 0,0 0 0 0 0,0-1 0 0 0,0 1 1 0 0,0 0-1 0 0,0 0 0 0 0,0 0 0 0 0,0 0 0 0 0,0 0 1 0 0,0 0-1 0 0,0 0 0 0 0,0 0 0 0 0,0 0 0 0 0,0 0 1 0 0,0 0-1 0 0,0 0 0 0 0,0 0 0 0 0,0 0 0 0 0,0 0 1 0 0,0 0-1 0 0,0 0 0 0 0,1-1 61 0 0,0-1 0 0 0,0 1 1 0 0,0 0-1 0 0,0-1 0 0 0,0 1 0 0 0,0-1 0 0 0,-1 1 1 0 0,1-1-1 0 0,0 0 0 0 0,-1 1 0 0 0,1-1 0 0 0,-1 0 1 0 0,1-2-1 0 0,2-30 326 0 0,-3-28 150 0 0,0 61-536 0 0,0 0-1 0 0,0 0 1 0 0,0 0-1 0 0,0 1 1 0 0,-1-1-1 0 0,1 0 1 0 0,0 0-1 0 0,0 1 1 0 0,0-1-1 0 0,-1 0 1 0 0,1 0-1 0 0,0 1 1 0 0,-1-1-1 0 0,1 0 1 0 0,-1 1-1 0 0,1-1 0 0 0,-1 0 1 0 0,1 1-1 0 0,-1-1 1 0 0,0 0-1 0 0,-1 0 30 0 0,2 0-34 0 0,0 1 1 0 0,0 0-1 0 0,0-1 1 0 0,0 1-1 0 0,0 0 0 0 0,-1-1 1 0 0,1 1-1 0 0,0 0 1 0 0,0-1-1 0 0,-1 1 1 0 0,1 0-1 0 0,0 0 1 0 0,-1-1-1 0 0,1 1 1 0 0,0 0-1 0 0,0 0 1 0 0,-1-1-1 0 0,1 1 1 0 0,0 0-1 0 0,-1 0 1 0 0,1 0-1 0 0,-1 0 1 0 0,1 0-1 0 0,0 0 1 0 0,-1-1-1 0 0,1 1 1 0 0,0 0-1 0 0,-2 0 1 0 0,2 0 3 0 0,0 0 0 0 0,-1 0 0 0 0,1 0 1 0 0,-1 0-1 0 0,1 0 0 0 0,-1 0 1 0 0,1 0-1 0 0,0 0 0 0 0,-1 0 1 0 0,1 0-1 0 0,-1 0 0 0 0,1-1 1 0 0,0 1-1 0 0,-1 0 0 0 0,1 0 1 0 0,0-1-1 0 0,-1 1 0 0 0,1 0 1 0 0,0 0-1 0 0,-1-1 0 0 0,0-1 36 0 0,0 1 0 0 0,-1 0 1 0 0,1 0-1 0 0,0 0 0 0 0,0 1 0 0 0,-1-1 0 0 0,1 0 0 0 0,0 0 0 0 0,-1 1 0 0 0,1-1 0 0 0,-1 0 0 0 0,1 1 0 0 0,-1 0 1 0 0,-2-1-1 0 0,2 1-12 0 0,-1 0 0 0 0,1 0 1 0 0,0 1-1 0 0,0-1 0 0 0,-1 1 1 0 0,1-1-1 0 0,0 1 0 0 0,0 0 1 0 0,0 0-1 0 0,0 0 0 0 0,-1 0 1 0 0,1 0-1 0 0,-2 2 1 0 0,-2 0 11 0 0,4-2-23 0 0,0 0 0 0 0,0 1 0 0 0,0-1 1 0 0,0 0-1 0 0,0 1 0 0 0,0-1 0 0 0,0 1 0 0 0,0 0 1 0 0,-3 3-1 0 0,0 0 24 0 0,2-3-17 0 0,1 1 0 0 0,-1-1 0 0 0,1 1-1 0 0,-1-1 1 0 0,1 1 0 0 0,-3 5 0 0 0,1-3 8 0 0,-10 18 161 0 0,9-14-98 0 0,1 0 1 0 0,0 0 0 0 0,1 1-1 0 0,0 0 1 0 0,-2 15 0 0 0,5-12 7 0 0,0-1 0 0 0,2 0 1 0 0,3 21-1 0 0,-4-29-85 0 0,0 0 0 0 0,0 1 0 0 0,1-1 0 0 0,-1 0 0 0 0,1 0 0 0 0,0 0 0 0 0,0 0 0 0 0,0 0 0 0 0,1-1 0 0 0,-1 1 0 0 0,1-1 0 0 0,0 1 1 0 0,0-1-1 0 0,0 0 0 0 0,0 0 0 0 0,1 0 0 0 0,-1-1 0 0 0,8 5 0 0 0,-10-6-21 0 0,0-1 0 0 0,-1 1 0 0 0,1-1 0 0 0,0 1 0 0 0,0-1-1 0 0,-1 1 1 0 0,1-1 0 0 0,0 0 0 0 0,0 1 0 0 0,0-1 0 0 0,0 0 0 0 0,0 0 0 0 0,0 0 0 0 0,0 0 0 0 0,1 0 0 0 0,9 1 50 0 0,-8-1-38 0 0,0 1 0 0 0,1-1-1 0 0,-1 0 1 0 0,0-1 0 0 0,1 1 0 0 0,-1 0-1 0 0,0-1 1 0 0,0 0 0 0 0,0 0 0 0 0,1 0 0 0 0,3-2-1 0 0,-3 1 8 0 0,1-1-1 0 0,0 0 0 0 0,-1 0 1 0 0,0-1-1 0 0,0 1 0 0 0,0-1 1 0 0,5-6-1 0 0,-4 5-5 0 0,-2 3-4 0 0,0-1 0 0 0,-1 1 0 0 0,0-1 0 0 0,1 0 0 0 0,-1 0 0 0 0,2-5 0 0 0,2 1 4 0 0,-3 3-2 0 0,-1 0 0 0 0,1 0 0 0 0,0-1 0 0 0,-1 1 0 0 0,2-6 0 0 0,1-2 21 0 0,0 0 0 0 0,0-1 1 0 0,-2 0-1 0 0,4-16 0 0 0,16-121 259 0 0,-11 77-187 0 0,-1 11-24 0 0,9-71 128 0 0,-16 101-147 0 0,0-18 91 0 0,-4 49-139 0 0,-1 1-7 0 0,-4 0 3 0 0,-1 0-4 0 0,2 0-2 0 0,4 0-7 0 0,-1 0 1 0 0,1 1-1 0 0,-1-1 0 0 0,1 0 0 0 0,0 0 1 0 0,-1 0-1 0 0,1 1 0 0 0,-1-1 0 0 0,1 0 1 0 0,0 1-1 0 0,-1-1 0 0 0,1 0 0 0 0,0 1 1 0 0,-1-1-1 0 0,1 0 0 0 0,0 1 0 0 0,0-1 1 0 0,-1 0-1 0 0,1 1 0 0 0,0-1 0 0 0,0 1 1 0 0,0-1-1 0 0,-1 1 0 0 0,1-1 0 0 0,0 1 1 0 0,0-1-1 0 0,0 1 0 0 0,0 0 0 0 0,0 0 1 0 0,-7 22-1 0 0,2 1 1 0 0,1-1-1 0 0,-2 36 0 0 0,4-46 0 0 0,-3 48 0 0 0,3 0 0 0 0,9 113 0 0 0,-6-164 6 0 0,1 0 0 0 0,0 1 0 0 0,0-1 0 0 0,1 0 0 0 0,0 0-1 0 0,1-1 1 0 0,0 1 0 0 0,1-1 0 0 0,0 1 0 0 0,6 8-1 0 0,34 46 129 0 0,-39-58-86 0 0,-5-6-47 0 0,-1 0 0 0 0,0 0 0 0 0,0 0 0 0 0,0 0-1 0 0,0 0 1 0 0,0 0 0 0 0,1 0 0 0 0,-1 0 0 0 0,0 0 0 0 0,0 0 0 0 0,0 0 0 0 0,0-1 0 0 0,0 1 0 0 0,0 0 0 0 0,0 0-1 0 0,1 0 1 0 0,-1 0 0 0 0,0 0 0 0 0,0 0 0 0 0,0 0 0 0 0,0 0 0 0 0,0 0 0 0 0,0-1 0 0 0,0 1 0 0 0,0 0 0 0 0,0 0-1 0 0,0 0 1 0 0,0 0 0 0 0,0 0 0 0 0,0-1 0 0 0,0 1 0 0 0,0 0 0 0 0,0 0 0 0 0,0 0 0 0 0,0 0 0 0 0,0 0 0 0 0,0-1-1 0 0,0 0 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12760 0 0,'2'41'2080'0'0,"15"66"-1"0"0,-16-103-1983 0 0,0-1 0 0 0,0 0 0 0 0,1 1-1 0 0,-1-1 1 0 0,1 0 0 0 0,4 5-1 0 0,-2 0 249 0 0,-3-3 27 0 0,1-6-151 0 0,-1 1-226 0 0,-1-1 63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4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5 12256 0 0,'-5'-2'0'0'0,"2"-1"144"0"0,3 10 1640 0 0,3-7-1768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5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297 215 8432 0 0,'0'4'16'0'0,"1"-2"37"0"0,-1-1 1 0 0,0 1-1 0 0,0 0 1 0 0,0 0 0 0 0,-1 0-1 0 0,1 0 1 0 0,0-1-1 0 0,-1 1 1 0 0,1 0 0 0 0,-1 0-1 0 0,1-1 1 0 0,-1 1-1 0 0,0 0 1 0 0,0-1-1 0 0,-1 3 1 0 0,-2 1 22 0 0,-1 0 0 0 0,0 0 0 0 0,0-1 0 0 0,0 0 0 0 0,-1 0 0 0 0,1 0 0 0 0,-1 0 0 0 0,0-1 0 0 0,-10 4 0 0 0,4-2-41 0 0,-1 0-1 0 0,1-1 0 0 0,-1-1 1 0 0,-16 2-1 0 0,24-5 61 0 0,-1 1 1 0 0,0-1-1 0 0,0-1 0 0 0,0 1 1 0 0,0-1-1 0 0,0 0 0 0 0,0 0 0 0 0,1-1 1 0 0,-1 0-1 0 0,0 0 0 0 0,1 0 1 0 0,-1-1-1 0 0,1 1 0 0 0,0-1 1 0 0,0-1-1 0 0,0 1 0 0 0,1-1 1 0 0,-1 1-1 0 0,1-1 0 0 0,0-1 1 0 0,0 1-1 0 0,0-1 0 0 0,0 1 0 0 0,1-1 1 0 0,0 0-1 0 0,0 0 0 0 0,0-1 1 0 0,0 1-1 0 0,1-1 0 0 0,-2-8 1 0 0,3 8 30 0 0,0-1-1 0 0,0 0 1 0 0,1 1 0 0 0,0-1 0 0 0,1 0 0 0 0,-1 1 0 0 0,1-1 0 0 0,1 0 0 0 0,-1 1 0 0 0,1 0 0 0 0,0-1-1 0 0,4-6 1 0 0,-1 2 0 0 0,0 1 0 0 0,1-1-1 0 0,1 1 1 0 0,-1 1 0 0 0,17-18-1 0 0,-19 23-61 0 0,0 0 0 0 0,0 0 0 0 0,0 0-1 0 0,1 1 1 0 0,-1-1 0 0 0,1 1 0 0 0,0 1 0 0 0,0-1-1 0 0,0 0 1 0 0,1 1 0 0 0,-1 0 0 0 0,1 1-1 0 0,-1-1 1 0 0,1 1 0 0 0,-1 0 0 0 0,1 0 0 0 0,0 1-1 0 0,-1-1 1 0 0,1 1 0 0 0,0 1 0 0 0,0-1 0 0 0,-1 1-1 0 0,1 0 1 0 0,0 0 0 0 0,8 3 0 0 0,-1 1-16 0 0,18 9 77 0 0,-29-13-110 0 0,0 0 1 0 0,0 0-1 0 0,0 0 1 0 0,-1 1-1 0 0,1-1 1 0 0,0 1-1 0 0,-1-1 1 0 0,1 1-1 0 0,-1 0 1 0 0,0 0-1 0 0,1-1 1 0 0,1 5-1 0 0,0 1 56 0 0,0 1-1 0 0,-1-1 0 0 0,0 1 0 0 0,0 0 1 0 0,-1-1-1 0 0,0 1 0 0 0,0 0 0 0 0,0 12 0 0 0,-1 89 826 0 0,-1-108-886 0 0,1 0-1 0 0,-1 0 0 0 0,1 0 1 0 0,-1 0-1 0 0,1 0 0 0 0,-1 0 0 0 0,0-1 1 0 0,0 1-1 0 0,1 0 0 0 0,-1 0 0 0 0,0 0 1 0 0,0-1-1 0 0,0 1 0 0 0,0 0 1 0 0,0-1-1 0 0,0 1 0 0 0,0-1 0 0 0,0 1 1 0 0,-2 0-1 0 0,-3 2 37 0 0,-2 4 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6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7736 0 0,'0'3'706'0'0,"-1"4"-448"0"0,2 0 734 0 0,12-13-523 0 0,-1-2-144 0 0,-1-1 1 0 0,-1 0-1 0 0,0-1 0 0 0,0 0 1 0 0,10-13-1 0 0,2-12 650 0 0,-14 18-414 0 0,-3 5 78 0 0,-4 0 144 0 0,0 6 567 0 0,1 16-828 0 0,4 31-251 0 0,-5-18-149 0 0,-1-1-1 0 0,6 62 295 0 0,-6-77-399 0 0,1 19 70 0 0,3 5 14 0 0,9 68 266 0 0,-8-60-112 0 0,-2 4-14 0 0,-3-18-26 0 0,-1-12-68 0 0,1-1 1 0 0,3 21-1 0 0,1 3 293 0 0,-4-36-367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8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1 389 2808 0 0,'0'1'44'0'0,"0"0"0"0"0,0 0 0 0 0,1 0-1 0 0,-1 0 1 0 0,0 0 0 0 0,1-1 0 0 0,-1 1 0 0 0,1 0 0 0 0,-1 0 0 0 0,1 0 0 0 0,-1-1-1 0 0,1 1 1 0 0,0 0 0 0 0,-1-1 0 0 0,2 2 0 0 0,-1-1 164 0 0,1-1 0 0 0,0 1 0 0 0,-1 0 0 0 0,1 0 0 0 0,0-1 1 0 0,0 1-1 0 0,-1-1 0 0 0,1 1 0 0 0,0-1 0 0 0,0 0 0 0 0,0 0 0 0 0,1 0 0 0 0,5 0 529 0 0,-1 0-1 0 0,0-1 1 0 0,0-1 0 0 0,10-2-1 0 0,-11 3-562 0 0,-4 1-101 0 0,1 0 0 0 0,-1-1 0 0 0,1 0 0 0 0,-1 1-1 0 0,0-1 1 0 0,1 0 0 0 0,-1 0 0 0 0,4-2 0 0 0,0 0 17 0 0,-3 2-32 0 0,0 0-1 0 0,0 0 1 0 0,0-1 0 0 0,0 1-1 0 0,-1-1 1 0 0,1 0 0 0 0,3-3 0 0 0,0 2 32 0 0,-3 1-49 0 0,-1 1 1 0 0,0 0-1 0 0,1-1 1 0 0,-1 0-1 0 0,0 1 1 0 0,0-1-1 0 0,0 0 1 0 0,0 0-1 0 0,3-4 1 0 0,22-26 414 0 0,-21 26-382 0 0,-2 2-20 0 0,-1 0 0 0 0,0 1 0 0 0,0-1 1 0 0,-1 0-1 0 0,4-6 0 0 0,-2 3 2 0 0,11-20 225 0 0,1-7 15 0 0,-4 3-41 0 0,-10 25-214 0 0,6-21 142 0 0,-2-3 10 0 0,-2-12 135 0 0,-4 16-105 0 0,0 25-208 0 0,0 0 0 0 0,0-1 0 0 0,-1 1 0 0 0,1 0 0 0 0,0 0 0 0 0,-1 0 1 0 0,1 0-1 0 0,-1 0 0 0 0,1-1 0 0 0,-1 1 0 0 0,0 0 0 0 0,1 0 0 0 0,-2-1 1 0 0,-4-8 92 0 0,6 9-87 0 0,-1 0 1 0 0,1-1 0 0 0,-1 1 0 0 0,1 0 0 0 0,-1-1 0 0 0,0 1 0 0 0,1 0 0 0 0,-1 0 0 0 0,0 0-1 0 0,0 0 1 0 0,0 0 0 0 0,0 0 0 0 0,0 0 0 0 0,0 0 0 0 0,0 0 0 0 0,-1 0 0 0 0,1 0 0 0 0,-2 0 0 0 0,-5-3 168 0 0,8 4-185 0 0,0 0-1 0 0,0 0 1 0 0,0-1 0 0 0,0 1-1 0 0,-1 0 1 0 0,1 0 0 0 0,0 0-1 0 0,0 0 1 0 0,0 0 0 0 0,-1 0 0 0 0,1-1-1 0 0,0 1 1 0 0,0 0 0 0 0,0 0-1 0 0,-1 0 1 0 0,1 0 0 0 0,0 0-1 0 0,0 0 1 0 0,-1 0 0 0 0,1 0-1 0 0,0 0 1 0 0,0 0 0 0 0,0 0-1 0 0,-1 0 1 0 0,1 0 0 0 0,0 0 0 0 0,0 0-1 0 0,-1 1 1 0 0,1-1 0 0 0,0 0-1 0 0,0 0 1 0 0,0 0 0 0 0,0 0-1 0 0,-1 0 1 0 0,1 0 0 0 0,0 1-1 0 0,0-1 1 0 0,0 0 0 0 0,0 0-1 0 0,-1 0 1 0 0,-2 3 41 0 0,0-1-1 0 0,0 1 0 0 0,0 0 1 0 0,0-1-1 0 0,1 1 0 0 0,-1 1 1 0 0,1-1-1 0 0,-4 6 0 0 0,4-4-27 0 0,-4 4 16 0 0,1 0 0 0 0,1 1 0 0 0,-1 0 0 0 0,2 0 0 0 0,-1 0 0 0 0,-1 12 0 0 0,-8 63 142 0 0,10-53-109 0 0,0-5 6 0 0,2 0-1 0 0,3 31 1 0 0,-1-47-54 0 0,-4 69 100 0 0,0-18-35 0 0,3-35-30 0 0,-1 0 0 0 0,-1 0 1 0 0,-7 30-1 0 0,7-44-15 0 0,1-1 1 0 0,0 1-1 0 0,1 0 0 0 0,0-1 0 0 0,3 16 0 0 0,0 23 474 0 0,-3-51-352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8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11352 0 0,'0'4'51'0'0,"0"1"120"0"0,3 2 368 0 0,-2-6-420 0 0,1-1-1 0 0,0 0 1 0 0,0 0 0 0 0,-1 1-1 0 0,1-1 1 0 0,0 0 0 0 0,0 0-1 0 0,0-1 1 0 0,1 1 0 0 0,-2 0-83 0 0,34 0 256 0 0,1 1-147 0 0,49-6 0 0 0,-57-1 20 0 0,1-1 0 0 0,29-11 0 0 0,-53 16-140 0 0,-4 2 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27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740 1 6824 0 0,'0'2'18'0'0,"0"0"155"0"0,0 0 0 0 0,0 0 0 0 0,0 0 0 0 0,0 0 0 0 0,0 0 0 0 0,0 0 0 0 0,-1 0 0 0 0,1 0 0 0 0,-1 0 0 0 0,0 0 0 0 0,1 0 0 0 0,-1 0 0 0 0,0-1 0 0 0,0 1 0 0 0,0 0 0 0 0,0 0 0 0 0,0-1 0 0 0,-1 1 0 0 0,-1 1 0 0 0,-1 4-2 0 0,3-4-72 0 0,-1 0 0 0 0,0 0 0 0 0,1-1 0 0 0,-1 1 1 0 0,0 0-1 0 0,-1-1 0 0 0,1 0 0 0 0,0 1 0 0 0,-4 2 0 0 0,-2-1 181 0 0,1 1 0 0 0,0 0 0 0 0,0 1 1 0 0,-8 8-1 0 0,-6 13 280 0 0,3-4-305 0 0,-46 63 513 0 0,40-57-555 0 0,14-12-123 0 0,-2-1 5 0 0,10-12-76 0 0,1-2-10 0 0,0-1 0 0 0,-1 1 0 0 0,1-1-1 0 0,0 1 1 0 0,-1-1 0 0 0,1 1 0 0 0,-1-1-1 0 0,1 0 1 0 0,-4 2 0 0 0,-24 19 100 0 0,24-18-92 0 0,-15 14 62 0 0,0 5 12 0 0,-49 50 170 0 0,57-60-222 0 0,4-3-20 0 0,-1 1 13 0 0,-17 28 54 0 0,25-38-83 0 0,1 0-1 0 0,0 0 0 0 0,-1-1 1 0 0,1 1-1 0 0,-1 0 1 0 0,1-1-1 0 0,-1 1 1 0 0,1 0-1 0 0,-1-1 0 0 0,1 1 1 0 0,-1-1-1 0 0,0 1 1 0 0,1-1-1 0 0,-1 1 1 0 0,0-1-1 0 0,-1 1 0 0 0,1 0 1 0 0,1-1-1 0 0,-1 0 1 0 0,0 1-1 0 0,1-1 0 0 0,-1 1 1 0 0,0-1-1 0 0,1 1 0 0 0,-1-1 1 0 0,1 1-1 0 0,-1 0 1 0 0,1-1-1 0 0,-1 1 0 0 0,1-1 1 0 0,0 1-1 0 0,-1 0 0 0 0,1 0 1 0 0,-1 0-1 0 0,-6 12 33 0 0,1-2-6 0 0,-1-1-1 0 0,0 0 1 0 0,0 0 0 0 0,-10 10 0 0 0,9-13 1 0 0,0 1 0 0 0,-15 8 0 0 0,5-3-7 0 0,-14 12 34 0 0,24-19-50 0 0,7-5-6 0 0,0 0 0 0 0,0 0 0 0 0,0 0 1 0 0,0 0-1 0 0,0-1 0 0 0,0 1 0 0 0,0 0 0 0 0,-1 0 0 0 0,1-1 0 0 0,0 1 0 0 0,-3 0 0 0 0,-11 7 14 0 0,-5 6 15 0 0,4-3 27 0 0,-33 19-1 0 0,47-29-43 0 0,0 2-5 0 0,3 0-6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9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10248 0 0,'0'15'152'0'0,"2"6"484"0"0,-1-15-443 0 0,0 0-1 0 0,0 0 1 0 0,1 0 0 0 0,0 0-1 0 0,0 0 1 0 0,1-1-1 0 0,3 7 1 0 0,10 13 49 0 0,-11-19-111 0 0,-1 1 1 0 0,0-1 0 0 0,0 1-1 0 0,0 1 1 0 0,-1-1-1 0 0,0 0 1 0 0,3 11 0 0 0,10 18 1685 0 0,-16-37-1698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9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16 11352 0 0,'-3'-2'0'0'0,"-2"-2"168"0"0,3 2 176 0 0,2-3 88 0 0,0 2 768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49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 8432 0 0,'-5'-6'266'0'0,"7"5"334"0"0,4 7 390 0 0,3 29-365 0 0,17 59 49 0 0,-15-59-240 0 0,7 41 1 0 0,-3-8 388 0 0,3 20 304 0 0,-16-78-869 0 0,1 0-1 0 0,6 18 1 0 0,3 14 539 0 0,-6-28-406 0 0,-5-12-332 0 0,0 1 1 0 0,0-1 0 0 0,0 0-1 0 0,-1 0 1 0 0,1 1 0 0 0,-1-1-1 0 0,1 1 1 0 0,-1 2-1 0 0,0 5 5 0 0,0-7-17 0 0,-1-1 0 0 0,1 1 0 0 0,0-1 0 0 0,0 1 0 0 0,0 0 0 0 0,1-1 0 0 0,-1 1 0 0 0,1-1 0 0 0,-1 1 0 0 0,1-1 0 0 0,0 1 0 0 0,0-1 0 0 0,0 0-1 0 0,2 5 1 0 0,-1 0 195 0 0,-2-7-188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0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 10952 0 0,'-4'-2'50'0'0,"1"4"166"0"0,0 7 1428 0 0,4-4-1409 0 0,7 34-167 0 0,9 61 31 0 0,5 22 261 0 0,18 78 1433 0 0,-32-148-812 0 0,-8-52-936 0 0,1 1-1 0 0,-1 0 0 0 0,0-1 1 0 0,0 1-1 0 0,0 0 1 0 0,0 0-1 0 0,1-1 0 0 0,-1 1 1 0 0,0-1-1 0 0,1 1 1 0 0,-1 0-1 0 0,1-1 1 0 0,-1 1-1 0 0,0-1 0 0 0,1 1 1 0 0,-1-1-1 0 0,1 1 1 0 0,-1-1-1 0 0,2 1 0 0 0,4 6 189 0 0,-6-6-237 0 0,0 0 48 0 0,1 1 1 0 0,-1-1-1 0 0,1 1 0 0 0,-1-1 0 0 0,1 0 0 0 0,0 0 0 0 0,-1 1 0 0 0,1-1 0 0 0,0 0 0 0 0,1 2 0 0 0,-1-3-23 0 0,0 0 1 0 0,-1 0-1 0 0,1 1 0 0 0,0-1 0 0 0,0 0 0 0 0,0 0 0 0 0,0 0 0 0 0,-1 0 0 0 0,1 1 0 0 0,0-1 1 0 0,0 0-1 0 0,0-1 0 0 0,-1 1 0 0 0,1 0 0 0 0,0 0 0 0 0,0 0 0 0 0,0 0 0 0 0,-1-1 0 0 0,1 1 1 0 0,0 0-1 0 0,1-1 0 0 0,13-6 97 0 0,27-16 1 0 0,-7 4 82 0 0,-35 19-145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0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27 10344 0 0,'-12'0'352'0'0,"23"0"430"0"0,16 0 410 0 0,38-4-753 0 0,-24-1-11 0 0,28-5 255 0 0,-22 5-521 0 0,-24 2-88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1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9536 0 0,'0'0'256'0'0,"0"0"-191"0"0,0 1 1 0 0,1 0-1 0 0,-1 0 0 0 0,1-1 1 0 0,-1 1-1 0 0,1-1 1 0 0,-1 1-1 0 0,1 0 1 0 0,0-1-1 0 0,-1 1 0 0 0,1-1 1 0 0,1 1-1 0 0,9-1 155 0 0,0-1-1 0 0,0 0 0 0 0,0-1 1 0 0,0 0-1 0 0,0 0 0 0 0,0-2 1 0 0,0 1-1 0 0,-1-1 0 0 0,0-1 1 0 0,1 0-1 0 0,-2 0 0 0 0,1-1 1 0 0,17-14-1 0 0,-26 19-166 0 0,1 0 1 0 0,-1-1-1 0 0,0 1 0 0 0,0-1 0 0 0,0 1 1 0 0,0-1-1 0 0,0 1 0 0 0,0-1 1 0 0,-1 1-1 0 0,1-1 0 0 0,-1 0 1 0 0,1 1-1 0 0,-1-1 0 0 0,1 0 1 0 0,-1 0-1 0 0,0 1 0 0 0,0-1 0 0 0,0 0 1 0 0,0 0-1 0 0,0-2 0 0 0,0 1 3 0 0,-1 2-32 0 0,0 0 0 0 0,1 0 1 0 0,-1 0-1 0 0,0 0 1 0 0,0 1-1 0 0,0-1 1 0 0,0 0-1 0 0,0 0 1 0 0,0 1-1 0 0,0-1 1 0 0,0 1-1 0 0,0-1 1 0 0,0 1-1 0 0,0-1 1 0 0,0 1-1 0 0,0 0 1 0 0,-3-1-1 0 0,4 1-16 0 0,-4-1 25 0 0,0 0 1 0 0,0 0 0 0 0,0 0-1 0 0,0 1 1 0 0,0 0 0 0 0,0-1-1 0 0,0 2 1 0 0,0-1 0 0 0,0 0-1 0 0,0 1 1 0 0,0 0 0 0 0,1-1-1 0 0,-1 2 1 0 0,0-1 0 0 0,0 0 0 0 0,0 1-1 0 0,1 0 1 0 0,-7 3 0 0 0,6-2-7 0 0,-1 1 1 0 0,1-1-1 0 0,0 0 1 0 0,0 1-1 0 0,0 0 1 0 0,1 0-1 0 0,-1 0 1 0 0,1 1-1 0 0,0-1 1 0 0,0 1-1 0 0,1-1 1 0 0,-1 1-1 0 0,-2 6 1 0 0,5-10-24 0 0,-5 14 86 0 0,1-1 0 0 0,-4 24 0 0 0,7-32-69 0 0,1-1 0 0 0,-1 0 0 0 0,2 0 1 0 0,-1 1-1 0 0,0-1 0 0 0,1 0 0 0 0,0 0 0 0 0,0 0 0 0 0,1 0 1 0 0,0 0-1 0 0,2 6 0 0 0,3 2 51 0 0,0 0-1 0 0,1-1 1 0 0,0 0 0 0 0,1 0 0 0 0,1-1 0 0 0,-1 0 0 0 0,17 13-1 0 0,-24-23-53 0 0,1 1 0 0 0,-1-1 0 0 0,1 1 0 0 0,-1-1 0 0 0,1 0 0 0 0,0 0 0 0 0,-1 0-1 0 0,1-1 1 0 0,0 1 0 0 0,0-1 0 0 0,0 1 0 0 0,4-1 0 0 0,36-3 157 0 0,38-16-2 0 0,-69 16-160 0 0,14-3 25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1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14 10448 0 0,'0'-2'17'0'0,"0"1"187"0"0,-2-4 1847 0 0,-2 5-1997 0 0,-2 0 253 0 0,11 0 20 0 0,-4 1-309 0 0,0 0 1 0 0,0 0 0 0 0,-1 1 0 0 0,1-1 0 0 0,0 0 0 0 0,-1 0-1 0 0,1 0 1 0 0,0 0 0 0 0,-1 1 0 0 0,1-1 0 0 0,-1 0-1 0 0,0 0 1 0 0,1 1 0 0 0,-1-1 0 0 0,0 0 0 0 0,0 2 0 0 0,1 1 30 0 0,12 39 272 0 0,22 114 915 0 0,-33-100-699 0 0,-3-31 39 0 0,0-21 296 0 0,-1-10-764 0 0,2 4-103 0 0,-1 1 0 0 0,1-1 0 0 0,0 1 0 0 0,-1 0 0 0 0,1-1 0 0 0,0 1 0 0 0,-1-1 0 0 0,1 1 0 0 0,0-1 0 0 0,0 1 0 0 0,-1-1 0 0 0,1 1 0 0 0,0-1 0 0 0,0 1 0 0 0,0-1 0 0 0,0 0 0 0 0,0 1 0 0 0,-1-1 0 0 0,1 0 0 0 0,-8-45 185 0 0,7 40-158 0 0,1 4-26 0 0,-1 0 1 0 0,1 0-1 0 0,0 0 1 0 0,0 1-1 0 0,-1-1 1 0 0,1 0-1 0 0,0 0 0 0 0,1-3 1 0 0,1-9 67 0 0,-1 0-9 0 0,2 1 0 0 0,0-1 1 0 0,0 0-1 0 0,1 1 0 0 0,8-18 1 0 0,-10 26-39 0 0,-1 4-22 0 0,-1-1 0 0 0,1 1 0 0 0,-1 0 0 0 0,1-1 0 0 0,0 1 0 0 0,0 0 0 0 0,-1-1 0 0 0,1 1 0 0 0,0 0 0 0 0,0 0 0 0 0,2-2 0 0 0,4-4 44 0 0,4-4 43 0 0,1 1 1 0 0,0 1-1 0 0,0 0 1 0 0,27-15-1 0 0,-39 23-86 0 0,1 1-1 0 0,0-1 1 0 0,0 1-1 0 0,0-1 1 0 0,-1 1-1 0 0,1-1 1 0 0,0 1-1 0 0,0 0 1 0 0,0 0-1 0 0,0-1 1 0 0,0 1-1 0 0,0 0 1 0 0,0 0-1 0 0,0 0 1 0 0,1 0-1 0 0,-1 0 2 0 0,0 0 0 0 0,1 0 0 0 0,-1 0 0 0 0,0 0 0 0 0,0 0 0 0 0,0 0-1 0 0,0 0 1 0 0,0-1 0 0 0,0 1 0 0 0,0 0 0 0 0,0-1 0 0 0,0 1 0 0 0,1-1-1 0 0,15-5 104 0 0,0 1 0 0 0,17-2 0 0 0,-31 6-72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2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0 10448 0 0,'0'3'69'0'0,"0"-3"-30"0"0,0 1 0 0 0,1-1 0 0 0,-1 0 0 0 0,0 1 0 0 0,0-1 1 0 0,0 1-1 0 0,0-1 0 0 0,0 0 0 0 0,0 1 0 0 0,0-1 0 0 0,0 1 0 0 0,-1-1 0 0 0,1 0 0 0 0,0 1 0 0 0,0-1 0 0 0,0 0 0 0 0,0 1 0 0 0,0-1 0 0 0,-1 0 0 0 0,1 1 0 0 0,0-1 0 0 0,0 0 0 0 0,0 1 0 0 0,-1-1 1 0 0,1 0-1 0 0,0 0 0 0 0,-1 1 0 0 0,1-1 0 0 0,0 0 0 0 0,0 0 0 0 0,-1 0 0 0 0,1 1 0 0 0,0-1 0 0 0,-1 0 0 0 0,1 0 0 0 0,-1 0 0 0 0,1 0 0 0 0,0 0 0 0 0,-1 0 0 0 0,1 0 0 0 0,0 0 0 0 0,-1 0 1 0 0,1 0-1 0 0,-1 0 0 0 0,1 0 0 0 0,0 0 0 0 0,-1 0 0 0 0,1 0 0 0 0,0 0 0 0 0,-1 0 0 0 0,-3 3 188 0 0,1 3-50 0 0,-125 183 70 0 0,115-169-230 0 0,1 1 1 0 0,1 0-1 0 0,1 0 1 0 0,0 1-1 0 0,2 1 1 0 0,-9 34-1 0 0,9-14 126 0 0,-3 59 0 0 0,10-78-32 0 0,1-1 1 0 0,1 1-1 0 0,2-1 1 0 0,5 29-1 0 0,-6-44-65 0 0,1 1-1 0 0,0-1 1 0 0,0 0 0 0 0,1 0 0 0 0,0-1-1 0 0,1 1 1 0 0,-1-1 0 0 0,1 0-1 0 0,1 0 1 0 0,8 9 0 0 0,7 4 234 0 0,43 32-1 0 0,7 5 430 0 0,8 10 299 0 0,-50-44-569 0 0,-17-13-182 0 0,-7-5-185 0 0,0-1 1 0 0,1 1-1 0 0,-1-1 0 0 0,1 0 1 0 0,-1-1-1 0 0,1 1 0 0 0,0-1 1 0 0,1 0-1 0 0,-1-1 0 0 0,12 4 0 0 0,33-1 75 0 0,-23-3-82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3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274 161 4816 0 0,'0'-1'56'0'0,"0"0"-1"0"0,0 0 1 0 0,0 0 0 0 0,0 0 0 0 0,0 0 0 0 0,0 0 0 0 0,0 0-1 0 0,1 0 1 0 0,-1 1 0 0 0,0-1 0 0 0,1 0 0 0 0,-1 0-1 0 0,1 0 1 0 0,-1 0 0 0 0,1 0 0 0 0,-1 0 0 0 0,1 1-1 0 0,-1-1 1 0 0,1 0 0 0 0,1-1 0 0 0,-1 2 12 0 0,0-1 0 0 0,0 0 0 0 0,-1 0 0 0 0,1 0 0 0 0,0 0 0 0 0,-1 0 1 0 0,1 1-1 0 0,-1-1 0 0 0,1 0 0 0 0,-1 0 0 0 0,1 0 0 0 0,0-2 0 0 0,-1 1 54 0 0,1-1-1 0 0,0 0 1 0 0,-1 1 0 0 0,1-1-1 0 0,-1 0 1 0 0,0 0-1 0 0,1 0 1 0 0,-2 1 0 0 0,1-1-1 0 0,0 0 1 0 0,0 0-1 0 0,-1 1 1 0 0,0-1 0 0 0,1 0-1 0 0,-1 1 1 0 0,0-1-1 0 0,0 0 1 0 0,-1 1 0 0 0,1-1-1 0 0,0 1 1 0 0,-1 0-1 0 0,1-1 1 0 0,-4-2 0 0 0,5 5-106 0 0,-1-1 1 0 0,0 1 0 0 0,1-1 0 0 0,-1 1 0 0 0,1-1-1 0 0,-1 0 1 0 0,1 1 0 0 0,-1-1 0 0 0,1 1 0 0 0,0-1-1 0 0,-1 0 1 0 0,1 0 0 0 0,0 1 0 0 0,0-1 0 0 0,-1-1-1 0 0,1 1-3 0 0,0 1 0 0 0,0-1 0 0 0,-1 0 0 0 0,1 0-1 0 0,0 1 1 0 0,-1-1 0 0 0,1 1 0 0 0,0-1 0 0 0,-1 0-1 0 0,1 1 1 0 0,-1-1 0 0 0,1 1 0 0 0,-1-1 0 0 0,1 1-1 0 0,-1-1 1 0 0,0 1 0 0 0,1-1 0 0 0,-2 0 0 0 0,-35-25 475 0 0,35 24-467 0 0,1 1 1 0 0,-1 0-1 0 0,1 0 1 0 0,-1 0 0 0 0,0 0-1 0 0,1 1 1 0 0,-1-1-1 0 0,0 0 1 0 0,0 1 0 0 0,0-1-1 0 0,1 1 1 0 0,-4-1 0 0 0,-1 0 30 0 0,5 1-42 0 0,1 0-1 0 0,-1 0 1 0 0,1 0 0 0 0,-1 0-1 0 0,0-1 1 0 0,1 1 0 0 0,-1 0-1 0 0,1 0 1 0 0,-1 0 0 0 0,0 0-1 0 0,1 0 1 0 0,-1 0 0 0 0,0 0-1 0 0,1 1 1 0 0,-2-1 0 0 0,-31 8 294 0 0,26-8-256 0 0,5 0-28 0 0,0 1-1 0 0,0-1 0 0 0,-1 0 1 0 0,1 1-1 0 0,0 0 1 0 0,0-1-1 0 0,0 1 0 0 0,0 0 1 0 0,0 0-1 0 0,0 0 1 0 0,-2 1-1 0 0,-1 1 25 0 0,-17 10 183 0 0,17-10-182 0 0,2-2-12 0 0,1 1-1 0 0,0-1 1 0 0,-1 1-1 0 0,1 0 1 0 0,0-1-1 0 0,0 1 1 0 0,-3 4-1 0 0,0-1 26 0 0,-13 16 241 0 0,14-17-238 0 0,1-1-13 0 0,1-1 1 0 0,0 1 0 0 0,0 0 0 0 0,1 0-1 0 0,-1-1 1 0 0,-1 4 0 0 0,0-1 24 0 0,2-4-39 0 0,0 1 0 0 0,0-1 0 0 0,0 1 0 0 0,0-1 0 0 0,0 1 0 0 0,1 0 0 0 0,-1 0 0 0 0,0-1 0 0 0,1 1 0 0 0,-1 3 1 0 0,-6 45 643 0 0,6-48-635 0 0,1 19 273 0 0,3-6-39 0 0,-2-14-267 0 0,-1 6 123 0 0,2 1-1 0 0,-1-1 1 0 0,1 0-1 0 0,0 0 0 0 0,1 0 1 0 0,-1 0-1 0 0,7 10 1 0 0,18 20 297 0 0,-22-30-285 0 0,-5-6-131 0 0,1 0-1 0 0,0 0 1 0 0,-1 0 0 0 0,1 0-1 0 0,0 0 1 0 0,0 0-1 0 0,0-1 1 0 0,-1 1 0 0 0,1 0-1 0 0,0 0 1 0 0,0-1-1 0 0,0 1 1 0 0,0-1-1 0 0,0 1 1 0 0,1-1 0 0 0,1 1-1 0 0,1 1 45 0 0,1 0 0 0 0,0 0 1 0 0,0 0-1 0 0,0-1 0 0 0,0 0 0 0 0,0 0 0 0 0,8 0 0 0 0,-12-1-49 0 0,0 1-1 0 0,0-1 0 0 0,0 0 1 0 0,0 0-1 0 0,0 0 0 0 0,0 0 1 0 0,-1-1-1 0 0,1 1 0 0 0,0 0 1 0 0,0 0-1 0 0,0-1 0 0 0,0 1 1 0 0,0 0-1 0 0,1-1 0 0 0,12-7 91 0 0,-6 6-77 0 0,-5 1-7 0 0,0 0 1 0 0,1 0-1 0 0,-1 0 0 0 0,0-1 1 0 0,0 0-1 0 0,6-3 1 0 0,12-8 49 0 0,-12 5-17 0 0,-5 3-31 0 0,-2 3-7 0 0,0 0 1 0 0,0 0 0 0 0,0 0 0 0 0,-1-1-1 0 0,1 1 1 0 0,-1-1 0 0 0,2-3 0 0 0,1-3 65 0 0,0-1 1 0 0,-1 0-1 0 0,-1 0 0 0 0,0 0 1 0 0,0-1-1 0 0,0-18 0 0 0,-2 29-70 0 0,0-1-1 0 0,0 1 0 0 0,0 0 0 0 0,1-1 0 0 0,-1 1 0 0 0,0-1 0 0 0,0 1 1 0 0,0 0-1 0 0,0-1 0 0 0,0 1 0 0 0,1 0 0 0 0,-1-1 0 0 0,0 1 0 0 0,0 0 1 0 0,1-1-1 0 0,-1 1 0 0 0,0 0 0 0 0,1 0 0 0 0,-1-1 0 0 0,0 1 0 0 0,1 0 1 0 0,-1 0-1 0 0,0-1 0 0 0,1 1 0 0 0,-1 0 0 0 0,0 0 0 0 0,1 0 0 0 0,-1 0 1 0 0,1 0-1 0 0,-1 0 0 0 0,0 0 0 0 0,1-1 0 0 0,-1 1 0 0 0,1 0 0 0 0,-1 0 1 0 0,0 1-1 0 0,1-1 0 0 0,-1 0 0 0 0,1 0 0 0 0,-1 0 0 0 0,1 0 0 0 0,1 0 21 0 0,2 3 16 0 0,2 6 9 0 0,15 12 21 0 0,2 3-12 0 0,52 34 211 0 0,-71-55-233 0 0,1-1 0 0 0,0 1 0 0 0,1-1 0 0 0,-1 0 0 0 0,7 1 0 0 0,-8-1-28 0 0,-1-2 22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4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18 10344 0 0,'0'-8'510'0'0,"0"-1"688"0"0,0 22-522 0 0,-8 63-669 0 0,4-51 9 0 0,2-1 1 0 0,0 33-1 0 0,2-52 14 0 0,1 0 1 0 0,0 0 0 0 0,0 0-1 0 0,0 0 1 0 0,0 0 0 0 0,1 0-1 0 0,0-1 1 0 0,0 1 0 0 0,4 7 0 0 0,2-2 145 0 0,-1 0 1 0 0,13 13 0 0 0,-17-20-126 0 0,-2-2-10 0 0,0 1 0 0 0,0-1 1 0 0,1 1-1 0 0,-1-1 0 0 0,1 0 1 0 0,-1 0-1 0 0,1 0 0 0 0,-1 0 1 0 0,1 0-1 0 0,0 0 0 0 0,-1 0 1 0 0,1 0-1 0 0,0-1 1 0 0,0 1-1 0 0,0-1 0 0 0,0 1 1 0 0,-1-1-1 0 0,1 0 0 0 0,0 1 1 0 0,3-1-1 0 0,-3-1-2 0 0,1 1 0 0 0,-1-1 0 0 0,0 0 0 0 0,1 0 0 0 0,-1 0 0 0 0,0 0 0 0 0,0 0 0 0 0,0 0 1 0 0,0-1-1 0 0,0 1 0 0 0,0-1 0 0 0,0 1 0 0 0,3-5 0 0 0,1-1 29 0 0,-1 0 0 0 0,0 0 1 0 0,0-1-1 0 0,-1 0 0 0 0,1 0 0 0 0,-2 0 1 0 0,5-14-1 0 0,-4 11 1 0 0,-1 1 0 0 0,0-1 0 0 0,-1 0 1 0 0,0 0-1 0 0,0 0 0 0 0,-1 0 0 0 0,-1 0 0 0 0,-1-18 1 0 0,-3 18 76 0 0,3 10-128 0 0,1 0 0 0 0,-1 0 1 0 0,1 0-1 0 0,-1 0 0 0 0,1 0 1 0 0,0 0-1 0 0,-1 0 0 0 0,1 0 1 0 0,0 0-1 0 0,0 0 0 0 0,0 0 0 0 0,0 0 1 0 0,0-1-1 0 0,2 13 103 0 0,0-1 1 0 0,1 0-1 0 0,1 1 0 0 0,0-1 1 0 0,0-1-1 0 0,1 1 0 0 0,0 0 1 0 0,8 10-1 0 0,18 13 10 0 0,-20-22-54 0 0,0 0 0 0 0,11 17-1 0 0,-20-26-60 0 0,0 1-1 0 0,0-1 1 0 0,0 0-1 0 0,0 0 0 0 0,0 0 1 0 0,1 0-1 0 0,-1 0 0 0 0,1-1 1 0 0,-1 1-1 0 0,1-1 0 0 0,-1 1 1 0 0,5 1-1 0 0,2-1 18 0 0,-1 0 0 0 0,17 2 0 0 0,-5-1-21 0 0,-4 1-3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2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1252 0 8432 0 0,'2'5'338'0'0,"2"-1"1042"0"0,-4-4-1330 0 0,0 0 0 0 0,0 0 0 0 0,1 1-1 0 0,-1-1 1 0 0,0 0 0 0 0,0 0 0 0 0,0 0 0 0 0,1 0 0 0 0,-1 1 0 0 0,0-1-1 0 0,0 0 1 0 0,0 0 0 0 0,0 0 0 0 0,1 1 0 0 0,-1-1 0 0 0,0 0 0 0 0,0 0-1 0 0,0 1 1 0 0,0-1 0 0 0,0 0 0 0 0,0 0 0 0 0,0 0 0 0 0,0 1-1 0 0,0-1 1 0 0,0 0 0 0 0,0 0 0 0 0,0 1 0 0 0,0-1 0 0 0,0 0 0 0 0,0 0-1 0 0,0 1 1 0 0,0-1 0 0 0,0 0 0 0 0,0 0 0 0 0,0 1 0 0 0,0-1 0 0 0,0 0-1 0 0,-1 0 1 0 0,1 1 0 0 0,0-1 0 0 0,0 0 0 0 0,0 0 0 0 0,0 0 0 0 0,0 0-1 0 0,-1 1 1 0 0,1-1 0 0 0,0 0 0 0 0,0 0 0 0 0,0 0 0 0 0,-1 0-1 0 0,1 0 1 0 0,0 1 0 0 0,0-1 0 0 0,-1 0 0 0 0,1 0 0 0 0,-1 0 0 0 0,-143 128 282 0 0,-40 36-184 0 0,-45 43-4 0 0,42-37 1 0 0,112-102-68 0 0,-47 41 141 0 0,43-47 336 0 0,67-52-477 0 0,-5 3 73 0 0,1 1 0 0 0,0 0 0 0 0,-18 23 1 0 0,26-28-42 0 0,0 0 1 0 0,-1 0-1 0 0,0-1 1 0 0,0 0-1 0 0,-18 11 1 0 0,20-14-24 0 0,1 1 1 0 0,1-1 0 0 0,-1 1-1 0 0,-7 10 1 0 0,-4 3 140 0 0,3 2 51 0 0,12-20-188 0 0,5-1-56 0 0,-2 0-26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5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189 499 9144 0 0,'0'0'657'0'0,"1"-7"196"0"0,0 5-819 0 0,0 0 0 0 0,-1 0 1 0 0,1 0-1 0 0,-1 0 0 0 0,1-1 0 0 0,-1 1 0 0 0,0 0 0 0 0,0 0 0 0 0,0 0 0 0 0,0-1 0 0 0,-1-2 0 0 0,1 3-24 0 0,0 0-4 0 0,0 0 0 0 0,0 0 0 0 0,0 1 0 0 0,0-1 0 0 0,0 0 0 0 0,-1 0 0 0 0,1 1 0 0 0,0-1 0 0 0,-2-3 0 0 0,0 1 3 0 0,2 2-5 0 0,0 0-1 0 0,-1 0 0 0 0,1 0 0 0 0,-1 0 0 0 0,1 0 1 0 0,-1 0-1 0 0,0 1 0 0 0,0-1 0 0 0,0 0 0 0 0,-1-2 1 0 0,-7-8 19 0 0,-22-28 113 0 0,30 39-132 0 0,1 1 0 0 0,-1-1-1 0 0,1 1 1 0 0,-1-1 0 0 0,1 1 0 0 0,-1 0 0 0 0,0-1-1 0 0,1 1 1 0 0,-1-1 0 0 0,1 1 0 0 0,-1 0 0 0 0,0 0-1 0 0,1-1 1 0 0,-1 1 0 0 0,0 0 0 0 0,1 0 0 0 0,-1 0 0 0 0,0 0-1 0 0,1 0 1 0 0,-2 0 0 0 0,0 0 9 0 0,0-1 11 0 0,-1 1 0 0 0,0-1 0 0 0,1 1 0 0 0,-1 0 0 0 0,0 0-1 0 0,1 0 1 0 0,-1 0 0 0 0,0 1 0 0 0,-4 0 0 0 0,4 0-8 0 0,2-1-8 0 0,0 0 0 0 0,0 0 1 0 0,-1 1-1 0 0,1-1 0 0 0,0 0 0 0 0,0 1 0 0 0,0-1 1 0 0,0 1-1 0 0,0-1 0 0 0,0 1 0 0 0,0-1 1 0 0,0 1-1 0 0,0 0 0 0 0,0 0 0 0 0,-2 1 0 0 0,1 1 18 0 0,-3 0 31 0 0,0 0 0 0 0,1 0 0 0 0,0 1 0 0 0,-1-1 0 0 0,1 1-1 0 0,1 0 1 0 0,-1 1 0 0 0,1-1 0 0 0,-1 1 0 0 0,1-1 0 0 0,1 1 0 0 0,-1 0-1 0 0,-3 8 1 0 0,4-8-13 0 0,1-3-20 0 0,0 0 1 0 0,0 0 0 0 0,1 0 0 0 0,-1 0 0 0 0,1 0 0 0 0,-1 0-1 0 0,1 1 1 0 0,-1 1 0 0 0,-4 41 403 0 0,5-44-416 0 0,0-1 1 0 0,0 1-1 0 0,0 0 1 0 0,-1 0-1 0 0,1 0 1 0 0,0 1-1 0 0,0-1 1 0 0,1 0-1 0 0,-1 0 1 0 0,0-1-1 0 0,0 1 1 0 0,0 0-1 0 0,1 0 1 0 0,-1 0-1 0 0,0 0 0 0 0,1 0 1 0 0,0 1-1 0 0,3 7 153 0 0,-2-6-143 0 0,23 44 712 0 0,-22-43-657 0 0,1 0 0 0 0,-1 0 0 0 0,1-1 1 0 0,0 1-1 0 0,0-1 0 0 0,1 0 0 0 0,-1 0 0 0 0,0-1 0 0 0,1 1 0 0 0,5 1 0 0 0,-8-4-47 0 0,0 0 0 0 0,-1 1 0 0 0,1-1 0 0 0,0 0 0 0 0,0-1-1 0 0,-1 1 1 0 0,1 0 0 0 0,0 0 0 0 0,0-1 0 0 0,-1 1 0 0 0,1-1 0 0 0,0 1-1 0 0,2-2 1 0 0,0 0 27 0 0,0 0-1 0 0,-1 0 0 0 0,1 0 1 0 0,0-1-1 0 0,3-3 0 0 0,25-30 196 0 0,-25 26-207 0 0,-1 0-1 0 0,-1-1 0 0 0,1 0 1 0 0,-2-1-1 0 0,0 1 1 0 0,0-1-1 0 0,3-20 1 0 0,1 0 38 0 0,44-208 267 0 0,-36 108-250 0 0,-14 123-94 0 0,-1 4 1 0 0,0 0 0 0 0,-1-1-1 0 0,1 1 1 0 0,-1-1 0 0 0,-1-5 0 0 0,1 10 2 0 0,0 3-8 0 0,-1 0 0 0 0,1 0 0 0 0,-1 0-1 0 0,1 0 1 0 0,-1 0 0 0 0,0 0 0 0 0,0 0-1 0 0,0 0 1 0 0,0-1 0 0 0,-1 3 0 0 0,-5 8 0 0 0,-11 49 18 0 0,8-24-8 0 0,5-17 4 0 0,0-1 0 0 0,2 1 0 0 0,-2 33 0 0 0,5 60 89 0 0,1-98-85 0 0,-1 10 78 0 0,2 0-1 0 0,1 0 1 0 0,2-1-1 0 0,12 45 1 0 0,-13-60 56 0 0,1 0 1 0 0,-1 0 0 0 0,13 14 0 0 0,-16-21-125 0 0,0-1-5 0 0,1 0 0 0 0,-1 1 0 0 0,1-1 0 0 0,0 0 0 0 0,-1 0 0 0 0,1 0 0 0 0,0-1 1 0 0,0 1-1 0 0,0 0 0 0 0,0-1 0 0 0,-1 1 0 0 0,1-1 0 0 0,2 1 0 0 0,6-1 17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5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12256 0 0,'-17'26'1065'0'0,"15"-23"-910"0"0,1 1-1 0 0,-1 0 1 0 0,1 0-1 0 0,0 0 0 0 0,1 0 1 0 0,-1 0-1 0 0,1 0 1 0 0,-1 0-1 0 0,1 0 1 0 0,0 0-1 0 0,1 0 0 0 0,0 4 1 0 0,4 25 26 0 0,-5-30-168 0 0,1 2 27 0 0,0 0 0 0 0,0 0-1 0 0,0 0 1 0 0,1 0 0 0 0,-1 0-1 0 0,6 9 1 0 0,-4-9 46 0 0,1 1 1 0 0,0-1-1 0 0,0 0 1 0 0,0 0-1 0 0,1-1 1 0 0,7 8-1 0 0,-10-11-37 0 0,-1 0-1 0 0,0 0-1 0 0,0 0 1 0 0,0 0-1 0 0,0 1 1 0 0,0-2-1 0 0,1 1 0 0 0,-1 0 1 0 0,0 0-1 0 0,1 0 1 0 0,-1-1-1 0 0,1 1 1 0 0,-1 0-1 0 0,1-1 1 0 0,-1 1-1 0 0,1-1 0 0 0,-1 0 1 0 0,1 0-1 0 0,1 1 1 0 0,-2-1 58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6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9 11656 0 0,'0'-3'0'0'0,"-5"0"264"0"0,1 3 256 0 0,4-3 760 0 0,3 3-560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6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230 119 9848 0 0,'3'6'113'0'0,"9"8"684"0"0,-12-14-773 0 0,1 1-1 0 0,-1 0 1 0 0,0-1 0 0 0,0 1-1 0 0,0 0 1 0 0,1 0-1 0 0,-1-1 1 0 0,0 1-1 0 0,0 0 1 0 0,0 0-1 0 0,0-1 1 0 0,0 1 0 0 0,-1 0-1 0 0,1 1 1 0 0,0 5 48 0 0,0-2-63 0 0,0-2 5 0 0,1-1 1 0 0,-1 1-1 0 0,0 0 0 0 0,0-1 1 0 0,-1 1-1 0 0,1 0 0 0 0,0-1 0 0 0,-1 1 1 0 0,1 0-1 0 0,-1-1 0 0 0,0 1 1 0 0,0-1-1 0 0,0 1 0 0 0,0-1 0 0 0,-1 1 1 0 0,1-1-1 0 0,-3 3 0 0 0,-6 3 71 0 0,0-1-1 0 0,-1 0 1 0 0,1 0 0 0 0,-1-2-1 0 0,-1 1 1 0 0,-21 7-1 0 0,27-11 56 0 0,0 0 0 0 0,0 0 0 0 0,0-1 0 0 0,0 0 0 0 0,-1 0 0 0 0,1 0 0 0 0,0 0-1 0 0,-7-2 1 0 0,10 1-65 0 0,0 0-1 0 0,0-1 0 0 0,0 0 0 0 0,0 1 0 0 0,1-1 0 0 0,-1 0 1 0 0,0-1-1 0 0,1 1 0 0 0,-1 0 0 0 0,1-1 0 0 0,-1 0 0 0 0,1 1 1 0 0,0-1-1 0 0,-1 0 0 0 0,1 0 0 0 0,0 0 0 0 0,0 0 1 0 0,1-1-1 0 0,-4-3 0 0 0,2 0 36 0 0,0 0 0 0 0,0 0 0 0 0,1-1 0 0 0,-1 1 0 0 0,1 0 1 0 0,1-1-1 0 0,-1 0 0 0 0,1 1 0 0 0,0-1 0 0 0,1 0 0 0 0,-1 1 0 0 0,1-1 0 0 0,1 0 0 0 0,-1 0 1 0 0,4-12-1 0 0,-2 9-19 0 0,1 0 1 0 0,0 1 0 0 0,1-1-1 0 0,0 0 1 0 0,0 1 0 0 0,1 0-1 0 0,1 0 1 0 0,-1 1 0 0 0,12-14-1 0 0,-15 20-73 0 0,-1 1 0 0 0,1-1 0 0 0,0 0-1 0 0,0 1 1 0 0,0-1 0 0 0,1 1 0 0 0,-1 0-1 0 0,0-1 1 0 0,1 1 0 0 0,-1 0-1 0 0,0 1 1 0 0,1-1 0 0 0,-1 0 0 0 0,1 1-1 0 0,-1-1 1 0 0,1 1 0 0 0,-1 0 0 0 0,1 0-1 0 0,0 0 1 0 0,-1 0 0 0 0,1 0-1 0 0,-1 0 1 0 0,1 1 0 0 0,-1 0 0 0 0,5 1-1 0 0,3 1 24 0 0,0 1 1 0 0,-1 1-1 0 0,1 0 0 0 0,12 9 0 0 0,-19-12-34 0 0,0 0 9 0 0,0 0 1 0 0,0 0-1 0 0,0 1 1 0 0,0-1-1 0 0,-1 1 1 0 0,1-1 0 0 0,-1 1-1 0 0,0 0 1 0 0,0 0-1 0 0,0 0 1 0 0,2 5-1 0 0,-1 0 65 0 0,0 0 0 0 0,-1 0 0 0 0,3 12 0 0 0,-1 0 30 0 0,0-6-8 0 0,-3-10-40 0 0,0 1 0 0 0,1-1 0 0 0,-2 0-1 0 0,1 1 1 0 0,0-1 0 0 0,-1 8 0 0 0,-10 7 318 0 0,10-17-292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7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1 162 10848 0 0,'0'-2'46'0'0,"0"-6"1660"0"0,0-4-1170 0 0,0-1 0 0 0,3-14 0 0 0,1 9-530 0 0,3 3-4 0 0,1 1-2 0 0,3 0 0 0 0,4 1 1 0 0,5 1 6 0 0,0 2 5 0 0,-19 10-10 0 0,0-1 1 0 0,0 1 0 0 0,0-1 0 0 0,0 1 0 0 0,0-1-1 0 0,0 1 1 0 0,0 0 0 0 0,0 0 0 0 0,0 0 0 0 0,0-1-1 0 0,0 1 1 0 0,1 0 0 0 0,-1 0 0 0 0,0 1 0 0 0,0-1-1 0 0,0 0 1 0 0,2 1 0 0 0,0-1 7 0 0,16 0 60 0 0,-18 1-46 0 0,1 0 0 0 0,-1-1-1 0 0,0 1 1 0 0,0 0 0 0 0,0 0-1 0 0,0 0 1 0 0,1 0 0 0 0,-1 0-1 0 0,-1 0 1 0 0,1 0 0 0 0,0 0 0 0 0,0 0-1 0 0,1 3 1 0 0,-1-2 24 0 0,21 31 236 0 0,-18-23-192 0 0,-2-5-76 0 0,4 15 97 0 0,-1-1 1 0 0,-1 0-1 0 0,3 37 1 0 0,-7-36-29 0 0,-1-1 1 0 0,0 0 0 0 0,-2 0-1 0 0,0 0 1 0 0,-1 0 0 0 0,-12 32 0 0 0,9-31-18 0 0,3-8 11 0 0,-1 0-1 0 0,1 0 0 0 0,-2-1 1 0 0,0 0-1 0 0,-7 12 0 0 0,-1-7 33 0 0,-4 7 70 0 0,16-19-90 0 0,0 0 0 0 0,-1 0 0 0 0,1-1 0 0 0,-1 1 0 0 0,1-1 0 0 0,-1 1 0 0 0,-5 3 0 0 0,15-11 17 0 0,-1 1 0 0 0,1 0-1 0 0,0 1 1 0 0,-1-1 0 0 0,12-1 0 0 0,45-9 158 0 0,-63 13-264 0 0,14-2 102 0 0,0 0 0 0 0,0 2 0 0 0,0-1 0 0 0,15 3 1 0 0,56 9 202 0 0,-46-4-198 0 0,-18-7 78 0 0,-20 0-161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19:59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2000 0 0,'0'3'120'0'0,"0"2"-18"0"0,0-5-24 0 0,0 0 0 0 0,0 0 0 0 0,0 0 1 0 0,0 0-1 0 0,0 0 0 0 0,0 1 0 0 0,0-1 0 0 0,0 0 1 0 0,0 0-1 0 0,0 0 0 0 0,0 0 0 0 0,0 0 0 0 0,0 0 1 0 0,1 1-1 0 0,-1-1 0 0 0,0 0 0 0 0,0 0 0 0 0,0 0 0 0 0,0 0 1 0 0,0 0-1 0 0,0 0 0 0 0,0 0 0 0 0,0 0 0 0 0,1 1 1 0 0,-1-1-1 0 0,0 0 0 0 0,0 0 0 0 0,0 0 0 0 0,0 0 1 0 0,0 0-1 0 0,0 0 0 0 0,1 0 0 0 0,-1 0 0 0 0,0 0 1 0 0,0 0-1 0 0,0 0 0 0 0,0 0 0 0 0,4 3 290 0 0,-1 0 0 0 0,0 0-1 0 0,0 0 1 0 0,4 5 0 0 0,33 27 1177 0 0,-28-24-1179 0 0,1-1-46 0 0,-11-9-261 0 0,36 27 672 0 0,-30-22-552 0 0,-1-1 1 0 0,15 8-1 0 0,3 1 108 0 0,-13-6-36 0 0,0 0 0 0 0,-1 1-1 0 0,-1 1 1 0 0,17 16 0 0 0,-20-17-72 0 0,-1-2 17 0 0,1 0 0 0 0,-2 1 0 0 0,1 0 0 0 0,-1 0 1 0 0,7 15-1 0 0,-4-3 174 0 0,0 1 1 0 0,-2 1-1 0 0,7 37 1 0 0,-11-45-256 0 0,-1-1-1 0 0,0 1 1 0 0,-1 0 0 0 0,-1-1-1 0 0,0 1 1 0 0,0-1 0 0 0,-5 17 0 0 0,-4 10 247 0 0,6-19 2 0 0,-10 25 0 0 0,-14 46 251 0 0,21-72-301 0 0,4-14-193 0 0,1 0 1 0 0,0 0 0 0 0,0 0-1 0 0,1 0 1 0 0,0 1-1 0 0,-1 6 1 0 0,2-13-109 0 0,0 0-1 0 0,-1 0 1 0 0,1 0 0 0 0,0 0-1 0 0,0 0 1 0 0,-1 0-1 0 0,1 0 1 0 0,0 0 0 0 0,-1 0-1 0 0,1 0 1 0 0,0 0-1 0 0,0 0 1 0 0,-1 0 0 0 0,1 0-1 0 0,0 0 1 0 0,-1 0-1 0 0,1 0 1 0 0,0 0 0 0 0,0 0-1 0 0,-1 0 1 0 0,1 0-1 0 0,0 0 1 0 0,0 1 0 0 0,-1-1-1 0 0,1 0 1 0 0,0 0-1 0 0,0 0 1 0 0,0 1 0 0 0,-1-1-1 0 0,1 0 1 0 0,0 0-1 0 0,0 1 1 0 0,0 34 667 0 0,0-35-655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02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1496 0 0,'0'5'70'0'0,"2"0"3780"0"0,1 1 44 0 0,-1 2-3755 0 0,20 157 1899 0 0,40 218 508 0 0,-51-344-2282 0 0,2 0 1 0 0,25 52-1 0 0,-30-72-185 0 0,3 10 60 0 0,-2 1-1 0 0,-1 0 1 0 0,-2 1 0 0 0,4 38-1 0 0,1-1 112 0 0,7 22 95 0 0,-7-37 39 0 0,7 79 0 0 0,10 131 784 0 0,-18-186-890 0 0,-3-26-111 0 0,-2-23-63 0 0,-2 0 1 0 0,-1 0 0 0 0,-1 36 0 0 0,-2-44-45 0 0,1 0 1 0 0,1 0-1 0 0,0 0 0 0 0,2 0 1 0 0,0 0-1 0 0,12 36 0 0 0,-1-9 127 0 0,-1 1 0 0 0,6 52-1 0 0,-17-69 320 0 0,-2-31-468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04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95 11256 0 0,'-9'12'437'0'0,"-6"0"872"0"0,7-6-925 0 0,7-5-411 0 0,0-1 0 0 0,0 0-1 0 0,0 0 1 0 0,0 1 0 0 0,1-1-1 0 0,-1 0 1 0 0,0 0 0 0 0,0 0-1 0 0,0 0 1 0 0,0 0 0 0 0,0 0-1 0 0,1 0 1 0 0,-1 0 0 0 0,-1-1 0 0 0,80 2-880 0 0,100-2 159 0 0,-120-4 697 0 0,63-13-1 0 0,-63 9 52 0 0,62-4-1 0 0,-70 11 17 0 0,212-13 230 0 0,-60 5 158 0 0,-68 5-63 0 0,-51-1-68 0 0,4 0 209 0 0,162 7 0 0 0,-55 16 56 0 0,-148-14-348 0 0,0-2 1 0 0,63-7-1 0 0,51 0 263 0 0,-132 5-332 0 0,0-1 0 0 0,-1-1 0 0 0,1-1 0 0 0,31-10 0 0 0,-9 3 83 0 0,7 0 99 0 0,-50 10-260 0 0,1 1 1 0 0,0 1 0 0 0,-1-1 0 0 0,9 3 0 0 0,21 1 151 0 0,70-4 388 0 0,-102 4-482 0 0,-5-4-93 0 0,0 0 0 0 0,0 1-1 0 0,0-1 1 0 0,1 1 0 0 0,-1-1 0 0 0,0 0 0 0 0,0 1 0 0 0,1-1-1 0 0,-1 0 1 0 0,0 0 0 0 0,1 1 0 0 0,-1-1 0 0 0,1 0 0 0 0,-1 0 0 0 0,0 1-1 0 0,1-1 1 0 0,-1 0 0 0 0,1 0 0 0 0,-1 0 0 0 0,0 0 0 0 0,1 0-1 0 0,-1 1 1 0 0,1-1 0 0 0,2 2 55 0 0,0 1-1 0 0,0 0 1 0 0,-1 0 0 0 0,1 0-1 0 0,-1 0 1 0 0,0 0 0 0 0,0 0-1 0 0,0 1 1 0 0,2 3 0 0 0,0 12 67 0 0,-2-15-107 0 0,-1 0 0 0 0,0 1 0 0 0,-1-1 0 0 0,2 8 0 0 0,-2-3 14 0 0,0 14 32 0 0,-1-1-1 0 0,-4 30 1 0 0,3-41-50 0 0,1 1 1 0 0,2 21-1 0 0,-1-20 7 0 0,-1 26 0 0 0,-16 134 98 0 0,8-56-56 0 0,-7 11 0 0 0,-5 82 26 0 0,27 303 40 0 0,5-162 73 0 0,-2-267-18 0 0,2 0 1 0 0,37 131-1 0 0,-34-137-20 0 0,-12-40 43 0 0,-2-29-166 0 0,0-9-44 0 0,0 1-1 0 0,0-1 1 0 0,0 1 0 0 0,-1-1 0 0 0,1 1 0 0 0,0-1-1 0 0,0 0 1 0 0,0 1 0 0 0,-1-1 0 0 0,1 1 0 0 0,0-1 0 0 0,0 0-1 0 0,-1 1 1 0 0,1-1 0 0 0,0 0 0 0 0,-1 0 0 0 0,1 1 0 0 0,-1-1-1 0 0,1 0 1 0 0,0 0 0 0 0,-1 1 0 0 0,1-1 0 0 0,-1 0-1 0 0,1 0 1 0 0,0 0 0 0 0,-1 1 0 0 0,-15 2 5 0 0,11-2-1 0 0,0 1-2 0 0,0 0-1 0 0,0 0 0 0 0,1 1 0 0 0,-9 5 0 0 0,-4 3-3 0 0,1-4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04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7 147 9536 0 0,'-1'-1'0'0'0,"1"2"30"0"0,-1-1 0 0 0,1 0 0 0 0,0 0 0 0 0,-1 0-1 0 0,1 0 1 0 0,0 1 0 0 0,0-1 0 0 0,-1 0 0 0 0,1 0 0 0 0,0 1 0 0 0,-1-1 0 0 0,1 0 0 0 0,0 1 0 0 0,0-1 0 0 0,0 0 0 0 0,-1 0 0 0 0,1 1 0 0 0,0-1 0 0 0,0 1 0 0 0,0-1 0 0 0,0 0 0 0 0,0 1 0 0 0,-1-1 0 0 0,1 0-18 0 0,1 0 0 0 0,-1 0 0 0 0,0 0 0 0 0,0 0-1 0 0,0 0 1 0 0,0 0 0 0 0,0-1 0 0 0,0 1 0 0 0,0 0 0 0 0,0 0 0 0 0,0 0 0 0 0,0 0 0 0 0,1 0 0 0 0,-1 0 0 0 0,0 0 0 0 0,0 0 0 0 0,0 0 0 0 0,0 0 0 0 0,0 0 0 0 0,0 0 0 0 0,1 0 0 0 0,-1 0 0 0 0,0 0 0 0 0,0 0 0 0 0,0-1-1 0 0,0 1 1 0 0,0 0 0 0 0,0 0 0 0 0,1 1 0 0 0,-1-1 0 0 0,0 0 0 0 0,0 0 0 0 0,0 0 0 0 0,0 0 0 0 0,0 0 0 0 0,0 0 0 0 0,1 0 0 0 0,-1 0 0 0 0,0 0 0 0 0,0 0 0 0 0,0 0 0 0 0,0 0 0 0 0,0 0 0 0 0,0 0 0 0 0,0 0 0 0 0,1 1 0 0 0,-1-1-1 0 0,0 0 1 0 0,0 0 0 0 0,0 0 0 0 0,0 0 0 0 0,0 0 0 0 0,0 0 0 0 0,0 0 0 0 0,0 1 0 0 0,0-1 0 0 0,0 0 0 0 0,0 0 0 0 0,0 0 0 0 0,0 0 0 0 0,0 0 0 0 0,0 0 0 0 0,0 1 0 0 0,0-1 0 0 0,0 0 0 0 0,1 0 126 0 0,-1-1-87 0 0,5-3-6 0 0,6 0-35 0 0,46-9-81 0 0,-29 8 3 0 0,0 2 1 0 0,0 0-1 0 0,30 2 1 0 0,9-1-63 0 0,200-15-95 0 0,24 7 537 0 0,-197 9-215 0 0,424-2 1445 0 0,-411 3-1189 0 0,-44 0-177 0 0,436-13 2192 0 0,-277-23-1046 0 0,-167 24-1003 0 0,71-8 567 0 0,-116 18-703 0 0,1 1 0 0 0,-1 0 0 0 0,21 2 0 0 0,-30-1-159 0 0,1 0-1 0 0,-1 1 0 0 0,0-1 0 0 0,0 0 0 0 0,0 0 0 0 0,1-1 0 0 0,-1 1 0 0 0,0 0 0 0 0,0 0 1 0 0,0 0-1 0 0,0-1 0 0 0,1 1 0 0 0,-1-1 0 0 0,1 0 0 0 0,-1 1 18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06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4720 0 0,'3'10'-248'0'0,"-1"6"2799"0"0,1 11 603 0 0,3 4-2605 0 0,1-3-396 0 0,15 73 688 0 0,-13-61-305 0 0,-6-31-267 0 0,0 0-1 0 0,-1 1 1 0 0,0-1 0 0 0,1 20 0 0 0,-4-27-244 0 0,0 19 392 0 0,1-15 67 0 0,2-12 248 0 0,2-19-564 0 0,-1-29 1 0 0,-3 36-89 0 0,1 0 0 0 0,1 0 1 0 0,1 0-1 0 0,0 0 0 0 0,7-18 1 0 0,-8 31-46 0 0,1-1 0 0 0,0 1 1 0 0,0-1-1 0 0,1 1 0 0 0,0 0 1 0 0,7-8-1 0 0,-5 7 24 0 0,-1 0 1 0 0,-1 0 0 0 0,1 0-1 0 0,4-9 1 0 0,-7 11-36 0 0,0 1 1 0 0,0 0-1 0 0,0-1 0 0 0,1 1 0 0 0,-1 0 0 0 0,1 0 1 0 0,0 0-1 0 0,0 1 0 0 0,0-1 0 0 0,0 1 0 0 0,0-1 1 0 0,1 1-1 0 0,-1 0 0 0 0,1 0 0 0 0,-1 1 1 0 0,1-1-1 0 0,0 1 0 0 0,5-2 0 0 0,-4 3-7 0 0,-1 0-1 0 0,0 1 1 0 0,0-1 0 0 0,1 1-1 0 0,-1 0 1 0 0,0 0-1 0 0,0 1 1 0 0,7 2-1 0 0,-10-3-12 0 0,-1-1-1 0 0,1 1 0 0 0,0-1 0 0 0,0 1 1 0 0,-1-1-1 0 0,1 1 0 0 0,0 0 0 0 0,0-1 1 0 0,-1 1-1 0 0,1 0 0 0 0,-1 0 0 0 0,1 0 0 0 0,-1-1 1 0 0,1 1-1 0 0,0 2 0 0 0,0 0 7 0 0,4 5 15 0 0,-1 1 0 0 0,1 0 0 0 0,-2 0 0 0 0,1 0 0 0 0,-2 0 0 0 0,1 1 0 0 0,-1-1 0 0 0,0 1 0 0 0,0 17-1 0 0,4 18 129 0 0,-1-20 173 0 0,-5-25-323 0 0,0 0 0 0 0,1 0 0 0 0,-1 1-1 0 0,0-1 1 0 0,0 0 0 0 0,0 0 0 0 0,0 0 0 0 0,0 0 0 0 0,0 0 0 0 0,0 0 0 0 0,0 0 0 0 0,1 0 0 0 0,-1 0 0 0 0,0 0 0 0 0,0 0-1 0 0,0 0 1 0 0,0 0 0 0 0,0 0 0 0 0,0 1 0 0 0,0-1 0 0 0,1 0 0 0 0,-1 0 0 0 0,0 0 0 0 0,0 0 0 0 0,0 0 0 0 0,0 0 0 0 0,0-1-1 0 0,0 1 1 0 0,1 0 0 0 0,-1 0 0 0 0,0 0 0 0 0,0 0 0 0 0,0 0 0 0 0,0 0 0 0 0,0 0 0 0 0,0 0 0 0 0,1 0 0 0 0,-1 0 0 0 0,0 0-1 0 0,0 0 1 0 0,0 0 0 0 0,0 0 0 0 0,0-1 0 0 0,0 1 0 0 0,0 0 0 0 0,0 0 0 0 0,0 0 0 0 0,7-5 102 0 0,-4-1-87 0 0,0 0 1 0 0,0 0-1 0 0,-1 0 0 0 0,0 0 0 0 0,0 0 0 0 0,1-7 1 0 0,3-8 4 0 0,7-16 68 0 0,27-53 0 0 0,-38 85-67 0 0,0 0-1 0 0,1 1 0 0 0,0-1 1 0 0,0 1-1 0 0,0 0 0 0 0,4-4 1 0 0,-6 7-20 0 0,0 0 1 0 0,0 0 0 0 0,1 0-1 0 0,-1 0 1 0 0,0 0 0 0 0,1 0-1 0 0,-1 1 1 0 0,1-1-1 0 0,-1 1 1 0 0,1-1 0 0 0,-1 1-1 0 0,1-1 1 0 0,0 1 0 0 0,-1 0-1 0 0,1 0 1 0 0,-1-1 0 0 0,1 1-1 0 0,0 1 1 0 0,-1-1-1 0 0,1 0 1 0 0,2 1 0 0 0,-1-1 1 0 0,-1 1 1 0 0,1 0-1 0 0,0 0 0 0 0,-1 1 1 0 0,1-1-1 0 0,-1 0 1 0 0,0 1-1 0 0,0-1 1 0 0,1 1-1 0 0,-1 0 1 0 0,0 0-1 0 0,0 0 0 0 0,-1 0 1 0 0,1 0-1 0 0,0 0 1 0 0,-1 0-1 0 0,1 0 1 0 0,-1 1-1 0 0,2 3 0 0 0,-1-4-2 0 0,4 9 9 0 0,-1-4-1 0 0,0 1 1 0 0,-1 0-1 0 0,0-1 0 0 0,4 14 0 0 0,18 60 124 0 0,-25-76-126 0 0,0-1-1 0 0,0 0 1 0 0,1 0-1 0 0,0-1 0 0 0,0 1 1 0 0,0 0-1 0 0,0-1 1 0 0,1 1-1 0 0,0-1 1 0 0,-1 1-1 0 0,1-1 0 0 0,0 0 1 0 0,0 0-1 0 0,1-1 1 0 0,-1 1-1 0 0,7 3 0 0 0,-6-3-3 0 0,-1-2 1 0 0,-1 1 1 0 0,1 0-1 0 0,-1-1 1 0 0,1 1-1 0 0,-1 0 1 0 0,0 0-1 0 0,1 1 1 0 0,-1-1-1 0 0,0 0 1 0 0,-1 1 0 0 0,1-1-1 0 0,0 1 1 0 0,1 3-1 0 0,-3-6 2 0 0,0 1 0 0 0,1 0-1 0 0,-1 0 1 0 0,1 0 0 0 0,-1-1-1 0 0,1 1 1 0 0,-1 0 0 0 0,1-1 0 0 0,-1 1-1 0 0,1 0 1 0 0,0-1 0 0 0,1 2 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28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1040 0 8240 0 0,'1'6'45'0'0,"4"-1"124"0"0,-5-5-158 0 0,1 1 0 0 0,-1-1 0 0 0,1 0-1 0 0,-1 1 1 0 0,0-1 0 0 0,1 0 0 0 0,-1 1 0 0 0,0-1 0 0 0,0 1-1 0 0,1-1 1 0 0,-1 1 0 0 0,0-1 0 0 0,0 1 0 0 0,0-1 0 0 0,1 0-1 0 0,-1 1 1 0 0,0 0 0 0 0,1 1 28 0 0,3 1-6 0 0,-1-2-24 0 0,-2-1-3 0 0,-1 0-50 0 0,0 0 41 0 0,0 0 1 0 0,0-1-1 0 0,0 1 1 0 0,1 0 0 0 0,-1 0-1 0 0,0 0 1 0 0,0 0-1 0 0,0 0 1 0 0,0 0-1 0 0,1 0 1 0 0,-1 0-1 0 0,0 0 1 0 0,0 0-1 0 0,0 0 1 0 0,0 0-1 0 0,1 0 1 0 0,-1 0-1 0 0,0 0 1 0 0,0 0-1 0 0,0 0 1 0 0,0 0-1 0 0,1 0 1 0 0,-1 0-1 0 0,0 0 1 0 0,0 0 0 0 0,0 0-1 0 0,0 0 1 0 0,1 0-1 0 0,-1 1 1 0 0,0-1-1 0 0,0 0 1 0 0,0 0-1 0 0,0 0 1 0 0,0 0-1 0 0,1 0 1 0 0,-1 0-1 0 0,0 0 1 0 0,0 1-1 0 0,0-1 1 0 0,0 0-1 0 0,0 0 1 0 0,0 0-1 0 0,0 0 1 0 0,0 1-1 0 0,0-1 1 0 0,0 0-1 0 0,0 0 1 0 0,0 0 0 0 0,0 0-1 0 0,0 1 1 0 0,1 0 8 0 0,-1-1 0 0 0,0 1 0 0 0,0-1 1 0 0,0 1-1 0 0,0 0 0 0 0,0-1 0 0 0,1 1 1 0 0,-1 0-1 0 0,-1-1 0 0 0,1 1 1 0 0,0 0-1 0 0,0-1 0 0 0,0 1 0 0 0,0-1 1 0 0,0 1-1 0 0,0 0 0 0 0,-1 0 0 0 0,-24 32 445 0 0,22-28-402 0 0,2-3-17 0 0,-1 0 0 0 0,1 0 0 0 0,0-1 0 0 0,-1 1 0 0 0,1 0-1 0 0,-1-1 1 0 0,1 1 0 0 0,-1-1 0 0 0,-3 3 0 0 0,-25 21 424 0 0,23-19-380 0 0,-23 14 313 0 0,7-4 70 0 0,-40 38 0 0 0,-30 27 546 0 0,79-69-881 0 0,-57 55 599 0 0,44-39-177 0 0,-41 31 0 0 0,37-35-139 0 0,1 2 0 0 0,-37 39 0 0 0,16-17-115 0 0,13-14-109 0 0,30-25-124 0 0,0 0 1 0 0,1 1 0 0 0,-12 18-1 0 0,14-19-8 0 0,-1 0 1 0 0,0-1-1 0 0,0 1 0 0 0,-1-1 0 0 0,-15 14 0 0 0,12-13-1 0 0,0 1-1 0 0,-9 12 1 0 0,11-13-6 0 0,0-1 0 0 0,0 1 0 0 0,-17 11 0 0 0,-37 32 177 0 0,6-6-89 0 0,38-33-48 0 0,-38 21 0 0 0,54-32-36 0 0,6-3-33 0 0,3-3-6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06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98 10248 0 0,'2'24'422'0'0,"1"2"90"0"0,-4-23-460 0 0,0-1-1 0 0,0 0 0 0 0,0 0 0 0 0,0 0 0 0 0,0 0 0 0 0,0 0 1 0 0,0 0-1 0 0,-1 0 0 0 0,-3 4 0 0 0,-18 18 271 0 0,19-18-316 0 0,3-6 0 0 0,1 1-1 0 0,-1-1 1 0 0,1 1 0 0 0,-1-1-1 0 0,0 1 1 0 0,1-1-1 0 0,-1 0 1 0 0,1 1 0 0 0,-1-1-1 0 0,0 0 1 0 0,1 1-1 0 0,-1-1 1 0 0,0 0 0 0 0,0 1-1 0 0,-6 1 16 0 0,-2 2 29 0 0,1 0 1 0 0,-1-1-1 0 0,0 0 1 0 0,0-1 0 0 0,0 0-1 0 0,-1-1 1 0 0,1 0 0 0 0,-13 0-1 0 0,17-1 3 0 0,0-1 0 0 0,0 0 0 0 0,0 0-1 0 0,-1 0 1 0 0,1-1 0 0 0,-5-2 0 0 0,8 3-16 0 0,0-1-1 0 0,0 1 1 0 0,0 0 0 0 0,0-1-1 0 0,1 1 1 0 0,-1-1 0 0 0,0 1-1 0 0,1-1 1 0 0,-1 0 0 0 0,1 0-1 0 0,0 0 1 0 0,-1 0 0 0 0,1 0 0 0 0,0 0-1 0 0,0 0 1 0 0,0-2 0 0 0,-2-6 59 0 0,1 0 0 0 0,0 1 0 0 0,1-1 0 0 0,0 0 0 0 0,0 0 0 0 0,1 0 0 0 0,0 0 0 0 0,1 0 0 0 0,0 0 1 0 0,1 0-1 0 0,0 1 0 0 0,5-16 0 0 0,-5 22-63 0 0,-1 1 0 0 0,1-1 0 0 0,0 1 1 0 0,0-1-1 0 0,0 1 0 0 0,0 0 0 0 0,1 0 0 0 0,-1 0 0 0 0,1 0 1 0 0,-1 0-1 0 0,3-1 0 0 0,0 0 51 0 0,0 0 0 0 0,0 0-1 0 0,0 1 1 0 0,11-4 0 0 0,-14 5-55 0 0,1 1 1 0 0,0-1-1 0 0,-1 1 0 0 0,1-1 0 0 0,0 1 0 0 0,0 0 1 0 0,-1 0-1 0 0,1 0 0 0 0,0 1 0 0 0,0-1 1 0 0,-1 1-1 0 0,1-1 0 0 0,0 1 0 0 0,-1 0 0 0 0,1 0 1 0 0,-1 0-1 0 0,1 0 0 0 0,-1 1 0 0 0,0-1 0 0 0,1 0 1 0 0,-1 1-1 0 0,0 0 0 0 0,0 0 0 0 0,0 0 0 0 0,0 0 1 0 0,0 0-1 0 0,0 0 0 0 0,-1 0 0 0 0,1 0 1 0 0,-1 1-1 0 0,0-1 0 0 0,3 5 0 0 0,15 44 539 0 0,-18-47-517 0 0,1 0-1 0 0,0-1 1 0 0,0 1 0 0 0,0 0-1 0 0,0-1 1 0 0,1 0 0 0 0,-1 1 0 0 0,6 4-1 0 0,6 8 89 0 0,-13-14-101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07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176 597 11352 0 0,'4'-21'1958'0'0,"-4"-1"-1430"0"0,1 16-464 0 0,-1-1-1 0 0,1 0 1 0 0,-2 0-1 0 0,1 0 1 0 0,-1 0-1 0 0,0 1 1 0 0,0-1-1 0 0,-1 0 1 0 0,0 1-1 0 0,0-1 1 0 0,-1 1-1 0 0,1 0 1 0 0,-6-8 0 0 0,7 13-39 0 0,1 0 1 0 0,-1 0 0 0 0,0 0 0 0 0,0 0 0 0 0,0 0 0 0 0,0 0-1 0 0,0 1 1 0 0,-1-1 0 0 0,1 0 0 0 0,0 1 0 0 0,0-1 0 0 0,0 1-1 0 0,0-1 1 0 0,-1 1 0 0 0,1 0 0 0 0,0-1 0 0 0,-1 1 0 0 0,-1 0 0 0 0,-18 0 195 0 0,19 1-215 0 0,-6 1 92 0 0,2 1-66 0 0,-19 11 134 0 0,-1 2-67 0 0,24-15-84 0 0,0 1 1 0 0,0-1 0 0 0,0 0-1 0 0,0 1 1 0 0,0-1 0 0 0,0 1-1 0 0,0 0 1 0 0,0 0-1 0 0,0 0 1 0 0,-2 3 0 0 0,0 1 16 0 0,-2 3 61 0 0,3-4-61 0 0,2-4-20 0 0,0 1 0 0 0,0-1 0 0 0,0 1 1 0 0,1 0-1 0 0,-1-1 0 0 0,0 1 0 0 0,1 0 1 0 0,-1-1-1 0 0,1 1 0 0 0,0 0 0 0 0,-1 0 1 0 0,1 2-1 0 0,-1 6 90 0 0,0 0 0 0 0,1 0 0 0 0,0 0 0 0 0,2 13 0 0 0,-1-15-50 0 0,1-1 0 0 0,0 0-1 0 0,0 0 1 0 0,1 0-1 0 0,0 0 1 0 0,0-1-1 0 0,0 1 1 0 0,8 10-1 0 0,-6-15-4 0 0,6-2-22 0 0,0-1 0 0 0,0 0-1 0 0,0 0 1 0 0,15-4 0 0 0,-20 3-15 0 0,0 0 0 0 0,-1 0 0 0 0,0-1 0 0 0,1 1 0 0 0,-1-1 0 0 0,0 0 0 0 0,0 0 0 0 0,-1-1 0 0 0,1 0 0 0 0,7-7-1 0 0,54-67 92 0 0,-55 64-77 0 0,-2 0 1 0 0,0-1 0 0 0,14-31-1 0 0,24-81 78 0 0,-40 102-85 0 0,0 0 0 0 0,-2 0 0 0 0,2-33-1 0 0,-2 1 7 0 0,3-91 89 0 0,-8 146-7 0 0,0 4-86 0 0,-15 40 66 0 0,10-30-56 0 0,-6 23 0 0 0,-2 42 151 0 0,-3 78 0 0 0,12-100-46 0 0,-3-11 0 0 0,5-34-88 0 0,0 0-1 0 0,1 1 1 0 0,0-1-1 0 0,0 0 1 0 0,3 19-1 0 0,1-6 35 0 0,-3-15-37 0 0,1 0 0 0 0,0 0 0 0 0,0 0 0 0 0,1-1 0 0 0,0 1 0 0 0,1 0 0 0 0,0-1 0 0 0,0 1 0 0 0,4 7-1 0 0,3-1 56 0 0,-8-10-65 0 0,2 1 0 0 0,-1 0 0 0 0,0-1 0 0 0,1 0 0 0 0,0 0 0 0 0,4 4 0 0 0,-7-7-27 0 0,1 0 0 0 0,-1 0 0 0 0,1 0 0 0 0,-1-1 0 0 0,1 1 0 0 0,0-1 0 0 0,-1 1 1 0 0,1-1-1 0 0,0 1 0 0 0,-1-1 0 0 0,1 0 0 0 0,0 0 0 0 0,0 0 0 0 0,-1 0 0 0 0,1 0 0 0 0,0 0 0 0 0,-1 0 1 0 0,1-1-1 0 0,0 1 0 0 0,-1 0 0 0 0,1-1 0 0 0,0 0 0 0 0,2 0 0 0 0,8-6 13 0 0,1 0 0 0 0,-1-1 0 0 0,-1 0 0 0 0,1-1 0 0 0,-1 0 0 0 0,10-12 0 0 0,-9 9-13 0 0,0 1-1 0 0,1 1 1 0 0,0 0 0 0 0,15-9-1 0 0,-11 11-5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07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30 101 9648 0 0,'0'16'786'0'0,"0"4"737"0"0,16-22-970 0 0,17-4-300 0 0,16-4 8 0 0,-45 9-214 0 0,0 0 0 0 0,0-1 0 0 0,0 1 0 0 0,-1-1 1 0 0,1 0-1 0 0,0 0 0 0 0,-1-1 0 0 0,1 1 0 0 0,3-5 1 0 0,-4 3 93 0 0,0 0 1 0 0,0 0 0 0 0,0 0-1 0 0,2-6 1 0 0,4-7 383 0 0,-7 14-364 0 0,0-1-1 0 0,-1 1 1 0 0,0-1 0 0 0,0 0 0 0 0,0 0 0 0 0,0 0-1 0 0,0 0 1 0 0,-1 0 0 0 0,1-5 0 0 0,-1 8-139 0 0,0 1 0 0 0,-1-1 1 0 0,1 1-1 0 0,0 0 0 0 0,0-1 1 0 0,-1 1-1 0 0,1-1 0 0 0,0 1 1 0 0,0-1-1 0 0,-1 1 0 0 0,1 0 1 0 0,0-1-1 0 0,-1 1 0 0 0,1 0 1 0 0,-1-1-1 0 0,1 1 0 0 0,-1 0 1 0 0,1 0-1 0 0,0-1 0 0 0,-1 1 1 0 0,1 0-1 0 0,-1 0 0 0 0,1 0 1 0 0,-1 0-1 0 0,1 0 0 0 0,-1-1 1 0 0,1 1-1 0 0,-2 0 0 0 0,-14-1 274 0 0,16 1-289 0 0,-5 1 67 0 0,-1-1-1 0 0,1 1 0 0 0,0 0 0 0 0,-1 1 0 0 0,1-1 0 0 0,0 1 0 0 0,-7 3 0 0 0,-32 20 175 0 0,40-23-218 0 0,-1 2 15 0 0,0 0-1 0 0,0 0 0 0 0,0 1 1 0 0,0-1-1 0 0,1 1 1 0 0,-1 0-1 0 0,1 1 1 0 0,0-1-1 0 0,1 1 0 0 0,0 0 1 0 0,0 0-1 0 0,-3 7 1 0 0,0 1 57 0 0,2 0 1 0 0,0 0 0 0 0,0 0-1 0 0,-2 22 1 0 0,6-31-66 0 0,0 0 0 0 0,0 0 0 0 0,1 0 0 0 0,-1 0 0 0 0,1-1 0 0 0,0 1-1 0 0,3 8 1 0 0,-2-4 26 0 0,-1-8-53 0 0,-1 0-1 0 0,1 0 0 0 0,0 0 0 0 0,0 0 0 0 0,-1 1 1 0 0,1-1-1 0 0,0 0 0 0 0,0 0 0 0 0,0 0 0 0 0,0-1 1 0 0,0 1-1 0 0,0 0 0 0 0,1 0 0 0 0,-1 0 0 0 0,0-1 1 0 0,0 1-1 0 0,0-1 0 0 0,1 1 0 0 0,-1-1 0 0 0,0 1 1 0 0,1-1-1 0 0,-1 0 0 0 0,0 0 0 0 0,1 1 0 0 0,-1-1 1 0 0,3 0-1 0 0,3 0 10 0 0,0 0 0 0 0,0-1 1 0 0,9-1-1 0 0,-2 0 7 0 0,1-2 0 0 0,-1 0 0 0 0,0 0 0 0 0,0-2 0 0 0,0 0 1 0 0,14-8-1 0 0,-18 9-6 0 0,-1-1 0 0 0,0 0 1 0 0,-1-1-1 0 0,1 0 1 0 0,-1 0-1 0 0,0-1 0 0 0,-1 0 1 0 0,0 0-1 0 0,7-11 0 0 0,-3-2-4 0 0,-6 12-16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08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28 9440 0 0,'0'-21'792'0'0,"0"14"197"0"0,0 15-433 0 0,-8 67 145 0 0,4-45-312 0 0,0 32 0 0 0,3-16 136 0 0,0-17 243 0 0,3 37 0 0 0,1-44-34 0 0,1 0 0 0 0,9 30 0 0 0,-12-47-414 0 0,0 1 0 0 0,-1-1 0 0 0,0 0 0 0 0,-1 10 0 0 0,1-5 2 0 0,0-9-220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11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2304 0 0,'0'1'108'0'0,"1"4"268"0"0,1 8 2179 0 0,-1-12-2390 0 0,0-1 0 0 0,0 1 0 0 0,0 0 0 0 0,0-1 1 0 0,1 1-1 0 0,-1-1 0 0 0,0 0 0 0 0,0 1 0 0 0,0-1 1 0 0,0 0-1 0 0,3 0 0 0 0,0 1 70 0 0,38 10 813 0 0,1-1 0 0 0,85 8 1 0 0,-81-13-411 0 0,88 21 0 0 0,-90-13-311 0 0,56 16 672 0 0,127 21 0 0 0,-205-47-903 0 0,0 0 106 0 0,42 11 0 0 0,42 14 568 0 0,-88-24-623 0 0,1-1 1 0 0,0 0-1 0 0,39-1 1 0 0,-32-1-15 0 0,30 3-1 0 0,-39-2-33 0 0,0-1 0 0 0,31-2 0 0 0,-11 0 182 0 0,-37 0-268 0 0,1 1 1 0 0,-1 0-1 0 0,0 0 0 0 0,1 0 1 0 0,-1-1-1 0 0,0 1 0 0 0,1-1 1 0 0,-1 1-1 0 0,0-1 0 0 0,1 0 1 0 0,-1 0-1 0 0,0 1 0 0 0,0-1 1 0 0,0 0-1 0 0,1 0 0 0 0,-1 0 1 0 0,0 0-1 0 0,0 0 0 0 0,-1 0 1 0 0,1 0-1 0 0,0-1 1 0 0,0 1-1 0 0,0 0 0 0 0,-1 0 1 0 0,1-1-1 0 0,-1 1 0 0 0,1-2 1 0 0,1 0 17 0 0,-2 3-28 0 0,0-1-1 0 0,0 1 1 0 0,0 0-1 0 0,0 0 0 0 0,0-1 1 0 0,0 1-1 0 0,0 0 1 0 0,0 0-1 0 0,0-1 1 0 0,-1 1-1 0 0,1 0 1 0 0,0-1-1 0 0,0 1 1 0 0,0 0-1 0 0,0 0 1 0 0,0-1-1 0 0,0 1 1 0 0,-1 0-1 0 0,1 0 1 0 0,0 0-1 0 0,0-1 0 0 0,0 1 1 0 0,-1 0-1 0 0,1 0 1 0 0,0 0-1 0 0,0 0 1 0 0,-1-1-1 0 0,1 1 1 0 0,0 0-1 0 0,0 0 1 0 0,-1 0-1 0 0,1 0 1 0 0,0 0-1 0 0,0 0 1 0 0,-1 0-1 0 0,1 0 0 0 0,-1 0 1 0 0,-4-4 48 0 0,2 1-33 0 0,-1 0-1 0 0,1 0 1 0 0,-1 1-1 0 0,0-1 0 0 0,0 1 1 0 0,1 0-1 0 0,-1 0 0 0 0,-5-1 1 0 0,-20-12 64 0 0,20 9-47 0 0,-1 1 1 0 0,-11-5-1 0 0,-16-9 75 0 0,32 16-35 0 0,-1 1 0 0 0,1 0 0 0 0,-1 0 0 0 0,0 0 0 0 0,0 1 0 0 0,0 0-1 0 0,0 0 1 0 0,1 0 0 0 0,-1 1 0 0 0,-9 0 0 0 0,15 0 116 0 0,5 1-38 0 0,4 7-125 0 0,0 0 1 0 0,1-1-1 0 0,-1 0 0 0 0,1-1 1 0 0,1 0-1 0 0,-1-1 0 0 0,1 0 1 0 0,0 0-1 0 0,0-1 0 0 0,1-1 1 0 0,21 5-1 0 0,-12-4 10 0 0,-3-1 31 0 0,-1 1 1 0 0,1 1-1 0 0,27 11 1 0 0,-40-13-27 0 0,0 1 0 0 0,0 0 0 0 0,-1 0 0 0 0,8 8 0 0 0,-8-8-9 0 0,-4-4-30 0 0,1 0-1 0 0,-1 1 1 0 0,0-1-1 0 0,1 0 1 0 0,-1 1-1 0 0,0-1 1 0 0,0 0-1 0 0,1 1 1 0 0,-1-1-1 0 0,0 0 1 0 0,0 1-1 0 0,1-1 1 0 0,-1 1-1 0 0,0-1 1 0 0,0 1-1 0 0,0-1 1 0 0,0 1-1 0 0,0-1 1 0 0,0 0-1 0 0,0 1 1 0 0,0-1-1 0 0,0 1 1 0 0,0-1-1 0 0,0 1 0 0 0,0-1 1 0 0,0 1-1 0 0,0-1 1 0 0,0 0-1 0 0,0 1 1 0 0,-1-1-1 0 0,1 1 1 0 0,0-1-1 0 0,0 1 1 0 0,0-1-1 0 0,-1 0 1 0 0,1 1-1 0 0,0-1 1 0 0,-1 0-1 0 0,1 1 1 0 0,-1 0 0 0 0,0 0 1 0 0,-1 0 0 0 0,1 0-1 0 0,0-1 1 0 0,0 1 0 0 0,0 0-1 0 0,-1-1 1 0 0,1 1 0 0 0,0-1-1 0 0,-2 1 1 0 0,-5 2 6 0 0,-1 0-1 0 0,1 0 0 0 0,1 1 1 0 0,-1-1-1 0 0,1 2 1 0 0,-1-1-1 0 0,1 1 1 0 0,0 1-1 0 0,-8 7 1 0 0,5-4 13 0 0,-1-1 1 0 0,-19 12 0 0 0,11-9 45 0 0,-33 26 0 0 0,11-7-21 0 0,39-29-40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12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0 364 3912 0 0,'2'4'530'0'0,"2"3"1365"0"0,0-11-1473 0 0,0 0 0 0 0,0 0 0 0 0,1 1-1 0 0,7-6 1 0 0,-3 4-308 0 0,52-38 985 0 0,22-16 164 0 0,-69 48-1005 0 0,0-2-1 0 0,0 0 1 0 0,16-21 0 0 0,-23 27-92 0 0,0-1 1 0 0,1 1-1 0 0,15-12 0 0 0,-14 13-7 0 0,-1-1 0 0 0,0 0 0 0 0,10-11 0 0 0,-14 14-42 0 0,0 0-1 0 0,0 0 1 0 0,0 1 0 0 0,1-1-1 0 0,5-2 1 0 0,-7 4-19 0 0,0 0 1 0 0,0 0-1 0 0,0 0 1 0 0,0 0 0 0 0,0-1-1 0 0,-1 1 1 0 0,1-1-1 0 0,3-4 1 0 0,10-9 1428 0 0,-10 14-1170 0 0,-4 0-223 0 0,-6 1 69 0 0,-6 1-118 0 0,2-1-34 0 0,-1 1 1 0 0,0 1 0 0 0,1 0-1 0 0,-1 0 1 0 0,-14 4 0 0 0,17-4 18 0 0,0 0 1 0 0,0 0-1 0 0,-1 0 1 0 0,1-1-1 0 0,0 0 0 0 0,-1 0 1 0 0,-5-1-1 0 0,-10-1 204 0 0,19 3-243 0 0,-11-2 250 0 0,14 1-277 0 0,0 0-1 0 0,1 0 1 0 0,-1 0-1 0 0,0 0 1 0 0,0 0 0 0 0,0 0-1 0 0,0 0 1 0 0,0 0 0 0 0,0 0-1 0 0,0 0 1 0 0,1-1-1 0 0,-1 1 1 0 0,0 0 0 0 0,0 0-1 0 0,0 0 1 0 0,0 0-1 0 0,0 0 1 0 0,0 0 0 0 0,0 0-1 0 0,0 0 1 0 0,0 0 0 0 0,0-1-1 0 0,0 1 1 0 0,0 0-1 0 0,0 0 1 0 0,0 0 0 0 0,0 0-1 0 0,0 0 1 0 0,0 0-1 0 0,1 0 1 0 0,-1-1 0 0 0,0 1-1 0 0,0 0 1 0 0,-1 0 0 0 0,1 0-1 0 0,0 0 1 0 0,0 0-1 0 0,0 0 1 0 0,0-1 0 0 0,0 1-1 0 0,0 0 1 0 0,0 0-1 0 0,0 0 1 0 0,0 0 0 0 0,0 0-1 0 0,0 0 1 0 0,0 0 0 0 0,0 0-1 0 0,0 0 1 0 0,0-1-1 0 0,0 1 1 0 0,0 0 0 0 0,-1 0-1 0 0,1 0 1 0 0,0 0-1 0 0,0 0 1 0 0,0 0 0 0 0,0 0-1 0 0,0 0 1 0 0,0 0 0 0 0,-1 0-1 0 0,10-11 93 0 0,-8 10-90 0 0,0 0-1 0 0,0 0 1 0 0,0 1-1 0 0,0-1 1 0 0,0 0-1 0 0,0 0 1 0 0,0 1-1 0 0,1-1 1 0 0,-1 1-1 0 0,0-1 1 0 0,0 1-1 0 0,1 0 1 0 0,-1-1-1 0 0,0 1 1 0 0,0 0-1 0 0,1 0 1 0 0,-1 0-1 0 0,2 0 1 0 0,1-1 10 0 0,11-1 24 0 0,29 0 0 0 0,-31 2-24 0 0,-1 0-4 0 0,-10 3-13 0 0,-2-3 3 0 0,0 1-1 0 0,0-1 1 0 0,0 1-1 0 0,1 0 0 0 0,-1-1 1 0 0,0 1-1 0 0,0-1 0 0 0,1 1 1 0 0,-1-1-1 0 0,0 1 1 0 0,1-1-1 0 0,-1 0 0 0 0,1 1 1 0 0,-1-1-1 0 0,1 1 1 0 0,-1-1-1 0 0,1 0 0 0 0,-1 1 1 0 0,1-1-1 0 0,0 1 0 0 0,1 0 2 0 0,11 1 18 0 0,0-2 75 0 0,-13 9-56 0 0,0-7-37 0 0,-1-1-1 0 0,1 1 1 0 0,-1-1-1 0 0,1 1 1 0 0,-1-1-1 0 0,1 0 1 0 0,-1 1-1 0 0,0-1 1 0 0,0 0 0 0 0,1 0-1 0 0,-2 2 1 0 0,-2 3 8 0 0,-10 22 45 0 0,2-6 76 0 0,1 1 0 0 0,1 1 0 0 0,-9 33 0 0 0,18-55-117 0 0,0 1 0 0 0,0-1 0 0 0,0 1 0 0 0,0-1 0 0 0,0 1-1 0 0,-1-1 1 0 0,1 0 0 0 0,-3 3 0 0 0,-2 7 16 0 0,5-11-22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19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1 234 3504 0 0,'3'4'471'0'0,"5"5"1530"0"0,57-13-538 0 0,-15-1-998 0 0,321-19 1433 0 0,-346 22-1827 0 0,147 0 519 0 0,-6 1 139 0 0,-64-9-203 0 0,-48 4 107 0 0,97 1 0 0 0,-14 5 591 0 0,-125 2-1031 0 0,-11-1-136 0 0,0-1 0 0 0,0 1 0 0 0,0-1 0 0 0,0 0-1 0 0,1 0 1 0 0,-1 0 0 0 0,0 0 0 0 0,0 0 0 0 0,0 0 0 0 0,0 0 0 0 0,1 0 0 0 0,-1 0-1 0 0,0 0 1 0 0,0 0 0 0 0,0-1 0 0 0,0 1 0 0 0,2-1 0 0 0,-2 0 172 0 0,-2-6 299 0 0,-15-6-335 0 0,0 0 0 0 0,1-2 0 0 0,-15-18 0 0 0,21 19-117 0 0,7 11-57 0 0,1 1 0 0 0,-1-1 1 0 0,0 0-1 0 0,0 1 0 0 0,0 0 0 0 0,0-1 0 0 0,-1 1 0 0 0,1 0 1 0 0,-1 0-1 0 0,-3-2 0 0 0,-17-12 87 0 0,19 13-81 0 0,0 0 0 0 0,0 0-1 0 0,-1 1 1 0 0,-4-3 0 0 0,-18-13 127 0 0,26 18-146 0 0,1-1 0 0 0,-1 1 0 0 0,0 0-1 0 0,1 0 1 0 0,-1-1 0 0 0,1 1 0 0 0,-1-1-1 0 0,1 1 1 0 0,-1 0 0 0 0,1-1 0 0 0,-1 1-1 0 0,1-1 1 0 0,-1 1 0 0 0,1-1 0 0 0,-1 0-1 0 0,1 0-1 0 0,0 1 0 0 0,-1-1 0 0 0,1 1 0 0 0,0-1 0 0 0,-1 1-1 0 0,1-1 1 0 0,0 1 0 0 0,-1 0 0 0 0,1-1 0 0 0,-1 1-1 0 0,1 0 1 0 0,-1-1 0 0 0,1 1 0 0 0,-1 0 0 0 0,1 0 0 0 0,-1-1-1 0 0,1 1 1 0 0,-1 0 0 0 0,1 0 0 0 0,-1 0 0 0 0,0 0-1 0 0,0-1 16 0 0,-1 1 0 0 0,1 0-1 0 0,-1 0 1 0 0,1-1-1 0 0,-1 1 1 0 0,1 0 0 0 0,-1 0-1 0 0,1 1 1 0 0,-1-1-1 0 0,-1 0 1 0 0,3 5 133 0 0,7 3-101 0 0,5 3-5 0 0,0-1 0 0 0,0 0-1 0 0,1-1 1 0 0,19 10 0 0 0,58 23 87 0 0,-52-28-71 0 0,-18-7-10 0 0,19 9 0 0 0,-15-4 1 0 0,31 17 97 0 0,-54-29-146 0 0,0 1 0 0 0,0 0 0 0 0,-1-1 0 0 0,1 1 1 0 0,0 0-1 0 0,0-1 0 0 0,-1 1 0 0 0,1 0 0 0 0,-1 0 0 0 0,1 0 0 0 0,-1 0 0 0 0,1-1 0 0 0,-1 1 0 0 0,1 2 0 0 0,1 3 35 0 0,-2-5-36 0 0,1-1 0 0 0,-1 1 0 0 0,0-1 1 0 0,0 1-1 0 0,0 0 0 0 0,1-1 0 0 0,-1 1 0 0 0,0-1 1 0 0,0 1-1 0 0,0 0 0 0 0,0-1 0 0 0,0 1 0 0 0,0-1 1 0 0,0 1-1 0 0,0 0 0 0 0,0-1 0 0 0,0 1 0 0 0,-1-1 1 0 0,1 1-1 0 0,0-1 0 0 0,0 1 0 0 0,0 0 1 0 0,-1-1-1 0 0,1 1 0 0 0,0-1 0 0 0,-1 1 0 0 0,1-1 1 0 0,-1 1-1 0 0,1-1 0 0 0,0 0 0 0 0,-1 1 0 0 0,1-1 1 0 0,-1 1-1 0 0,0-1 0 0 0,-9 8 11 0 0,5-2-9 0 0,-1-1 0 0 0,0-1 0 0 0,0 1 0 0 0,-1-1 0 0 0,1 0 0 0 0,-12 5 0 0 0,3-3 6 0 0,0 2 0 0 0,-20 13 1 0 0,18-11 7 0 0,-24 13 0 0 0,30-19 1 0 0,1 1-1 0 0,0 0 0 0 0,1 1 0 0 0,-1 0 0 0 0,-8 8 0 0 0,13-10 6 0 0,1-1 1 0 0,-1 0-1 0 0,0 1 0 0 0,-10 3 0 0 0,12-5-10 0 0,0-1-1 0 0,-2 3-2 0 0,-1 5 17 0 0,3-4-20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23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198 135 1800 0 0,'1'-4'87'0'0,"5"0"265"0"0,-5 3-299 0 0,-1 1-1 0 0,1-1 1 0 0,0 1 0 0 0,0-1 0 0 0,0 0-1 0 0,-1 0 1 0 0,1 1 0 0 0,0-1 0 0 0,-1 0-1 0 0,1 0 1 0 0,0-1 0 0 0,17-43 1874 0 0,-17 39-1562 0 0,0 0 1 0 0,0 1 0 0 0,0-1 0 0 0,0 0 0 0 0,-2-11 0 0 0,1 13-215 0 0,0 3-102 0 0,0 0 0 0 0,-1 0 0 0 0,1 0-1 0 0,-1 0 1 0 0,1 0 0 0 0,-1 0 0 0 0,1 0 0 0 0,-1 0 0 0 0,0 0-1 0 0,0 0 1 0 0,1 0 0 0 0,-1 0 0 0 0,0 0 0 0 0,0 0 0 0 0,0 1-1 0 0,0-1 1 0 0,0 0 0 0 0,0 1 0 0 0,0-1 0 0 0,0 1 0 0 0,0-1-1 0 0,0 1 1 0 0,-1-1 0 0 0,1 1 0 0 0,-2-1 0 0 0,2 1 70 0 0,-3 0-44 0 0,1 0-1 0 0,-1 0 0 0 0,1 1 1 0 0,-1-1-1 0 0,1 1 0 0 0,0 0 1 0 0,-1 0-1 0 0,1 0 0 0 0,0 0 1 0 0,-6 4-1 0 0,7-5-58 0 0,-7 6 185 0 0,3-2-133 0 0,-16 14 256 0 0,17-14-263 0 0,4-3-34 0 0,-1 0-1 0 0,0 1 0 0 0,1-1 0 0 0,-1 0 1 0 0,1 1-1 0 0,-1 0 0 0 0,1-1 0 0 0,0 1 0 0 0,0 0 1 0 0,0 0-1 0 0,-2 2 0 0 0,-1 2 34 0 0,2-3-22 0 0,-1 1 0 0 0,1-1 0 0 0,0 1 0 0 0,1-1 0 0 0,-4 8 0 0 0,2-5-5 0 0,1-3-12 0 0,1 0 0 0 0,-1 0-1 0 0,1 0 1 0 0,0 0 0 0 0,0 0-1 0 0,0 0 1 0 0,0 5 0 0 0,-7 27 132 0 0,6-28-133 0 0,-4 21 79 0 0,6-19-77 0 0,-1 0 0 0 0,1-1 1 0 0,1 1-1 0 0,-1 0 1 0 0,2-1-1 0 0,-1 1 0 0 0,1 0 1 0 0,4 10-1 0 0,-5-17-17 0 0,0 0 0 0 0,0 0 0 0 0,0 0-1 0 0,1 0 1 0 0,-1 0 0 0 0,1-1 0 0 0,-1 1 0 0 0,1-1 0 0 0,0 1 0 0 0,0-1-1 0 0,0 1 1 0 0,0-1 0 0 0,0 0 0 0 0,0 0 0 0 0,0 0 0 0 0,3 1 0 0 0,0 0 13 0 0,1 0 1 0 0,0-1-1 0 0,9 1 0 0 0,-12-1-9 0 0,8-2 26 0 0,-2 0-12 0 0,0-2-1 0 0,0 1 1 0 0,0-1 0 0 0,0-1-1 0 0,-1 0 1 0 0,12-6 0 0 0,-7 2 48 0 0,-1-1 1 0 0,0 0-1 0 0,0-1 1 0 0,-1 0 0 0 0,0-1-1 0 0,-1 0 1 0 0,0 0-1 0 0,-1-1 1 0 0,0-1 0 0 0,-1 0-1 0 0,-1 0 1 0 0,10-22-1 0 0,-14 26 57 0 0,-1 1-1 0 0,-1-1 0 0 0,1-1 1 0 0,-2 1-1 0 0,1 0 1 0 0,-1-12-1 0 0,-1 10 77 0 0,1 10-156 0 0,0 0-1 0 0,-1 0 1 0 0,1 0 0 0 0,-1 0-1 0 0,1 0 1 0 0,-1 0-1 0 0,0 0 1 0 0,1 0-1 0 0,-1 0 1 0 0,0 0 0 0 0,0 0-1 0 0,0 0 1 0 0,1 0-1 0 0,-1 0 1 0 0,0 1-1 0 0,0-1 1 0 0,0 0 0 0 0,0 1-1 0 0,-1-1 1 0 0,1 1-1 0 0,0-1 1 0 0,0 1-1 0 0,0 0 1 0 0,-2-1 0 0 0,2 2-17 0 0,0 1 1 0 0,0 0 0 0 0,0-1 0 0 0,0 1 0 0 0,0 0 0 0 0,1-1 0 0 0,-1 1 0 0 0,1 0 0 0 0,-1 3 0 0 0,0-3-23 0 0,-5 24 128 0 0,1 1 1 0 0,2 0 0 0 0,-2 49-1 0 0,4-49-49 0 0,0 164 479 0 0,0-174-497 0 0,-1-1 0 0 0,-1 0 1 0 0,-8 26-1 0 0,8-35-50 0 0,0 0 0 0 0,0 1 0 0 0,-1-1 1 0 0,0 0-1 0 0,0-1 0 0 0,-1 1 0 0 0,0-1 0 0 0,0 0 0 0 0,-1 0 0 0 0,1 0 0 0 0,-1-1 0 0 0,0 0 0 0 0,-1 0 0 0 0,-11 7 1 0 0,7-6 8 0 0,0 0 1 0 0,-1-1 0 0 0,1 0 0 0 0,-1 0-1 0 0,0-2 1 0 0,0 1 0 0 0,-1-2 0 0 0,-20 3-1 0 0,25-5 0 0 0,1 0-1 0 0,0 0 0 0 0,-11-2 0 0 0,15 2-13 0 0,0-1 1 0 0,0 0-1 0 0,0 1 1 0 0,1-1-1 0 0,-1 0 0 0 0,0 0 1 0 0,1-1-1 0 0,-1 1 1 0 0,1 0-1 0 0,-1-1 0 0 0,-2-2 1 0 0,3 2-12 0 0,1 0 1 0 0,0 0 0 0 0,-1 0-1 0 0,1 0 1 0 0,0 0-1 0 0,0 0 1 0 0,0 0 0 0 0,0-1-1 0 0,1 1 1 0 0,-1 0 0 0 0,0-1-1 0 0,1 1 1 0 0,0 0-1 0 0,-1-1 1 0 0,1 1 0 0 0,0-1-1 0 0,1-3 1 0 0,0-1-3 0 0,0 0 0 0 0,0 1 1 0 0,1-1-1 0 0,3-10 0 0 0,5-3-2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24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53 8936 0 0,'-1'1'52'0'0,"-2"4"-7"0"0,-3 7 152 0 0,6-10-89 0 0,0 7 36 0 0,1-8-139 0 0,-1 0 0 0 0,1 0-1 0 0,0 0 1 0 0,-1 0 0 0 0,1-1 0 0 0,0 1 0 0 0,0 0-1 0 0,-1 0 1 0 0,1-1 0 0 0,0 1 0 0 0,0-1-1 0 0,0 1 1 0 0,0-1 0 0 0,0 1 0 0 0,2 0-1 0 0,11 2-1 0 0,31-8 26 0 0,-32 3-8 0 0,-1-2-1 0 0,0 1 1 0 0,1-1-1 0 0,-1-1 1 0 0,16-9-1 0 0,-1 2 64 0 0,-26 12-49 0 0,0-1 0 0 0,0 0 0 0 0,0 1 0 0 0,0-1 0 0 0,-1 1 0 0 0,1-1 1 0 0,0 0-1 0 0,0 0 0 0 0,0 0 0 0 0,-1 1 0 0 0,1-1 0 0 0,-1 0 0 0 0,1 0 0 0 0,-1 0 0 0 0,1 0 0 0 0,-1 0 0 0 0,1 0 0 0 0,-1 0 0 0 0,0 0 0 0 0,1 0 1 0 0,-1 0-1 0 0,0 0 0 0 0,0 0 0 0 0,0-1 0 0 0,0 1 0 0 0,0 0 0 0 0,0 0 0 0 0,0-2 0 0 0,0 1 71 0 0,-1 1-92 0 0,1 0-1 0 0,0 1 1 0 0,-1-1 0 0 0,1 1 0 0 0,0-1 0 0 0,-1 1 0 0 0,1-1-1 0 0,-1 1 1 0 0,1-1 0 0 0,-1 1 0 0 0,1 0 0 0 0,-1-1 0 0 0,1 1 0 0 0,-1-1-1 0 0,0 1 1 0 0,1 0 0 0 0,-1 0 0 0 0,0-1 0 0 0,0 1 0 0 0,0 0 15 0 0,-7-3 56 0 0,1 2 0 0 0,-1-1 0 0 0,0 1 0 0 0,1 0 0 0 0,-1 0-1 0 0,0 1 1 0 0,0 0 0 0 0,0 1 0 0 0,0 0 0 0 0,-13 3 0 0 0,14-2-15 0 0,1 0 0 0 0,0 1 0 0 0,-1-1 0 0 0,1 1 0 0 0,0 1 1 0 0,0-1-1 0 0,1 1 0 0 0,-1 0 0 0 0,1 1 0 0 0,0-1 0 0 0,0 1 0 0 0,0 0 1 0 0,1 0-1 0 0,0 0 0 0 0,0 1 0 0 0,0-1 0 0 0,0 1 0 0 0,1 0 1 0 0,0 0-1 0 0,1 1 0 0 0,-1-1 0 0 0,1 0 0 0 0,0 1 0 0 0,1 0 0 0 0,-2 8 1 0 0,-1 10 140 0 0,2-14-94 0 0,1 0 0 0 0,0 0 0 0 0,0 0 0 0 0,1 14 0 0 0,1-22-93 0 0,-1 0 1 0 0,1 0 0 0 0,-1 0 0 0 0,1 0-1 0 0,0-1 1 0 0,0 1 0 0 0,1 0 0 0 0,-1 0 0 0 0,0-1-1 0 0,1 1 1 0 0,0 0 0 0 0,-1-1 0 0 0,1 0-1 0 0,0 1 1 0 0,0-1 0 0 0,0 0 0 0 0,1 0-1 0 0,-1 0 1 0 0,0 0 0 0 0,4 1 0 0 0,1 1 8 0 0,0-1 0 0 0,1 0 1 0 0,-1 0-1 0 0,1-1 0 0 0,-1 0 1 0 0,1 0-1 0 0,-1-1 1 0 0,1 0-1 0 0,0 0 0 0 0,14-1 1 0 0,5-2 92 0 0,47-10 1 0 0,-65 11-103 0 0,9-3 39 0 0,-1 0 0 0 0,19-8 0 0 0,-29 10-29 0 0,0-1 1 0 0,0-1 0 0 0,-1 1-1 0 0,1-1 1 0 0,-1 0 0 0 0,0-1-1 0 0,8-6 1 0 0,-4-4 66 0 0,-1 0-67 0 0,0 4-36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24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7832 0 0,'-4'0'11'0'0,"2"6"36"0"0,3 6 44 0 0,-1-12-83 0 0,6 11 636 0 0,-3 29-406 0 0,-3 56 1 0 0,-1-41 683 0 0,0-53-820 0 0,1 1 0 0 0,-1-1 1 0 0,1 0-1 0 0,-1 0 0 0 0,0 0 0 0 0,0 0 1 0 0,-1 4-1 0 0,1-4 178 0 0,0-1-1 0 0,0 1 1 0 0,0 0 0 0 0,0 0-1 0 0,1 0 1 0 0,-1 0 0 0 0,0 4 0 0 0,2-11-130 0 0,0 0 0 0 0,0 1 0 0 0,1-1 0 0 0,0 1 0 0 0,-1-1 0 0 0,5-6 0 0 0,0-1-16 0 0,6-18 71 0 0,-5 13 54 0 0,1-1-1 0 0,19-32 1 0 0,-24 46-197 0 0,0 1 0 0 0,-1-1 0 0 0,1 1 0 0 0,1 0 0 0 0,-1-1 0 0 0,0 1 0 0 0,1 1 0 0 0,0-1 0 0 0,-1 0 0 0 0,1 1 0 0 0,0 0 0 0 0,0 0 0 0 0,1 0 0 0 0,6-2 1 0 0,-6 3 27 0 0,-5 1-82 0 0,0-1 0 0 0,0 1 0 0 0,1 0 1 0 0,-1 0-1 0 0,0 0 0 0 0,0 0 0 0 0,1 0 1 0 0,-1 0-1 0 0,0 0 0 0 0,0 0 0 0 0,1 0 0 0 0,-1 0 1 0 0,0 0-1 0 0,1 0 0 0 0,-1 0 0 0 0,0 0 1 0 0,0 0-1 0 0,1 0 0 0 0,-1 0 0 0 0,0 0 1 0 0,0 0-1 0 0,1 0 0 0 0,-1 0 0 0 0,0 0 1 0 0,0 1-1 0 0,1-1 0 0 0,-1 0 0 0 0,0 0 1 0 0,0 0-1 0 0,0 0 0 0 0,1 1 0 0 0,-1-1 1 0 0,6 4 52 0 0,-4-2-45 0 0,-1 0 0 0 0,1-1 0 0 0,-1 1 0 0 0,1 0 0 0 0,-1 0 0 0 0,0 0 0 0 0,0 0-1 0 0,0 0 1 0 0,0 1 0 0 0,0-1 0 0 0,0 0 0 0 0,-1 0 0 0 0,1 4 0 0 0,6 37 96 0 0,-6-32-56 0 0,4 16 68 0 0,-2-8 267 0 0,1 33 1 0 0,4-57-219 0 0,-8 4-140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8:40:29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707 2 9040 0 0,'1'-1'0'0'0,"2"6"916"0"0,-3-4-858 0 0,1-1 0 0 0,-1 1 0 0 0,0-1 1 0 0,0 1-1 0 0,0-1 0 0 0,0 1 0 0 0,0-1 0 0 0,0 1 0 0 0,1-1 0 0 0,-1 1 0 0 0,0-1 0 0 0,0 1 0 0 0,-1-1 1 0 0,1 1-1 0 0,0-1 0 0 0,0 1 0 0 0,0-1 0 0 0,0 1 0 0 0,0-1 0 0 0,0 1 0 0 0,-1-1 0 0 0,1 1 0 0 0,0-1 0 0 0,0 1 1 0 0,-1-1-1 0 0,1 1 0 0 0,0-1 0 0 0,-1 1 0 0 0,-9 7-59 0 0,-2 1 1 0 0,8-8 0 0 0,1 1 1 0 0,0 0 0 0 0,0 0 0 0 0,0 1-1 0 0,0-1 1 0 0,0 1 0 0 0,0-1 0 0 0,1 1-1 0 0,-1 0 1 0 0,-3 5 0 0 0,5-6 1 0 0,0 0 0 0 0,0-1-1 0 0,0 1 1 0 0,-1 0 0 0 0,1-1 0 0 0,0 0 0 0 0,-1 1 0 0 0,1-1-1 0 0,-3 2 1 0 0,-39 29 116 0 0,2-5 98 0 0,35-23-179 0 0,-19 17 151 0 0,-1 4 191 0 0,-2-2-1 0 0,-57 39 1 0 0,73-55-233 0 0,1 1 0 0 0,0 0 0 0 0,1 1 0 0 0,-15 16 0 0 0,11-11 84 0 0,-22 18 1 0 0,18-18-1 0 0,0 0 1 0 0,2 2 0 0 0,-1 0-1 0 0,-25 34 1 0 0,-4 1 465 0 0,41-45-637 0 0,-3 3 149 0 0,0-1 1 0 0,-15 13 0 0 0,13-13-23 0 0,8-7-142 0 0,0 1 1 0 0,0 0-1 0 0,-1 0 1 0 0,1-1 0 0 0,-1 0-1 0 0,0 1 1 0 0,1-1-1 0 0,-4 1 1 0 0,-10 7 204 0 0,6-13-140 0 0,10 4-101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25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8 9744 0 0,'0'10'277'0'0,"3"-1"508"0"0,-1-5-631 0 0,-1-2-127 0 0,-1-1 1 0 0,1 1-1 0 0,0-1 1 0 0,-1 1 0 0 0,1-1-1 0 0,0 1 1 0 0,0-1-1 0 0,0 0 1 0 0,0 1 0 0 0,0-1-1 0 0,0 0 1 0 0,1 0-1 0 0,-1 0 1 0 0,0 0 0 0 0,1 0-1 0 0,-1 0 1 0 0,0 0-1 0 0,1 0 1 0 0,-1-1 0 0 0,1 1-1 0 0,0-1 1 0 0,1 1-1 0 0,4 1 7 0 0,-1-2-1 0 0,1 1 0 0 0,0-1 1 0 0,0 0-1 0 0,0-1 0 0 0,-1 1 1 0 0,1-2-1 0 0,0 1 0 0 0,-1 0 1 0 0,1-1-1 0 0,-1-1 0 0 0,1 1 1 0 0,5-4-1 0 0,-9 5 42 0 0,0-1 0 0 0,-1 1-1 0 0,1-1 1 0 0,0 0 0 0 0,-1 0 0 0 0,3-3 0 0 0,7-4 386 0 0,-8 1 13 0 0,-4 7-460 0 0,0 1 1 0 0,0 0-1 0 0,0 0 1 0 0,0 0-1 0 0,0-1 1 0 0,0 1-1 0 0,1 0 1 0 0,-1 0-1 0 0,0-1 0 0 0,0 1 1 0 0,0 0-1 0 0,0 0 1 0 0,0 0-1 0 0,0-1 1 0 0,0 1-1 0 0,0 0 1 0 0,0 0-1 0 0,0-1 1 0 0,0 1-1 0 0,0 0 1 0 0,-1 0-1 0 0,1 0 0 0 0,0-1 1 0 0,0 1-1 0 0,0 0 1 0 0,0 0-1 0 0,0 0 1 0 0,0-1-1 0 0,0 1 1 0 0,-1 0-1 0 0,1 0 1 0 0,0 0-1 0 0,0 0 1 0 0,0-1-1 0 0,0 1 0 0 0,-1 0 1 0 0,1 0-1 0 0,0 0 1 0 0,0 0-1 0 0,0 0 1 0 0,-1 0-1 0 0,1 0 1 0 0,0 0-1 0 0,0 0 1 0 0,-1-1-1 0 0,1 1 1 0 0,-8 0 107 0 0,4-1-69 0 0,1 1 0 0 0,-1 0 0 0 0,1 0 1 0 0,-1 0-1 0 0,0 1 0 0 0,-6 1 0 0 0,4-1-18 0 0,3-1-19 0 0,1 0 0 0 0,-1 0 0 0 0,1 1 1 0 0,-1 0-1 0 0,1-1 0 0 0,0 1 0 0 0,-1 0 0 0 0,1 0 0 0 0,0 0 0 0 0,-3 2 0 0 0,-40 20 318 0 0,44-22-325 0 0,1-1 0 0 0,-1 0 0 0 0,0 1 0 0 0,0-1 0 0 0,0 0 0 0 0,1 1 0 0 0,-1-1 0 0 0,0 1 0 0 0,1 0 0 0 0,-1-1 0 0 0,0 1 0 0 0,1-1 0 0 0,-1 1 0 0 0,1 0 0 0 0,-1-1 0 0 0,1 1 0 0 0,-1 1 0 0 0,0-1 1 0 0,1 0-1 0 0,-1 0 1 0 0,1 0 0 0 0,-1 0-1 0 0,1 0 1 0 0,-1-1-1 0 0,0 1 1 0 0,1 0 0 0 0,-1 0-1 0 0,0-1 1 0 0,1 1 0 0 0,-1 0-1 0 0,-1 0 1 0 0,-1 1 28 0 0,0 1 0 0 0,0-1-1 0 0,0 1 1 0 0,0 0 0 0 0,1 0 0 0 0,-1 0 0 0 0,1 0 0 0 0,0 0-1 0 0,-3 5 1 0 0,1 2 73 0 0,1 1-1 0 0,-5 17 0 0 0,7-24-86 0 0,0 0 0 0 0,0 0 0 0 0,1 0 0 0 0,-1 0 0 0 0,1 0 0 0 0,0 0 0 0 0,0 0-1 0 0,1 0 1 0 0,-1 0 0 0 0,1 0 0 0 0,0 0 0 0 0,0 0 0 0 0,0 0 0 0 0,2 4 0 0 0,-2-7-13 0 0,1 1-1 0 0,-1 0 1 0 0,1-1 0 0 0,-1 1 0 0 0,1-1 0 0 0,0 1-1 0 0,-1-1 1 0 0,1 0 0 0 0,0 0 0 0 0,0 0 0 0 0,3 1-1 0 0,-4-1-9 0 0,3 1 14 0 0,0 0 0 0 0,0 0 0 0 0,0-1 0 0 0,1 1 0 0 0,-1-1 0 0 0,1 0 0 0 0,-1 0 0 0 0,9 0 0 0 0,-10-1-11 0 0,5 1 27 0 0,-1-1 0 0 0,0 0-1 0 0,1 0 1 0 0,-1-1 0 0 0,13-2-1 0 0,-14 1-15 0 0,1 1 23 0 0,0 0 0 0 0,0-1 0 0 0,0-1 0 0 0,0 1 1 0 0,7-5-1 0 0,-8 5-22 0 0,14-8 71 0 0,-2-2-6 0 0,-12 8-64 0 0,21-11 46 0 0,-2 4-38 0 0,-19 8-1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26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11352 0 0,'-4'5'321'0'0,"-3"6"276"0"0,7-11-599 0 0,0 0 1 0 0,1 0 0 0 0,-1 0 1 0 0,1 0-1 0 0,-1 0 0 0 0,0 0 1 0 0,1 0-1 0 0,-1 0 0 0 0,0 0 0 0 0,1 1 1 0 0,-1-1-1 0 0,0 0 0 0 0,1 0 0 0 0,-1 0 1 0 0,0 1-1 0 0,1-1 0 0 0,-1 0 1 0 0,0 0-1 0 0,1 1 0 0 0,-1-1 0 0 0,0 0 1 0 0,0 1-1 0 0,0-1 0 0 0,1 0 0 0 0,-1 1 1 0 0,0-1-1 0 0,0 0 0 0 0,0 1 1 0 0,0-1-1 0 0,0 0 0 0 0,1 1 0 0 0,-1-1 1 0 0,0 1-1 0 0,0-1 0 0 0,0 0 0 0 0,0 1 1 0 0,0-1-1 0 0,1 7 1 0 0,1-1-1 0 0,0 0 1 0 0,0 0 0 0 0,1 0 0 0 0,4 7-1 0 0,-1-4 2 0 0,0 7 32 0 0,0 1 0 0 0,0-1 0 0 0,5 33 0 0 0,1 4 43 0 0,-5-35 76 0 0,-6-15-73 0 0,1 1-1 0 0,-1-1 0 0 0,0 0 0 0 0,0 1 1 0 0,0-1-1 0 0,0 1 0 0 0,-1 0 1 0 0,1 4-1 0 0,0-3 413 0 0,-3-12 387 0 0,-2-7-746 0 0,1 0 0 0 0,-2-19-1 0 0,-2-12 133 0 0,8 42-228 0 0,-1 0 1 0 0,0-1 0 0 0,1 1-1 0 0,-1 0 1 0 0,1-1-1 0 0,0 1 1 0 0,0 0 0 0 0,0 0-1 0 0,1 0 1 0 0,1-3 0 0 0,1 0-9 0 0,0 0 0 0 0,0 1 0 0 0,1 0 0 0 0,-1 0 0 0 0,1 0 0 0 0,0 1 0 0 0,0 0 0 0 0,1 0 1 0 0,-1 0-1 0 0,1 0 0 0 0,10-4 0 0 0,3 0 68 0 0,21-6-1 0 0,-25 9-33 0 0,-7 2-30 0 0,1 1 0 0 0,-1 0 0 0 0,1 1 0 0 0,0-1 0 0 0,16 1 0 0 0,-18 1-31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26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4 9944 0 0,'-2'10'690'0'0,"2"-10"-656"0"0,-1 0-1 0 0,1-1 1 0 0,-1 1-1 0 0,1 0 1 0 0,0 0-1 0 0,-1 0 1 0 0,1 0 0 0 0,0-1-1 0 0,-1 1 1 0 0,1 0-1 0 0,0 0 1 0 0,-1-1 0 0 0,1 1-1 0 0,0 0 1 0 0,-1-1-1 0 0,1 1 1 0 0,0 0-1 0 0,0-1 1 0 0,-1 1 0 0 0,1 0-1 0 0,0-1 1 0 0,0 0-1 0 0,-1 1 201 0 0,-7-3 54 0 0,1 1-270 0 0,1 2 0 0 0,0-1 0 0 0,0 1 0 0 0,-1 0 1 0 0,1 0-1 0 0,0 0 0 0 0,-1 1 0 0 0,1 0 0 0 0,0 0 0 0 0,0 1 1 0 0,0 0-1 0 0,0 0 0 0 0,0 0 0 0 0,1 1 0 0 0,-1 0 0 0 0,0 0 1 0 0,1 0-1 0 0,0 1 0 0 0,0 0 0 0 0,0 0 0 0 0,0 0 1 0 0,1 0-1 0 0,0 1 0 0 0,0 0 0 0 0,0 0 0 0 0,0 0 0 0 0,1 0 1 0 0,-1 0-1 0 0,-3 11 0 0 0,0 3 362 0 0,2 0 0 0 0,-8 38 0 0 0,13-54-340 0 0,0-1 0 0 0,0 0 0 0 0,0 1-1 0 0,0-1 1 0 0,1 0 0 0 0,-1 1 0 0 0,1-1 0 0 0,-1 0 0 0 0,1 0 0 0 0,1 4 0 0 0,-1-5-3 0 0,0 1 1 0 0,-1-1 0 0 0,1 0 0 0 0,0 0-1 0 0,0 0 1 0 0,-1 0 0 0 0,1 1-1 0 0,0-1 1 0 0,0 0 0 0 0,0-1 0 0 0,1 1-1 0 0,-1 0 1 0 0,0 0 0 0 0,0 0 0 0 0,0-1-1 0 0,1 1 1 0 0,-1 0 0 0 0,0-1-1 0 0,2 1 1 0 0,-1-1-4 0 0,0-1 0 0 0,0 1 0 0 0,-1-1 0 0 0,1 1 0 0 0,0-1 0 0 0,-1 0 0 0 0,1 0 0 0 0,-1 0 0 0 0,1 0 0 0 0,-1 0 0 0 0,0 0 0 0 0,1-1 0 0 0,-1 1 0 0 0,0 0 0 0 0,0-1 0 0 0,1 1 0 0 0,0-2 0 0 0,17-24 169 0 0,-11 18-134 0 0,-1-1 0 0 0,0 1 0 0 0,-1-2 0 0 0,7-13 0 0 0,19-36 306 0 0,-30 55-297 0 0,1 1 0 0 0,-1 0 0 0 0,1 0 0 0 0,0 0 0 0 0,0 0 0 0 0,6-5 0 0 0,-8 8 124 0 0,-1 6-114 0 0,4 8-36 0 0,0 3 5 0 0,0 0 0 0 0,2 0-1 0 0,-1 0 1 0 0,12 20 0 0 0,-14-33-31 0 0,0 1 1 0 0,-1-1 0 0 0,1 0 0 0 0,0 0-1 0 0,4 3 1 0 0,-3-3-10 0 0,-1 1 19 0 0,0-1 1 0 0,1 0-1 0 0,-1 0 0 0 0,1 0 0 0 0,-1 0 1 0 0,1 0-1 0 0,5 2 0 0 0,-7-4-26 0 0,0 0 0 0 0,0-1 0 0 0,0 1 1 0 0,0-1-1 0 0,0 0 0 0 0,0 1 0 0 0,0-1 0 0 0,0 0 0 0 0,0 0 0 0 0,0 0 0 0 0,0-1 0 0 0,0 1 0 0 0,0 0 0 0 0,0-1 0 0 0,0 1 0 0 0,3-2 0 0 0,6-3 30 0 0,2 1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27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10040 0 0,'0'-5'131'0'0,"0"-6"602"0"0,0 10-718 0 0,0 1 0 0 0,0 0 0 0 0,0 0 0 0 0,0-1-1 0 0,1 1 1 0 0,-1 0 0 0 0,0 0 0 0 0,0 0 0 0 0,0-1-1 0 0,0 1 1 0 0,0 0 0 0 0,0 0 0 0 0,0-1 0 0 0,1 1-1 0 0,-1 0 1 0 0,0 0 0 0 0,0 0 0 0 0,0 0 0 0 0,0-1-1 0 0,1 1 1 0 0,-1 0 0 0 0,0 0 0 0 0,0 0 0 0 0,0 0-1 0 0,1 0 1 0 0,-1 0 0 0 0,0-1 0 0 0,0 1 0 0 0,1 0-1 0 0,-1 0 1 0 0,0 0 0 0 0,0 0 0 0 0,1 0 0 0 0,-1 0 167 0 0,5 28-105 0 0,-1 0-1 0 0,-2 0 1 0 0,0 0-1 0 0,-4 29 1 0 0,1-8 82 0 0,1-8 46 0 0,-1-13 170 0 0,5 45 1 0 0,0-30 154 0 0,-2-21-190 0 0,1 1 1 0 0,8 27 0 0 0,-11-49-337 0 0,3 9 185 0 0,0 1 1 0 0,5 10-1 0 0,-6-19-102 0 0,-1 1 0 0 0,1 0 0 0 0,-1 0-1 0 0,1-1 1 0 0,0 1 0 0 0,0-1-1 0 0,0 0 1 0 0,0 0 0 0 0,1 1-1 0 0,-1-2 1 0 0,5 5 0 0 0,-5-6-57 0 0,0 0 1 0 0,-1 0 0 0 0,1 0-1 0 0,0 0 1 0 0,-1-1-1 0 0,1 1 1 0 0,-1 0-1 0 0,1-1 1 0 0,0 1-1 0 0,-1-1 1 0 0,1 1 0 0 0,-1-1-1 0 0,3-1 1 0 0,1-1 51 0 0,5-1-14 0 0,0-1-1 0 0,-1 0 1 0 0,1-1-1 0 0,-1 0 1 0 0,0 0-1 0 0,-1-1 1 0 0,0 0-1 0 0,0-1 1 0 0,8-9-1 0 0,-2 2 22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27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12456 0 0,'0'0'1065'0'0,"0"3"278"0"0,0-2-1317 0 0,0-1 0 0 0,0 1-1 0 0,0-1 1 0 0,0 0 0 0 0,0 1 0 0 0,0-1 0 0 0,0 0 0 0 0,0 0 0 0 0,0 1 0 0 0,1-1 0 0 0,-1 0 0 0 0,0 1 0 0 0,0-1 0 0 0,0 0 0 0 0,0 1 0 0 0,1-1 0 0 0,-1 0 0 0 0,0 0 0 0 0,0 1 0 0 0,0-1 0 0 0,1 0 0 0 0,-1 0 0 0 0,0 1 0 0 0,0-1 0 0 0,1 0 0 0 0,-1 0 0 0 0,0 0 0 0 0,1 0 0 0 0,-1 0 0 0 0,0 1 0 0 0,1-1 0 0 0,-1 0 0 0 0,0 0 0 0 0,1 0 0 0 0,-1 0 0 0 0,0 0 0 0 0,1 0 0 0 0,-1 0 0 0 0,1 0 0 0 0,12 4 80 0 0,5 2-79 0 0,-12-5-23 0 0,23 1 12 0 0,-1-2-10 0 0,9-2-4 0 0,-5-3-2 0 0,-5-1 0 0 0,-6 4 0 0 0,-7 0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28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9944 0 0,'1'3'35'0'0,"-1"0"1"0"0,1 0 0 0 0,0 0 0 0 0,0-1-1 0 0,0 1 1 0 0,0 0 0 0 0,1 0 0 0 0,1 3-1 0 0,-2-5-21 0 0,0 0 0 0 0,0 0 0 0 0,0 0-1 0 0,0-1 1 0 0,0 1 0 0 0,0 0 0 0 0,0 0-1 0 0,0-1 1 0 0,0 1 0 0 0,1-1 0 0 0,-1 1-1 0 0,0-1 1 0 0,0 1 0 0 0,1-1 0 0 0,-1 0-1 0 0,0 1 1 0 0,1-1 0 0 0,-1 0 0 0 0,0 0-1 0 0,1 0 1 0 0,-1 0 0 0 0,0 0 0 0 0,0-1-1 0 0,2 1 1 0 0,38-7 73 0 0,-10 2-39 0 0,6-4 22 0 0,-24 5 96 0 0,1-1-1 0 0,-1-1 0 0 0,0 0 1 0 0,15-9-1 0 0,-25 13-172 0 0,13-10 794 0 0,-15 12-729 0 0,-1-1 0 0 0,1 1 0 0 0,-1-1-1 0 0,0 0 1 0 0,1 1 0 0 0,-1-1 0 0 0,1 0 0 0 0,-1 1 0 0 0,0-1 0 0 0,1 0 0 0 0,-1 1 0 0 0,0-1-1 0 0,0 0 1 0 0,0 0 0 0 0,0 0 0 0 0,0 1 0 0 0,1-1 0 0 0,-1 0 0 0 0,0 0 0 0 0,-1 1 0 0 0,1-1-1 0 0,0 0 1 0 0,0-1 0 0 0,-1 1-36 0 0,0 1 0 0 0,1-1 0 0 0,-1 1 0 0 0,0-1 1 0 0,0 1-1 0 0,1 0 0 0 0,-1-1 0 0 0,0 1 0 0 0,0 0 0 0 0,0 0 0 0 0,1-1 0 0 0,-3 1 0 0 0,2 0 2 0 0,-1-1 0 0 0,1 1-1 0 0,0-1 1 0 0,-1 1 0 0 0,1 0 0 0 0,-1-1 0 0 0,1 1 0 0 0,0 0-1 0 0,-4 0 1 0 0,1 0 21 0 0,-4 1 79 0 0,-23 6 109 0 0,26-6-209 0 0,1-1 18 0 0,-1 1 1 0 0,0 0 0 0 0,1 0-1 0 0,-1 0 1 0 0,0 0-1 0 0,1 1 1 0 0,0 0-1 0 0,-1 0 1 0 0,-4 3-1 0 0,-14 11 173 0 0,15-12-167 0 0,2-1 14 0 0,0 0 0 0 0,0 1-1 0 0,0 0 1 0 0,0 0 0 0 0,1 0-1 0 0,0 1 1 0 0,0 0 0 0 0,0 0-1 0 0,0 0 1 0 0,-6 10 0 0 0,7-6 54 0 0,0 0 1 0 0,1 0 0 0 0,0 1 0 0 0,-3 19-1 0 0,6-28-104 0 0,-1 0-1 0 0,1 0 1 0 0,0 0-1 0 0,0 1 1 0 0,0-1-1 0 0,1 0 1 0 0,-1 0-1 0 0,0 0 1 0 0,0 1-1 0 0,0-1 1 0 0,1 0-1 0 0,-1 0 1 0 0,1 0-1 0 0,-1 0 1 0 0,1 0-1 0 0,-1 0 1 0 0,1 0-1 0 0,0 0 1 0 0,0 0-1 0 0,-1 0 0 0 0,1 0 1 0 0,0 0-1 0 0,1 0 1 0 0,0 1 1 0 0,1 0 0 0 0,0 0 1 0 0,-1-1-1 0 0,1 1 0 0 0,0-1 0 0 0,0 0 1 0 0,0 0-1 0 0,4 1 0 0 0,-2 0-2 0 0,19 3 42 0 0,-18-4-42 0 0,-3 0-4 0 0,0 0-1 0 0,-1-1 1 0 0,1 0 0 0 0,0 0-1 0 0,0 1 1 0 0,0-2 0 0 0,5 1-1 0 0,8-2 14 0 0,0 0 1 0 0,-1-1-1 0 0,1-1 0 0 0,0 0 0 0 0,-1-1 0 0 0,16-8 0 0 0,-18 7-12 0 0,-2-1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28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290 456 9848 0 0,'0'-2'101'0'0,"1"4"144"0"0,-1 2 202 0 0,0-12-200 0 0,0 7-238 0 0,0 0 1 0 0,0 0-1 0 0,0 0 1 0 0,0 0-1 0 0,-1 0 1 0 0,1 0-1 0 0,0 0 1 0 0,-1 0-1 0 0,1 1 1 0 0,-1-1-1 0 0,1 0 1 0 0,-1 0-1 0 0,0 0 1 0 0,1 0-1 0 0,-1 1 1 0 0,0-1-1 0 0,1 0 1 0 0,-1 1 0 0 0,0-1-1 0 0,0 0 1 0 0,0 1-1 0 0,1-1 1 0 0,-1 1-1 0 0,0-1 1 0 0,0 1-1 0 0,-1-1 1 0 0,-26-5 52 0 0,27 5-43 0 0,-3 1 2 0 0,1-1 0 0 0,-1 1 0 0 0,1 0 0 0 0,0 0 1 0 0,-1 1-1 0 0,1-1 0 0 0,0 1 0 0 0,-7 1 0 0 0,4-1-2 0 0,-19 7 115 0 0,18-6-100 0 0,-21 11 139 0 0,22-10-138 0 0,3-2-9 0 0,0 0-1 0 0,1 1 1 0 0,-1-1-1 0 0,0 1 1 0 0,1-1-1 0 0,0 1 1 0 0,-4 3 0 0 0,1-2 18 0 0,3-1-18 0 0,0-1-1 0 0,-1 1 1 0 0,1-1-1 0 0,0 1 0 0 0,1 0 1 0 0,-1 0-1 0 0,0 0 1 0 0,-2 2-1 0 0,-15 19 240 0 0,-37 60 695 0 0,54-79-888 0 0,1-1 0 0 0,-1 1 0 0 0,0 0 0 0 0,1-1 0 0 0,0 1-1 0 0,0 0 1 0 0,0 0 0 0 0,0 4 0 0 0,1-7-56 0 0,0 0-1 0 0,0 0 1 0 0,0 0 0 0 0,0 0 0 0 0,0 0-1 0 0,1 0 1 0 0,-1 0 0 0 0,0 0 0 0 0,1 0-1 0 0,-1 0 1 0 0,1-1 0 0 0,-1 1 0 0 0,1 0-1 0 0,-1 0 1 0 0,1 0 0 0 0,-1-1 0 0 0,1 1-1 0 0,0 0 1 0 0,-1 0 0 0 0,1-1 0 0 0,0 1-1 0 0,0-1 1 0 0,0 1 0 0 0,0-1-1 0 0,-1 1 1 0 0,1-1 0 0 0,0 1 0 0 0,2-1-1 0 0,21 7 131 0 0,-24-7-143 0 0,16 4 97 0 0,-14-3-84 0 0,0 0-1 0 0,0 0 1 0 0,1-1 0 0 0,-1 1 0 0 0,0-1 0 0 0,0 0 0 0 0,1 1-1 0 0,-1-1 1 0 0,0 0 0 0 0,1-1 0 0 0,-1 1 0 0 0,3-1 0 0 0,43-6 184 0 0,-45 7-187 0 0,-1 0 0 0 0,1 0 0 0 0,-1-1 1 0 0,1 1-1 0 0,-1-1 0 0 0,0 0 1 0 0,1 1-1 0 0,3-3 0 0 0,-1 0 10 0 0,-4 3-16 0 0,1 0 0 0 0,-1 0-1 0 0,0-1 1 0 0,0 1 0 0 0,0 0 0 0 0,0-1-1 0 0,0 1 1 0 0,1-1 0 0 0,-1 1-1 0 0,0-1 1 0 0,0 0 0 0 0,0 0 0 0 0,-1 1-1 0 0,3-3 1 0 0,8-7 87 0 0,27-22 105 0 0,-22 19-106 0 0,-13 11-81 0 0,-1 0-1 0 0,0-1 1 0 0,1 1 0 0 0,-1-1-1 0 0,0 1 1 0 0,0-1 0 0 0,3-5-1 0 0,15-26 141 0 0,30-63-1 0 0,52-155 346 0 0,-94 232-402 0 0,-1-1 1 0 0,-1 0-1 0 0,6-36 0 0 0,-11 47-48 0 0,0-1 0 0 0,-2-11-1 0 0,1 4 30 0 0,0 19-73 0 0,0-1-1 0 0,0 0 0 0 0,-1 0 0 0 0,1 0 0 0 0,0 0 0 0 0,0 0 0 0 0,0 1 1 0 0,0-1-1 0 0,0 0 0 0 0,0 0 0 0 0,0 0 0 0 0,-1 0 0 0 0,1 0 0 0 0,0 0 1 0 0,0 0-1 0 0,0 0 0 0 0,0 0 0 0 0,0 0 0 0 0,-1 0 0 0 0,1 0 1 0 0,0 1-1 0 0,0-1 0 0 0,0 0 0 0 0,0 0 0 0 0,0 0 0 0 0,-1 0 0 0 0,1 0 1 0 0,0 0-1 0 0,0 0 0 0 0,0-1 0 0 0,0 1 0 0 0,0 0 0 0 0,-1 0 0 0 0,1 0 1 0 0,0 0-1 0 0,0 0 0 0 0,0 0 0 0 0,0 0 0 0 0,0 0 0 0 0,-1 0 0 0 0,1 0 1 0 0,0 0-1 0 0,0 0 0 0 0,0-1 0 0 0,0 1 0 0 0,0 0 0 0 0,0 0 0 0 0,0 0 1 0 0,-1 0-1 0 0,1 0 0 0 0,0 0 0 0 0,0-1 0 0 0,0 1 0 0 0,0 0 0 0 0,0 0 1 0 0,0 0-1 0 0,0 0 0 0 0,0 0 0 0 0,0-1 0 0 0,0 1 0 0 0,0 0 0 0 0,0 0 1 0 0,0 0-1 0 0,0 0 0 0 0,0-1 0 0 0,0 1 0 0 0,-7 9 37 0 0,-100 216 212 0 0,97-199-201 0 0,1 0 1 0 0,1 0-1 0 0,2 0 1 0 0,0 1-1 0 0,-1 27 0 0 0,6-45-15 0 0,2 0 0 0 0,1 16-1 0 0,1 9 53 0 0,-3-26-62 0 0,1-1-1 0 0,-1 0 0 0 0,1 0 1 0 0,1 1-1 0 0,-1-1 1 0 0,1 0-1 0 0,0 0 1 0 0,1 0-1 0 0,0-1 1 0 0,0 1-1 0 0,0-1 0 0 0,1 1 1 0 0,0-1-1 0 0,0 0 1 0 0,0 0-1 0 0,1-1 1 0 0,6 7-1 0 0,-8-11-4 0 0,-1 1 0 0 0,1 0 0 0 0,-1-1 0 0 0,1 0 0 0 0,0 1 0 0 0,0-1 0 0 0,0 0 0 0 0,0 0 0 0 0,0-1 0 0 0,0 1 0 0 0,0-1 0 0 0,0 1 0 0 0,0-1 0 0 0,0 0 0 0 0,0 0 0 0 0,5-1 0 0 0,4-1 27 0 0,-1 1 0 0 0,0-2 0 0 0,14-4 0 0 0,-12 2 8 0 0,-11 4-36 0 0,1-1 0 0 0,-1 1 1 0 0,1 1-1 0 0,-1-1 0 0 0,1 0 1 0 0,0 1-1 0 0,3-1 0 0 0,-5 1-11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0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17 148 696 0 0,'0'7'26'0'0,"0"2"76"0"0,0 9 1090 0 0,-12-17 318 0 0,7-1-396 0 0,9 0 111 0 0,-2 0-1072 0 0,1-1-1 0 0,-1 0 1 0 0,0 0 0 0 0,0 0-1 0 0,-1 0 1 0 0,1 0-1 0 0,0 0 1 0 0,0 0-1 0 0,0-1 1 0 0,-1 1 0 0 0,1-1-1 0 0,-1 1 1 0 0,1-1-1 0 0,1-2 1 0 0,-2 2-69 0 0,12-8 166 0 0,-12 9-226 0 0,0 1 0 0 0,0-1 0 0 0,1 0 0 0 0,-1 0 0 0 0,0 0 0 0 0,-1 0 0 0 0,1 0 0 0 0,0 0 0 0 0,0 0 0 0 0,1-2 0 0 0,15-29 824 0 0,-16 30-778 0 0,0 0 0 0 0,1 0 1 0 0,-1 1-1 0 0,0-1 1 0 0,1 0-1 0 0,0 1 0 0 0,2-3 1 0 0,-1 2 13 0 0,-1 0 0 0 0,1-1 1 0 0,-1 1-1 0 0,0 0 0 0 0,0-1 1 0 0,3-4-1 0 0,-2 1 3 0 0,-2 4-45 0 0,0 0 0 0 0,-1 1 1 0 0,1-1-1 0 0,0 0 0 0 0,1 0 1 0 0,-1 0-1 0 0,0 1 1 0 0,0-1-1 0 0,1 1 0 0 0,-1-1 1 0 0,1 1-1 0 0,2-2 0 0 0,-3 2-8 0 0,-1 0 0 0 0,1 0 0 0 0,0 0-1 0 0,0 0 1 0 0,0 0 0 0 0,0 0 0 0 0,-1 0-1 0 0,1 0 1 0 0,0 0 0 0 0,0-2 0 0 0,7-10 445 0 0,-3 5-159 0 0,-5 8-310 0 0,0 0 1 0 0,0 0-1 0 0,0 0 1 0 0,-1 0-1 0 0,1-1 0 0 0,0 1 1 0 0,0 0-1 0 0,0 0 1 0 0,0 0-1 0 0,0 0 1 0 0,0 0-1 0 0,0 0 0 0 0,0 0 1 0 0,0 0-1 0 0,0-1 1 0 0,0 1-1 0 0,0 0 1 0 0,0 0-1 0 0,0 0 0 0 0,0 0 1 0 0,1 0-1 0 0,-1 0 1 0 0,0 0-1 0 0,0 0 1 0 0,0 0-1 0 0,0-1 0 0 0,0 1 1 0 0,0 0-1 0 0,0 0 1 0 0,0 0-1 0 0,0 0 1 0 0,0 0-1 0 0,0 0 0 0 0,0 0 1 0 0,0 0-1 0 0,1 0 1 0 0,-1 0-1 0 0,0 0 1 0 0,0 0-1 0 0,0 0 1 0 0,0 0-1 0 0,0 0 0 0 0,0 0 1 0 0,0 0-1 0 0,0 0 1 0 0,0 0-1 0 0,1 0 1 0 0,-1 0-1 0 0,0 0 0 0 0,0 0 1 0 0,0 0-1 0 0,0 0 1 0 0,0 0-1 0 0,0 0 1 0 0,0 0-1 0 0,0 0 0 0 0,1 0 1 0 0,-1 0-1 0 0,0 0 1 0 0,0 0-1 0 0,0 0 1 0 0,17-3 1262 0 0,-16 3-1258 0 0,-1 0-1 0 0,1 1 1 0 0,0-1-1 0 0,-1 0 1 0 0,1 0 0 0 0,0 1-1 0 0,-1-1 1 0 0,1 1 0 0 0,0-1-1 0 0,-1 1 1 0 0,1-1-1 0 0,-1 1 1 0 0,1-1 0 0 0,-1 1-1 0 0,1-1 1 0 0,-1 1 0 0 0,0-1-1 0 0,1 2 1 0 0,9 16 136 0 0,-3-6-28 0 0,32 63 361 0 0,-37-71-459 0 0,1 0 1 0 0,-1 0-1 0 0,0 0 0 0 0,1 0 1 0 0,4 3-1 0 0,-5-4-3 0 0,-1-1 0 0 0,1 0 0 0 0,0 1 0 0 0,0 0 0 0 0,-1-1 0 0 0,3 6 0 0 0,-1-2 33 0 0,0-3 5 0 0,-1-8 14 0 0,-1-10-62 0 0,-1 12-36 0 0,0 2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1.7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 0 6520 0 0,'0'1'124'0'0,"0"2"-35"0"0,0 5 34 0 0,-1-6-90 0 0,1-2-40 0 0,-1 0-1 0 0,1 0 1 0 0,-1 0-1 0 0,1 0 1 0 0,-1 0-1 0 0,1 0 1 0 0,-1-1-1 0 0,1 1 1 0 0,0 0-1 0 0,-1 0 1 0 0,1 0-1 0 0,-1-1 1 0 0,1 1 0 0 0,-1 0-1 0 0,1-1 1 0 0,0 1-1 0 0,-1-1 1 0 0,-1 0-116 0 0,-26-4-2565 0 0,-7 3 3472 0 0,34 2-717 0 0,1 1 0 0 0,-1-1 1 0 0,0 1-1 0 0,0 0 0 0 0,1-1 1 0 0,-1 1-1 0 0,0 0 0 0 0,1-1 1 0 0,-1 1-1 0 0,0 0 0 0 0,1 0 1 0 0,-1 0-1 0 0,1 0 0 0 0,-1 1 1 0 0,-1 1 160 0 0,-1 0 116 0 0,-1 1-1 0 0,1 0 0 0 0,0 0 0 0 0,0 0 0 0 0,1 0 0 0 0,-1 0 0 0 0,1 1 0 0 0,-2 4 0 0 0,3-7-271 0 0,1-1-1 0 0,0 1 0 0 0,-1 0 1 0 0,1-1-1 0 0,0 1 0 0 0,0 0 1 0 0,0 0-1 0 0,0-1 0 0 0,0 1 1 0 0,0 2-1 0 0,1 8 284 0 0,0 83 1616 0 0,4-50-1190 0 0,-5 171 2225 0 0,8-172-2508 0 0,-8-41-459 0 0,1 1-1 0 0,0-1 1 0 0,-1 0 0 0 0,1 1-1 0 0,1-1 1 0 0,1 4 0 0 0,-3-5 6 0 0,1 1-1 0 0,-1-1 1 0 0,0 1 0 0 0,1-1 0 0 0,-1 1 0 0 0,0 0 0 0 0,-1 4-1 0 0,0-2 11 0 0,1-4 34 0 0,5-9-15 0 0,-4 5-62 0 0,1-14-13 0 0,-2 13-4 0 0,0 3-3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4:20:52.4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2 7136 0 0,'-1'-1'0'0'0,"1"1"0"0"0,0 0 0 0 0,-1 0 0 0 0,1 0 0 0 0,0 0 0 0 0,-1 0 0 0 0,1 0 0 0 0,0-1 0 0 0,-1 1 0 0 0,1 0 0 0 0,0 0 0 0 0,-1 0 0 0 0,1 0 0 0 0,-1 0 0 0 0,1 0 0 0 0,0 0 0 0 0,-1 1 0 0 0,1-1 0 0 0,0 0 0 0 0,-1 0 0 0 0,1 0 0 0 0,-6 4 6 0 0,-1 1 86 0 0,2-1-38 0 0,4-11 2284 0 0,9 15-1339 0 0,-8-6-946 0 0,1 0-1 0 0,0 0 1 0 0,0 0-1 0 0,0 0 1 0 0,0 0-1 0 0,0-1 1 0 0,0 1-1 0 0,0 0 1 0 0,1-1-1 0 0,-1 1 1 0 0,1-1 0 0 0,-1 1-1 0 0,1-1 1 0 0,-1 0-1 0 0,4 3 1 0 0,-1-1 57 0 0,0-1 1 0 0,0 1-1 0 0,-1 1 1 0 0,1-1-1 0 0,-1 1 1 0 0,4 5 0 0 0,13 19 359 0 0,-20-27-454 0 0,1 0-1 0 0,-1-1 1 0 0,1 1-1 0 0,-1 0 1 0 0,1 0 0 0 0,0-1-1 0 0,-1 1 1 0 0,1 0-1 0 0,0-1 1 0 0,-1 1-1 0 0,1 0 1 0 0,0-1-1 0 0,0 1 1 0 0,1 0-1 0 0,11 7 192 0 0,18 18 189 0 0,-30-25-365 0 0,0 0 0 0 0,0 1 0 0 0,0-1-1 0 0,0 0 1 0 0,0 1 0 0 0,0-1 0 0 0,0 1 0 0 0,0-1-1 0 0,0 1 1 0 0,0 1 0 0 0,2 3 90 0 0,15 28 598 0 0,-16-32-673 0 0,0 0 1 0 0,-1 0-1 0 0,1 0 0 0 0,0 0 1 0 0,-1 0-1 0 0,1 0 0 0 0,0 4 1 0 0,-1-6-33 0 0,-1 0 1 0 0,1 1 0 0 0,-1-1-1 0 0,1 0 1 0 0,-1 0 0 0 0,1 1-1 0 0,-1-1 1 0 0,1 0 0 0 0,-1 0-1 0 0,1 1 1 0 0,-1-1 0 0 0,1 0-1 0 0,-1 0 1 0 0,1 0 0 0 0,-1 0-1 0 0,1 0 1 0 0,-1 0 0 0 0,1 0 0 0 0,-1 0-1 0 0,1 0 1 0 0,-1 0 0 0 0,1 0-1 0 0,-1 0 1 0 0,1-1 0 0 0,0 1-1 0 0,-1 0 1 0 0,1 0 0 0 0,-1 0-1 0 0,0-1 1 0 0,2 0 0 0 0,10-5 159 0 0,3-6 28 0 0,-2 0 1 0 0,24-28-1 0 0,-26 28-125 0 0,43-34 279 0 0,-43 38-263 0 0,-11 8-88 0 0,1 0 0 0 0,0-1 0 0 0,-1 1 0 0 0,1-1 0 0 0,0 1 0 0 0,-1-1 0 0 0,1 1 1 0 0,-1-1-1 0 0,1 1 0 0 0,-1-1 0 0 0,1 1 0 0 0,-1-1 0 0 0,1 0 0 0 0,-1 1 0 0 0,0-1 0 0 0,1 0 0 0 0,-1 1 0 0 0,0-2 0 0 0,1 0 6 0 0,1-2 13 0 0,-1 0 0 0 0,1 1 1 0 0,0-1-1 0 0,0 1 0 0 0,0-1 1 0 0,1 1-1 0 0,-1 0 0 0 0,5-4 0 0 0,-6 5 6 0 0,1 1 0 0 0,0-1 0 0 0,-1 1 0 0 0,1-1 0 0 0,-1 0-1 0 0,0 1 1 0 0,2-4 0 0 0,-2 5 6 0 0,-1-2-45 0 0,-10 1 174 0 0,-5 1-156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microsoft.com/office/2007/relationships/media" Target="../media/media2.wav"/><Relationship Id="rId7" Type="http://schemas.openxmlformats.org/officeDocument/2006/relationships/slideLayout" Target="../slideLayouts/slideLayout1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2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aahhi@uvic.ca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teinmetz1.github.io/DeepAFx-S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8.png"/><Relationship Id="rId42" Type="http://schemas.openxmlformats.org/officeDocument/2006/relationships/customXml" Target="../ink/ink21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52.png"/><Relationship Id="rId16" Type="http://schemas.openxmlformats.org/officeDocument/2006/relationships/customXml" Target="../ink/ink8.xml"/><Relationship Id="rId11" Type="http://schemas.openxmlformats.org/officeDocument/2006/relationships/image" Target="../media/image13.png"/><Relationship Id="rId32" Type="http://schemas.openxmlformats.org/officeDocument/2006/relationships/customXml" Target="../ink/ink16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7.png"/><Relationship Id="rId5" Type="http://schemas.openxmlformats.org/officeDocument/2006/relationships/image" Target="../media/image10.png"/><Relationship Id="rId90" Type="http://schemas.openxmlformats.org/officeDocument/2006/relationships/customXml" Target="../ink/ink45.xml"/><Relationship Id="rId95" Type="http://schemas.openxmlformats.org/officeDocument/2006/relationships/image" Target="../media/image55.png"/><Relationship Id="rId22" Type="http://schemas.openxmlformats.org/officeDocument/2006/relationships/customXml" Target="../ink/ink11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42.png"/><Relationship Id="rId80" Type="http://schemas.openxmlformats.org/officeDocument/2006/relationships/customXml" Target="../ink/ink40.xml"/><Relationship Id="rId85" Type="http://schemas.openxmlformats.org/officeDocument/2006/relationships/image" Target="../media/image50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0.xml"/><Relationship Id="rId41" Type="http://schemas.openxmlformats.org/officeDocument/2006/relationships/image" Target="../media/image28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5.png"/><Relationship Id="rId83" Type="http://schemas.openxmlformats.org/officeDocument/2006/relationships/image" Target="../media/image49.png"/><Relationship Id="rId88" Type="http://schemas.openxmlformats.org/officeDocument/2006/relationships/customXml" Target="../ink/ink44.xml"/><Relationship Id="rId91" Type="http://schemas.openxmlformats.org/officeDocument/2006/relationships/image" Target="../media/image53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5.xml"/><Relationship Id="rId31" Type="http://schemas.openxmlformats.org/officeDocument/2006/relationships/image" Target="../media/image23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39.xml"/><Relationship Id="rId81" Type="http://schemas.openxmlformats.org/officeDocument/2006/relationships/image" Target="../media/image48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39" Type="http://schemas.openxmlformats.org/officeDocument/2006/relationships/image" Target="../media/image27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5.png"/><Relationship Id="rId76" Type="http://schemas.openxmlformats.org/officeDocument/2006/relationships/customXml" Target="../ink/ink38.xml"/><Relationship Id="rId97" Type="http://schemas.openxmlformats.org/officeDocument/2006/relationships/image" Target="../media/image56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22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30.png"/><Relationship Id="rId66" Type="http://schemas.openxmlformats.org/officeDocument/2006/relationships/customXml" Target="../ink/ink33.xml"/><Relationship Id="rId87" Type="http://schemas.openxmlformats.org/officeDocument/2006/relationships/image" Target="../media/image51.png"/><Relationship Id="rId61" Type="http://schemas.openxmlformats.org/officeDocument/2006/relationships/image" Target="../media/image38.png"/><Relationship Id="rId82" Type="http://schemas.openxmlformats.org/officeDocument/2006/relationships/customXml" Target="../ink/ink41.xml"/><Relationship Id="rId19" Type="http://schemas.openxmlformats.org/officeDocument/2006/relationships/image" Target="../media/image17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5.png"/><Relationship Id="rId56" Type="http://schemas.openxmlformats.org/officeDocument/2006/relationships/customXml" Target="../ink/ink28.xml"/><Relationship Id="rId77" Type="http://schemas.openxmlformats.org/officeDocument/2006/relationships/image" Target="../media/image46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33.png"/><Relationship Id="rId72" Type="http://schemas.openxmlformats.org/officeDocument/2006/relationships/customXml" Target="../ink/ink36.xml"/><Relationship Id="rId93" Type="http://schemas.openxmlformats.org/officeDocument/2006/relationships/image" Target="../media/image54.png"/><Relationship Id="rId98" Type="http://schemas.openxmlformats.org/officeDocument/2006/relationships/customXml" Target="../ink/ink49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68.png"/><Relationship Id="rId42" Type="http://schemas.openxmlformats.org/officeDocument/2006/relationships/customXml" Target="../ink/ink71.xml"/><Relationship Id="rId63" Type="http://schemas.openxmlformats.org/officeDocument/2006/relationships/image" Target="../media/image89.png"/><Relationship Id="rId84" Type="http://schemas.openxmlformats.org/officeDocument/2006/relationships/customXml" Target="../ink/ink92.xml"/><Relationship Id="rId138" Type="http://schemas.openxmlformats.org/officeDocument/2006/relationships/customXml" Target="../ink/ink119.xml"/><Relationship Id="rId159" Type="http://schemas.openxmlformats.org/officeDocument/2006/relationships/image" Target="../media/image137.png"/><Relationship Id="rId170" Type="http://schemas.openxmlformats.org/officeDocument/2006/relationships/customXml" Target="../ink/ink135.xml"/><Relationship Id="rId107" Type="http://schemas.openxmlformats.org/officeDocument/2006/relationships/image" Target="../media/image111.png"/><Relationship Id="rId11" Type="http://schemas.openxmlformats.org/officeDocument/2006/relationships/image" Target="../media/image63.png"/><Relationship Id="rId32" Type="http://schemas.openxmlformats.org/officeDocument/2006/relationships/customXml" Target="../ink/ink66.xml"/><Relationship Id="rId53" Type="http://schemas.openxmlformats.org/officeDocument/2006/relationships/image" Target="../media/image84.png"/><Relationship Id="rId74" Type="http://schemas.openxmlformats.org/officeDocument/2006/relationships/customXml" Target="../ink/ink87.xml"/><Relationship Id="rId128" Type="http://schemas.openxmlformats.org/officeDocument/2006/relationships/customXml" Target="../ink/ink114.xml"/><Relationship Id="rId149" Type="http://schemas.openxmlformats.org/officeDocument/2006/relationships/image" Target="../media/image132.png"/><Relationship Id="rId5" Type="http://schemas.openxmlformats.org/officeDocument/2006/relationships/image" Target="../media/image60.png"/><Relationship Id="rId95" Type="http://schemas.openxmlformats.org/officeDocument/2006/relationships/image" Target="../media/image105.png"/><Relationship Id="rId160" Type="http://schemas.openxmlformats.org/officeDocument/2006/relationships/customXml" Target="../ink/ink130.xml"/><Relationship Id="rId181" Type="http://schemas.openxmlformats.org/officeDocument/2006/relationships/image" Target="../media/image148.png"/><Relationship Id="rId22" Type="http://schemas.openxmlformats.org/officeDocument/2006/relationships/customXml" Target="../ink/ink61.xml"/><Relationship Id="rId43" Type="http://schemas.openxmlformats.org/officeDocument/2006/relationships/image" Target="../media/image79.png"/><Relationship Id="rId64" Type="http://schemas.openxmlformats.org/officeDocument/2006/relationships/customXml" Target="../ink/ink82.xml"/><Relationship Id="rId118" Type="http://schemas.openxmlformats.org/officeDocument/2006/relationships/customXml" Target="../ink/ink109.xml"/><Relationship Id="rId139" Type="http://schemas.openxmlformats.org/officeDocument/2006/relationships/image" Target="../media/image127.png"/><Relationship Id="rId85" Type="http://schemas.openxmlformats.org/officeDocument/2006/relationships/image" Target="../media/image100.png"/><Relationship Id="rId150" Type="http://schemas.openxmlformats.org/officeDocument/2006/relationships/customXml" Target="../ink/ink125.xml"/><Relationship Id="rId171" Type="http://schemas.openxmlformats.org/officeDocument/2006/relationships/image" Target="../media/image143.png"/><Relationship Id="rId12" Type="http://schemas.openxmlformats.org/officeDocument/2006/relationships/customXml" Target="../ink/ink56.xml"/><Relationship Id="rId33" Type="http://schemas.openxmlformats.org/officeDocument/2006/relationships/image" Target="../media/image74.png"/><Relationship Id="rId108" Type="http://schemas.openxmlformats.org/officeDocument/2006/relationships/customXml" Target="../ink/ink104.xml"/><Relationship Id="rId129" Type="http://schemas.openxmlformats.org/officeDocument/2006/relationships/image" Target="../media/image122.png"/><Relationship Id="rId54" Type="http://schemas.openxmlformats.org/officeDocument/2006/relationships/customXml" Target="../ink/ink77.xml"/><Relationship Id="rId75" Type="http://schemas.openxmlformats.org/officeDocument/2006/relationships/image" Target="../media/image95.png"/><Relationship Id="rId96" Type="http://schemas.openxmlformats.org/officeDocument/2006/relationships/customXml" Target="../ink/ink98.xml"/><Relationship Id="rId140" Type="http://schemas.openxmlformats.org/officeDocument/2006/relationships/customXml" Target="../ink/ink120.xml"/><Relationship Id="rId161" Type="http://schemas.openxmlformats.org/officeDocument/2006/relationships/image" Target="../media/image138.png"/><Relationship Id="rId182" Type="http://schemas.openxmlformats.org/officeDocument/2006/relationships/customXml" Target="../ink/ink141.xml"/><Relationship Id="rId6" Type="http://schemas.openxmlformats.org/officeDocument/2006/relationships/customXml" Target="../ink/ink53.xml"/><Relationship Id="rId23" Type="http://schemas.openxmlformats.org/officeDocument/2006/relationships/image" Target="../media/image69.png"/><Relationship Id="rId119" Type="http://schemas.openxmlformats.org/officeDocument/2006/relationships/image" Target="../media/image117.png"/><Relationship Id="rId44" Type="http://schemas.openxmlformats.org/officeDocument/2006/relationships/customXml" Target="../ink/ink72.xml"/><Relationship Id="rId65" Type="http://schemas.openxmlformats.org/officeDocument/2006/relationships/image" Target="../media/image90.png"/><Relationship Id="rId86" Type="http://schemas.openxmlformats.org/officeDocument/2006/relationships/customXml" Target="../ink/ink93.xml"/><Relationship Id="rId130" Type="http://schemas.openxmlformats.org/officeDocument/2006/relationships/customXml" Target="../ink/ink115.xml"/><Relationship Id="rId151" Type="http://schemas.openxmlformats.org/officeDocument/2006/relationships/image" Target="../media/image133.png"/><Relationship Id="rId172" Type="http://schemas.openxmlformats.org/officeDocument/2006/relationships/customXml" Target="../ink/ink136.xml"/><Relationship Id="rId13" Type="http://schemas.openxmlformats.org/officeDocument/2006/relationships/image" Target="../media/image64.png"/><Relationship Id="rId18" Type="http://schemas.openxmlformats.org/officeDocument/2006/relationships/customXml" Target="../ink/ink59.xml"/><Relationship Id="rId39" Type="http://schemas.openxmlformats.org/officeDocument/2006/relationships/image" Target="../media/image77.png"/><Relationship Id="rId109" Type="http://schemas.openxmlformats.org/officeDocument/2006/relationships/image" Target="../media/image112.png"/><Relationship Id="rId34" Type="http://schemas.openxmlformats.org/officeDocument/2006/relationships/customXml" Target="../ink/ink67.xml"/><Relationship Id="rId50" Type="http://schemas.openxmlformats.org/officeDocument/2006/relationships/customXml" Target="../ink/ink75.xml"/><Relationship Id="rId55" Type="http://schemas.openxmlformats.org/officeDocument/2006/relationships/image" Target="../media/image85.png"/><Relationship Id="rId76" Type="http://schemas.openxmlformats.org/officeDocument/2006/relationships/customXml" Target="../ink/ink88.xml"/><Relationship Id="rId97" Type="http://schemas.openxmlformats.org/officeDocument/2006/relationships/image" Target="../media/image106.png"/><Relationship Id="rId104" Type="http://schemas.openxmlformats.org/officeDocument/2006/relationships/customXml" Target="../ink/ink102.xml"/><Relationship Id="rId120" Type="http://schemas.openxmlformats.org/officeDocument/2006/relationships/customXml" Target="../ink/ink110.xml"/><Relationship Id="rId125" Type="http://schemas.openxmlformats.org/officeDocument/2006/relationships/image" Target="../media/image120.png"/><Relationship Id="rId141" Type="http://schemas.openxmlformats.org/officeDocument/2006/relationships/image" Target="../media/image128.png"/><Relationship Id="rId146" Type="http://schemas.openxmlformats.org/officeDocument/2006/relationships/customXml" Target="../ink/ink123.xml"/><Relationship Id="rId167" Type="http://schemas.openxmlformats.org/officeDocument/2006/relationships/image" Target="../media/image141.png"/><Relationship Id="rId7" Type="http://schemas.openxmlformats.org/officeDocument/2006/relationships/image" Target="../media/image61.png"/><Relationship Id="rId71" Type="http://schemas.openxmlformats.org/officeDocument/2006/relationships/image" Target="../media/image93.png"/><Relationship Id="rId92" Type="http://schemas.openxmlformats.org/officeDocument/2006/relationships/customXml" Target="../ink/ink96.xml"/><Relationship Id="rId162" Type="http://schemas.openxmlformats.org/officeDocument/2006/relationships/customXml" Target="../ink/ink131.xml"/><Relationship Id="rId183" Type="http://schemas.openxmlformats.org/officeDocument/2006/relationships/image" Target="../media/image149.png"/><Relationship Id="rId2" Type="http://schemas.openxmlformats.org/officeDocument/2006/relationships/customXml" Target="../ink/ink51.xml"/><Relationship Id="rId29" Type="http://schemas.openxmlformats.org/officeDocument/2006/relationships/image" Target="../media/image72.png"/><Relationship Id="rId24" Type="http://schemas.openxmlformats.org/officeDocument/2006/relationships/customXml" Target="../ink/ink62.xml"/><Relationship Id="rId40" Type="http://schemas.openxmlformats.org/officeDocument/2006/relationships/customXml" Target="../ink/ink70.xml"/><Relationship Id="rId45" Type="http://schemas.openxmlformats.org/officeDocument/2006/relationships/image" Target="../media/image80.png"/><Relationship Id="rId66" Type="http://schemas.openxmlformats.org/officeDocument/2006/relationships/customXml" Target="../ink/ink83.xml"/><Relationship Id="rId87" Type="http://schemas.openxmlformats.org/officeDocument/2006/relationships/image" Target="../media/image101.png"/><Relationship Id="rId110" Type="http://schemas.openxmlformats.org/officeDocument/2006/relationships/customXml" Target="../ink/ink105.xml"/><Relationship Id="rId115" Type="http://schemas.openxmlformats.org/officeDocument/2006/relationships/image" Target="../media/image115.png"/><Relationship Id="rId131" Type="http://schemas.openxmlformats.org/officeDocument/2006/relationships/image" Target="../media/image123.png"/><Relationship Id="rId136" Type="http://schemas.openxmlformats.org/officeDocument/2006/relationships/customXml" Target="../ink/ink118.xml"/><Relationship Id="rId157" Type="http://schemas.openxmlformats.org/officeDocument/2006/relationships/image" Target="../media/image136.png"/><Relationship Id="rId178" Type="http://schemas.openxmlformats.org/officeDocument/2006/relationships/customXml" Target="../ink/ink139.xml"/><Relationship Id="rId61" Type="http://schemas.openxmlformats.org/officeDocument/2006/relationships/image" Target="../media/image88.png"/><Relationship Id="rId82" Type="http://schemas.openxmlformats.org/officeDocument/2006/relationships/customXml" Target="../ink/ink91.xml"/><Relationship Id="rId152" Type="http://schemas.openxmlformats.org/officeDocument/2006/relationships/customXml" Target="../ink/ink126.xml"/><Relationship Id="rId173" Type="http://schemas.openxmlformats.org/officeDocument/2006/relationships/image" Target="../media/image144.png"/><Relationship Id="rId19" Type="http://schemas.openxmlformats.org/officeDocument/2006/relationships/image" Target="../media/image67.png"/><Relationship Id="rId14" Type="http://schemas.openxmlformats.org/officeDocument/2006/relationships/customXml" Target="../ink/ink57.xml"/><Relationship Id="rId30" Type="http://schemas.openxmlformats.org/officeDocument/2006/relationships/customXml" Target="../ink/ink65.xml"/><Relationship Id="rId35" Type="http://schemas.openxmlformats.org/officeDocument/2006/relationships/image" Target="../media/image75.png"/><Relationship Id="rId56" Type="http://schemas.openxmlformats.org/officeDocument/2006/relationships/customXml" Target="../ink/ink78.xml"/><Relationship Id="rId77" Type="http://schemas.openxmlformats.org/officeDocument/2006/relationships/image" Target="../media/image96.png"/><Relationship Id="rId100" Type="http://schemas.openxmlformats.org/officeDocument/2006/relationships/customXml" Target="../ink/ink100.xml"/><Relationship Id="rId105" Type="http://schemas.openxmlformats.org/officeDocument/2006/relationships/image" Target="../media/image110.png"/><Relationship Id="rId126" Type="http://schemas.openxmlformats.org/officeDocument/2006/relationships/customXml" Target="../ink/ink113.xml"/><Relationship Id="rId147" Type="http://schemas.openxmlformats.org/officeDocument/2006/relationships/image" Target="../media/image131.png"/><Relationship Id="rId168" Type="http://schemas.openxmlformats.org/officeDocument/2006/relationships/customXml" Target="../ink/ink134.xml"/><Relationship Id="rId8" Type="http://schemas.openxmlformats.org/officeDocument/2006/relationships/customXml" Target="../ink/ink54.xml"/><Relationship Id="rId51" Type="http://schemas.openxmlformats.org/officeDocument/2006/relationships/image" Target="../media/image83.png"/><Relationship Id="rId72" Type="http://schemas.openxmlformats.org/officeDocument/2006/relationships/customXml" Target="../ink/ink86.xml"/><Relationship Id="rId93" Type="http://schemas.openxmlformats.org/officeDocument/2006/relationships/image" Target="../media/image104.png"/><Relationship Id="rId98" Type="http://schemas.openxmlformats.org/officeDocument/2006/relationships/customXml" Target="../ink/ink99.xml"/><Relationship Id="rId121" Type="http://schemas.openxmlformats.org/officeDocument/2006/relationships/image" Target="../media/image118.png"/><Relationship Id="rId142" Type="http://schemas.openxmlformats.org/officeDocument/2006/relationships/customXml" Target="../ink/ink121.xml"/><Relationship Id="rId163" Type="http://schemas.openxmlformats.org/officeDocument/2006/relationships/image" Target="../media/image139.png"/><Relationship Id="rId184" Type="http://schemas.openxmlformats.org/officeDocument/2006/relationships/customXml" Target="../ink/ink142.xml"/><Relationship Id="rId3" Type="http://schemas.openxmlformats.org/officeDocument/2006/relationships/image" Target="../media/image59.png"/><Relationship Id="rId25" Type="http://schemas.openxmlformats.org/officeDocument/2006/relationships/image" Target="../media/image70.png"/><Relationship Id="rId46" Type="http://schemas.openxmlformats.org/officeDocument/2006/relationships/customXml" Target="../ink/ink73.xml"/><Relationship Id="rId67" Type="http://schemas.openxmlformats.org/officeDocument/2006/relationships/image" Target="../media/image91.png"/><Relationship Id="rId116" Type="http://schemas.openxmlformats.org/officeDocument/2006/relationships/customXml" Target="../ink/ink108.xml"/><Relationship Id="rId137" Type="http://schemas.openxmlformats.org/officeDocument/2006/relationships/image" Target="../media/image126.png"/><Relationship Id="rId158" Type="http://schemas.openxmlformats.org/officeDocument/2006/relationships/customXml" Target="../ink/ink129.xml"/><Relationship Id="rId20" Type="http://schemas.openxmlformats.org/officeDocument/2006/relationships/customXml" Target="../ink/ink60.xml"/><Relationship Id="rId41" Type="http://schemas.openxmlformats.org/officeDocument/2006/relationships/image" Target="../media/image78.png"/><Relationship Id="rId62" Type="http://schemas.openxmlformats.org/officeDocument/2006/relationships/customXml" Target="../ink/ink81.xml"/><Relationship Id="rId83" Type="http://schemas.openxmlformats.org/officeDocument/2006/relationships/image" Target="../media/image99.png"/><Relationship Id="rId88" Type="http://schemas.openxmlformats.org/officeDocument/2006/relationships/customXml" Target="../ink/ink94.xml"/><Relationship Id="rId111" Type="http://schemas.openxmlformats.org/officeDocument/2006/relationships/image" Target="../media/image113.png"/><Relationship Id="rId132" Type="http://schemas.openxmlformats.org/officeDocument/2006/relationships/customXml" Target="../ink/ink116.xml"/><Relationship Id="rId153" Type="http://schemas.openxmlformats.org/officeDocument/2006/relationships/image" Target="../media/image134.png"/><Relationship Id="rId174" Type="http://schemas.openxmlformats.org/officeDocument/2006/relationships/customXml" Target="../ink/ink137.xml"/><Relationship Id="rId179" Type="http://schemas.openxmlformats.org/officeDocument/2006/relationships/image" Target="../media/image147.png"/><Relationship Id="rId15" Type="http://schemas.openxmlformats.org/officeDocument/2006/relationships/image" Target="../media/image65.png"/><Relationship Id="rId36" Type="http://schemas.openxmlformats.org/officeDocument/2006/relationships/customXml" Target="../ink/ink68.xml"/><Relationship Id="rId57" Type="http://schemas.openxmlformats.org/officeDocument/2006/relationships/image" Target="../media/image86.png"/><Relationship Id="rId106" Type="http://schemas.openxmlformats.org/officeDocument/2006/relationships/customXml" Target="../ink/ink103.xml"/><Relationship Id="rId127" Type="http://schemas.openxmlformats.org/officeDocument/2006/relationships/image" Target="../media/image121.png"/><Relationship Id="rId10" Type="http://schemas.openxmlformats.org/officeDocument/2006/relationships/customXml" Target="../ink/ink55.xml"/><Relationship Id="rId31" Type="http://schemas.openxmlformats.org/officeDocument/2006/relationships/image" Target="../media/image73.png"/><Relationship Id="rId52" Type="http://schemas.openxmlformats.org/officeDocument/2006/relationships/customXml" Target="../ink/ink76.xml"/><Relationship Id="rId73" Type="http://schemas.openxmlformats.org/officeDocument/2006/relationships/image" Target="../media/image94.png"/><Relationship Id="rId78" Type="http://schemas.openxmlformats.org/officeDocument/2006/relationships/customXml" Target="../ink/ink89.xml"/><Relationship Id="rId94" Type="http://schemas.openxmlformats.org/officeDocument/2006/relationships/customXml" Target="../ink/ink97.xml"/><Relationship Id="rId99" Type="http://schemas.openxmlformats.org/officeDocument/2006/relationships/image" Target="../media/image107.png"/><Relationship Id="rId101" Type="http://schemas.openxmlformats.org/officeDocument/2006/relationships/image" Target="../media/image108.png"/><Relationship Id="rId122" Type="http://schemas.openxmlformats.org/officeDocument/2006/relationships/customXml" Target="../ink/ink111.xml"/><Relationship Id="rId143" Type="http://schemas.openxmlformats.org/officeDocument/2006/relationships/image" Target="../media/image129.png"/><Relationship Id="rId148" Type="http://schemas.openxmlformats.org/officeDocument/2006/relationships/customXml" Target="../ink/ink124.xml"/><Relationship Id="rId164" Type="http://schemas.openxmlformats.org/officeDocument/2006/relationships/customXml" Target="../ink/ink132.xml"/><Relationship Id="rId169" Type="http://schemas.openxmlformats.org/officeDocument/2006/relationships/image" Target="../media/image142.png"/><Relationship Id="rId185" Type="http://schemas.openxmlformats.org/officeDocument/2006/relationships/image" Target="../media/image150.png"/><Relationship Id="rId4" Type="http://schemas.openxmlformats.org/officeDocument/2006/relationships/customXml" Target="../ink/ink52.xml"/><Relationship Id="rId9" Type="http://schemas.openxmlformats.org/officeDocument/2006/relationships/image" Target="../media/image62.png"/><Relationship Id="rId180" Type="http://schemas.openxmlformats.org/officeDocument/2006/relationships/customXml" Target="../ink/ink140.xml"/><Relationship Id="rId26" Type="http://schemas.openxmlformats.org/officeDocument/2006/relationships/customXml" Target="../ink/ink63.xml"/><Relationship Id="rId47" Type="http://schemas.openxmlformats.org/officeDocument/2006/relationships/image" Target="../media/image81.png"/><Relationship Id="rId68" Type="http://schemas.openxmlformats.org/officeDocument/2006/relationships/customXml" Target="../ink/ink84.xml"/><Relationship Id="rId89" Type="http://schemas.openxmlformats.org/officeDocument/2006/relationships/image" Target="../media/image102.png"/><Relationship Id="rId112" Type="http://schemas.openxmlformats.org/officeDocument/2006/relationships/customXml" Target="../ink/ink106.xml"/><Relationship Id="rId133" Type="http://schemas.openxmlformats.org/officeDocument/2006/relationships/image" Target="../media/image124.png"/><Relationship Id="rId154" Type="http://schemas.openxmlformats.org/officeDocument/2006/relationships/customXml" Target="../ink/ink127.xml"/><Relationship Id="rId175" Type="http://schemas.openxmlformats.org/officeDocument/2006/relationships/image" Target="../media/image145.png"/><Relationship Id="rId16" Type="http://schemas.openxmlformats.org/officeDocument/2006/relationships/customXml" Target="../ink/ink58.xml"/><Relationship Id="rId37" Type="http://schemas.openxmlformats.org/officeDocument/2006/relationships/image" Target="../media/image76.png"/><Relationship Id="rId58" Type="http://schemas.openxmlformats.org/officeDocument/2006/relationships/customXml" Target="../ink/ink79.xml"/><Relationship Id="rId79" Type="http://schemas.openxmlformats.org/officeDocument/2006/relationships/image" Target="../media/image97.png"/><Relationship Id="rId102" Type="http://schemas.openxmlformats.org/officeDocument/2006/relationships/customXml" Target="../ink/ink101.xml"/><Relationship Id="rId123" Type="http://schemas.openxmlformats.org/officeDocument/2006/relationships/image" Target="../media/image119.png"/><Relationship Id="rId144" Type="http://schemas.openxmlformats.org/officeDocument/2006/relationships/customXml" Target="../ink/ink122.xml"/><Relationship Id="rId90" Type="http://schemas.openxmlformats.org/officeDocument/2006/relationships/customXml" Target="../ink/ink95.xml"/><Relationship Id="rId165" Type="http://schemas.openxmlformats.org/officeDocument/2006/relationships/image" Target="../media/image140.png"/><Relationship Id="rId186" Type="http://schemas.openxmlformats.org/officeDocument/2006/relationships/customXml" Target="../ink/ink143.xml"/><Relationship Id="rId27" Type="http://schemas.openxmlformats.org/officeDocument/2006/relationships/image" Target="../media/image71.png"/><Relationship Id="rId48" Type="http://schemas.openxmlformats.org/officeDocument/2006/relationships/customXml" Target="../ink/ink74.xml"/><Relationship Id="rId69" Type="http://schemas.openxmlformats.org/officeDocument/2006/relationships/image" Target="../media/image92.png"/><Relationship Id="rId113" Type="http://schemas.openxmlformats.org/officeDocument/2006/relationships/image" Target="../media/image114.png"/><Relationship Id="rId134" Type="http://schemas.openxmlformats.org/officeDocument/2006/relationships/customXml" Target="../ink/ink117.xml"/><Relationship Id="rId80" Type="http://schemas.openxmlformats.org/officeDocument/2006/relationships/customXml" Target="../ink/ink90.xml"/><Relationship Id="rId155" Type="http://schemas.openxmlformats.org/officeDocument/2006/relationships/image" Target="../media/image135.png"/><Relationship Id="rId176" Type="http://schemas.openxmlformats.org/officeDocument/2006/relationships/customXml" Target="../ink/ink138.xml"/><Relationship Id="rId17" Type="http://schemas.openxmlformats.org/officeDocument/2006/relationships/image" Target="../media/image66.png"/><Relationship Id="rId38" Type="http://schemas.openxmlformats.org/officeDocument/2006/relationships/customXml" Target="../ink/ink69.xml"/><Relationship Id="rId59" Type="http://schemas.openxmlformats.org/officeDocument/2006/relationships/image" Target="../media/image87.png"/><Relationship Id="rId103" Type="http://schemas.openxmlformats.org/officeDocument/2006/relationships/image" Target="../media/image109.png"/><Relationship Id="rId124" Type="http://schemas.openxmlformats.org/officeDocument/2006/relationships/customXml" Target="../ink/ink112.xml"/><Relationship Id="rId70" Type="http://schemas.openxmlformats.org/officeDocument/2006/relationships/customXml" Target="../ink/ink85.xml"/><Relationship Id="rId91" Type="http://schemas.openxmlformats.org/officeDocument/2006/relationships/image" Target="../media/image103.png"/><Relationship Id="rId145" Type="http://schemas.openxmlformats.org/officeDocument/2006/relationships/image" Target="../media/image130.png"/><Relationship Id="rId166" Type="http://schemas.openxmlformats.org/officeDocument/2006/relationships/customXml" Target="../ink/ink133.xml"/><Relationship Id="rId187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28" Type="http://schemas.openxmlformats.org/officeDocument/2006/relationships/customXml" Target="../ink/ink64.xml"/><Relationship Id="rId49" Type="http://schemas.openxmlformats.org/officeDocument/2006/relationships/image" Target="../media/image82.png"/><Relationship Id="rId114" Type="http://schemas.openxmlformats.org/officeDocument/2006/relationships/customXml" Target="../ink/ink107.xml"/><Relationship Id="rId60" Type="http://schemas.openxmlformats.org/officeDocument/2006/relationships/customXml" Target="../ink/ink80.xml"/><Relationship Id="rId81" Type="http://schemas.openxmlformats.org/officeDocument/2006/relationships/image" Target="../media/image98.png"/><Relationship Id="rId135" Type="http://schemas.openxmlformats.org/officeDocument/2006/relationships/image" Target="../media/image125.png"/><Relationship Id="rId156" Type="http://schemas.openxmlformats.org/officeDocument/2006/relationships/customXml" Target="../ink/ink128.xml"/><Relationship Id="rId177" Type="http://schemas.openxmlformats.org/officeDocument/2006/relationships/image" Target="../media/image14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9.png"/><Relationship Id="rId21" Type="http://schemas.openxmlformats.org/officeDocument/2006/relationships/image" Target="../media/image161.png"/><Relationship Id="rId42" Type="http://schemas.openxmlformats.org/officeDocument/2006/relationships/customXml" Target="../ink/ink164.xml"/><Relationship Id="rId63" Type="http://schemas.openxmlformats.org/officeDocument/2006/relationships/image" Target="../media/image182.png"/><Relationship Id="rId84" Type="http://schemas.openxmlformats.org/officeDocument/2006/relationships/customXml" Target="../ink/ink185.xml"/><Relationship Id="rId138" Type="http://schemas.openxmlformats.org/officeDocument/2006/relationships/customXml" Target="../ink/ink212.xml"/><Relationship Id="rId159" Type="http://schemas.openxmlformats.org/officeDocument/2006/relationships/image" Target="../media/image230.png"/><Relationship Id="rId170" Type="http://schemas.openxmlformats.org/officeDocument/2006/relationships/customXml" Target="../ink/ink228.xml"/><Relationship Id="rId191" Type="http://schemas.openxmlformats.org/officeDocument/2006/relationships/image" Target="../media/image246.png"/><Relationship Id="rId107" Type="http://schemas.openxmlformats.org/officeDocument/2006/relationships/image" Target="../media/image204.png"/><Relationship Id="rId11" Type="http://schemas.openxmlformats.org/officeDocument/2006/relationships/image" Target="../media/image156.png"/><Relationship Id="rId32" Type="http://schemas.openxmlformats.org/officeDocument/2006/relationships/customXml" Target="../ink/ink159.xml"/><Relationship Id="rId53" Type="http://schemas.openxmlformats.org/officeDocument/2006/relationships/image" Target="../media/image177.png"/><Relationship Id="rId74" Type="http://schemas.openxmlformats.org/officeDocument/2006/relationships/customXml" Target="../ink/ink180.xml"/><Relationship Id="rId128" Type="http://schemas.openxmlformats.org/officeDocument/2006/relationships/customXml" Target="../ink/ink207.xml"/><Relationship Id="rId149" Type="http://schemas.openxmlformats.org/officeDocument/2006/relationships/image" Target="../media/image225.png"/><Relationship Id="rId5" Type="http://schemas.openxmlformats.org/officeDocument/2006/relationships/image" Target="../media/image153.png"/><Relationship Id="rId95" Type="http://schemas.openxmlformats.org/officeDocument/2006/relationships/image" Target="../media/image198.png"/><Relationship Id="rId160" Type="http://schemas.openxmlformats.org/officeDocument/2006/relationships/customXml" Target="../ink/ink223.xml"/><Relationship Id="rId181" Type="http://schemas.openxmlformats.org/officeDocument/2006/relationships/image" Target="../media/image241.png"/><Relationship Id="rId22" Type="http://schemas.openxmlformats.org/officeDocument/2006/relationships/customXml" Target="../ink/ink154.xml"/><Relationship Id="rId43" Type="http://schemas.openxmlformats.org/officeDocument/2006/relationships/image" Target="../media/image172.png"/><Relationship Id="rId64" Type="http://schemas.openxmlformats.org/officeDocument/2006/relationships/customXml" Target="../ink/ink175.xml"/><Relationship Id="rId118" Type="http://schemas.openxmlformats.org/officeDocument/2006/relationships/customXml" Target="../ink/ink202.xml"/><Relationship Id="rId139" Type="http://schemas.openxmlformats.org/officeDocument/2006/relationships/image" Target="../media/image220.png"/><Relationship Id="rId85" Type="http://schemas.openxmlformats.org/officeDocument/2006/relationships/image" Target="../media/image193.png"/><Relationship Id="rId150" Type="http://schemas.openxmlformats.org/officeDocument/2006/relationships/customXml" Target="../ink/ink218.xml"/><Relationship Id="rId171" Type="http://schemas.openxmlformats.org/officeDocument/2006/relationships/image" Target="../media/image236.png"/><Relationship Id="rId192" Type="http://schemas.openxmlformats.org/officeDocument/2006/relationships/customXml" Target="../ink/ink239.xml"/><Relationship Id="rId12" Type="http://schemas.openxmlformats.org/officeDocument/2006/relationships/customXml" Target="../ink/ink149.xml"/><Relationship Id="rId33" Type="http://schemas.openxmlformats.org/officeDocument/2006/relationships/image" Target="../media/image167.png"/><Relationship Id="rId108" Type="http://schemas.openxmlformats.org/officeDocument/2006/relationships/customXml" Target="../ink/ink197.xml"/><Relationship Id="rId129" Type="http://schemas.openxmlformats.org/officeDocument/2006/relationships/image" Target="../media/image215.png"/><Relationship Id="rId54" Type="http://schemas.openxmlformats.org/officeDocument/2006/relationships/customXml" Target="../ink/ink170.xml"/><Relationship Id="rId75" Type="http://schemas.openxmlformats.org/officeDocument/2006/relationships/image" Target="../media/image188.png"/><Relationship Id="rId96" Type="http://schemas.openxmlformats.org/officeDocument/2006/relationships/customXml" Target="../ink/ink191.xml"/><Relationship Id="rId140" Type="http://schemas.openxmlformats.org/officeDocument/2006/relationships/customXml" Target="../ink/ink213.xml"/><Relationship Id="rId161" Type="http://schemas.openxmlformats.org/officeDocument/2006/relationships/image" Target="../media/image231.png"/><Relationship Id="rId182" Type="http://schemas.openxmlformats.org/officeDocument/2006/relationships/customXml" Target="../ink/ink234.xml"/><Relationship Id="rId6" Type="http://schemas.openxmlformats.org/officeDocument/2006/relationships/customXml" Target="../ink/ink146.xml"/><Relationship Id="rId23" Type="http://schemas.openxmlformats.org/officeDocument/2006/relationships/image" Target="../media/image162.png"/><Relationship Id="rId119" Type="http://schemas.openxmlformats.org/officeDocument/2006/relationships/image" Target="../media/image210.png"/><Relationship Id="rId44" Type="http://schemas.openxmlformats.org/officeDocument/2006/relationships/customXml" Target="../ink/ink165.xml"/><Relationship Id="rId65" Type="http://schemas.openxmlformats.org/officeDocument/2006/relationships/image" Target="../media/image183.png"/><Relationship Id="rId86" Type="http://schemas.openxmlformats.org/officeDocument/2006/relationships/customXml" Target="../ink/ink186.xml"/><Relationship Id="rId130" Type="http://schemas.openxmlformats.org/officeDocument/2006/relationships/customXml" Target="../ink/ink208.xml"/><Relationship Id="rId151" Type="http://schemas.openxmlformats.org/officeDocument/2006/relationships/image" Target="../media/image226.png"/><Relationship Id="rId172" Type="http://schemas.openxmlformats.org/officeDocument/2006/relationships/customXml" Target="../ink/ink229.xml"/><Relationship Id="rId193" Type="http://schemas.openxmlformats.org/officeDocument/2006/relationships/image" Target="../media/image247.png"/><Relationship Id="rId13" Type="http://schemas.openxmlformats.org/officeDocument/2006/relationships/image" Target="../media/image157.png"/><Relationship Id="rId109" Type="http://schemas.openxmlformats.org/officeDocument/2006/relationships/image" Target="../media/image205.png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178.png"/><Relationship Id="rId76" Type="http://schemas.openxmlformats.org/officeDocument/2006/relationships/customXml" Target="../ink/ink181.xml"/><Relationship Id="rId97" Type="http://schemas.openxmlformats.org/officeDocument/2006/relationships/image" Target="../media/image199.png"/><Relationship Id="rId104" Type="http://schemas.openxmlformats.org/officeDocument/2006/relationships/customXml" Target="../ink/ink195.xml"/><Relationship Id="rId120" Type="http://schemas.openxmlformats.org/officeDocument/2006/relationships/customXml" Target="../ink/ink203.xml"/><Relationship Id="rId125" Type="http://schemas.openxmlformats.org/officeDocument/2006/relationships/image" Target="../media/image213.png"/><Relationship Id="rId141" Type="http://schemas.openxmlformats.org/officeDocument/2006/relationships/image" Target="../media/image221.png"/><Relationship Id="rId146" Type="http://schemas.openxmlformats.org/officeDocument/2006/relationships/customXml" Target="../ink/ink216.xml"/><Relationship Id="rId167" Type="http://schemas.openxmlformats.org/officeDocument/2006/relationships/image" Target="../media/image234.png"/><Relationship Id="rId188" Type="http://schemas.openxmlformats.org/officeDocument/2006/relationships/customXml" Target="../ink/ink237.xml"/><Relationship Id="rId7" Type="http://schemas.openxmlformats.org/officeDocument/2006/relationships/image" Target="../media/image154.png"/><Relationship Id="rId71" Type="http://schemas.openxmlformats.org/officeDocument/2006/relationships/image" Target="../media/image186.png"/><Relationship Id="rId92" Type="http://schemas.openxmlformats.org/officeDocument/2006/relationships/customXml" Target="../ink/ink189.xml"/><Relationship Id="rId162" Type="http://schemas.openxmlformats.org/officeDocument/2006/relationships/customXml" Target="../ink/ink224.xml"/><Relationship Id="rId183" Type="http://schemas.openxmlformats.org/officeDocument/2006/relationships/image" Target="../media/image242.png"/><Relationship Id="rId2" Type="http://schemas.openxmlformats.org/officeDocument/2006/relationships/customXml" Target="../ink/ink144.xml"/><Relationship Id="rId29" Type="http://schemas.openxmlformats.org/officeDocument/2006/relationships/image" Target="../media/image165.png"/><Relationship Id="rId24" Type="http://schemas.openxmlformats.org/officeDocument/2006/relationships/customXml" Target="../ink/ink155.xml"/><Relationship Id="rId40" Type="http://schemas.openxmlformats.org/officeDocument/2006/relationships/customXml" Target="../ink/ink163.xml"/><Relationship Id="rId45" Type="http://schemas.openxmlformats.org/officeDocument/2006/relationships/image" Target="../media/image173.png"/><Relationship Id="rId66" Type="http://schemas.openxmlformats.org/officeDocument/2006/relationships/customXml" Target="../ink/ink176.xml"/><Relationship Id="rId87" Type="http://schemas.openxmlformats.org/officeDocument/2006/relationships/image" Target="../media/image194.png"/><Relationship Id="rId110" Type="http://schemas.openxmlformats.org/officeDocument/2006/relationships/customXml" Target="../ink/ink198.xml"/><Relationship Id="rId115" Type="http://schemas.openxmlformats.org/officeDocument/2006/relationships/image" Target="../media/image208.png"/><Relationship Id="rId131" Type="http://schemas.openxmlformats.org/officeDocument/2006/relationships/image" Target="../media/image216.png"/><Relationship Id="rId136" Type="http://schemas.openxmlformats.org/officeDocument/2006/relationships/customXml" Target="../ink/ink211.xml"/><Relationship Id="rId157" Type="http://schemas.openxmlformats.org/officeDocument/2006/relationships/image" Target="../media/image229.png"/><Relationship Id="rId178" Type="http://schemas.openxmlformats.org/officeDocument/2006/relationships/customXml" Target="../ink/ink232.xml"/><Relationship Id="rId61" Type="http://schemas.openxmlformats.org/officeDocument/2006/relationships/image" Target="../media/image181.png"/><Relationship Id="rId82" Type="http://schemas.openxmlformats.org/officeDocument/2006/relationships/customXml" Target="../ink/ink184.xml"/><Relationship Id="rId152" Type="http://schemas.openxmlformats.org/officeDocument/2006/relationships/customXml" Target="../ink/ink219.xml"/><Relationship Id="rId173" Type="http://schemas.openxmlformats.org/officeDocument/2006/relationships/image" Target="../media/image237.png"/><Relationship Id="rId194" Type="http://schemas.openxmlformats.org/officeDocument/2006/relationships/customXml" Target="../ink/ink240.xml"/><Relationship Id="rId19" Type="http://schemas.openxmlformats.org/officeDocument/2006/relationships/image" Target="../media/image160.png"/><Relationship Id="rId14" Type="http://schemas.openxmlformats.org/officeDocument/2006/relationships/customXml" Target="../ink/ink150.xml"/><Relationship Id="rId30" Type="http://schemas.openxmlformats.org/officeDocument/2006/relationships/customXml" Target="../ink/ink158.xml"/><Relationship Id="rId35" Type="http://schemas.openxmlformats.org/officeDocument/2006/relationships/image" Target="../media/image168.png"/><Relationship Id="rId56" Type="http://schemas.openxmlformats.org/officeDocument/2006/relationships/customXml" Target="../ink/ink171.xml"/><Relationship Id="rId77" Type="http://schemas.openxmlformats.org/officeDocument/2006/relationships/image" Target="../media/image189.png"/><Relationship Id="rId100" Type="http://schemas.openxmlformats.org/officeDocument/2006/relationships/customXml" Target="../ink/ink193.xml"/><Relationship Id="rId105" Type="http://schemas.openxmlformats.org/officeDocument/2006/relationships/image" Target="../media/image203.png"/><Relationship Id="rId126" Type="http://schemas.openxmlformats.org/officeDocument/2006/relationships/customXml" Target="../ink/ink206.xml"/><Relationship Id="rId147" Type="http://schemas.openxmlformats.org/officeDocument/2006/relationships/image" Target="../media/image224.png"/><Relationship Id="rId168" Type="http://schemas.openxmlformats.org/officeDocument/2006/relationships/customXml" Target="../ink/ink227.xml"/><Relationship Id="rId8" Type="http://schemas.openxmlformats.org/officeDocument/2006/relationships/customXml" Target="../ink/ink147.xml"/><Relationship Id="rId51" Type="http://schemas.openxmlformats.org/officeDocument/2006/relationships/image" Target="../media/image176.png"/><Relationship Id="rId72" Type="http://schemas.openxmlformats.org/officeDocument/2006/relationships/customXml" Target="../ink/ink179.xml"/><Relationship Id="rId93" Type="http://schemas.openxmlformats.org/officeDocument/2006/relationships/image" Target="../media/image197.png"/><Relationship Id="rId98" Type="http://schemas.openxmlformats.org/officeDocument/2006/relationships/customXml" Target="../ink/ink192.xml"/><Relationship Id="rId121" Type="http://schemas.openxmlformats.org/officeDocument/2006/relationships/image" Target="../media/image211.png"/><Relationship Id="rId142" Type="http://schemas.openxmlformats.org/officeDocument/2006/relationships/customXml" Target="../ink/ink214.xml"/><Relationship Id="rId163" Type="http://schemas.openxmlformats.org/officeDocument/2006/relationships/image" Target="../media/image232.png"/><Relationship Id="rId184" Type="http://schemas.openxmlformats.org/officeDocument/2006/relationships/customXml" Target="../ink/ink235.xml"/><Relationship Id="rId189" Type="http://schemas.openxmlformats.org/officeDocument/2006/relationships/image" Target="../media/image245.png"/><Relationship Id="rId3" Type="http://schemas.openxmlformats.org/officeDocument/2006/relationships/image" Target="../media/image152.png"/><Relationship Id="rId25" Type="http://schemas.openxmlformats.org/officeDocument/2006/relationships/image" Target="../media/image163.png"/><Relationship Id="rId46" Type="http://schemas.openxmlformats.org/officeDocument/2006/relationships/customXml" Target="../ink/ink166.xml"/><Relationship Id="rId67" Type="http://schemas.openxmlformats.org/officeDocument/2006/relationships/image" Target="../media/image184.png"/><Relationship Id="rId116" Type="http://schemas.openxmlformats.org/officeDocument/2006/relationships/customXml" Target="../ink/ink201.xml"/><Relationship Id="rId137" Type="http://schemas.openxmlformats.org/officeDocument/2006/relationships/image" Target="../media/image219.png"/><Relationship Id="rId158" Type="http://schemas.openxmlformats.org/officeDocument/2006/relationships/customXml" Target="../ink/ink222.xml"/><Relationship Id="rId20" Type="http://schemas.openxmlformats.org/officeDocument/2006/relationships/customXml" Target="../ink/ink153.xml"/><Relationship Id="rId41" Type="http://schemas.openxmlformats.org/officeDocument/2006/relationships/image" Target="../media/image171.png"/><Relationship Id="rId62" Type="http://schemas.openxmlformats.org/officeDocument/2006/relationships/customXml" Target="../ink/ink174.xml"/><Relationship Id="rId83" Type="http://schemas.openxmlformats.org/officeDocument/2006/relationships/image" Target="../media/image192.png"/><Relationship Id="rId88" Type="http://schemas.openxmlformats.org/officeDocument/2006/relationships/customXml" Target="../ink/ink187.xml"/><Relationship Id="rId111" Type="http://schemas.openxmlformats.org/officeDocument/2006/relationships/image" Target="../media/image206.png"/><Relationship Id="rId132" Type="http://schemas.openxmlformats.org/officeDocument/2006/relationships/customXml" Target="../ink/ink209.xml"/><Relationship Id="rId153" Type="http://schemas.openxmlformats.org/officeDocument/2006/relationships/image" Target="../media/image227.png"/><Relationship Id="rId174" Type="http://schemas.openxmlformats.org/officeDocument/2006/relationships/customXml" Target="../ink/ink230.xml"/><Relationship Id="rId179" Type="http://schemas.openxmlformats.org/officeDocument/2006/relationships/image" Target="../media/image240.png"/><Relationship Id="rId195" Type="http://schemas.openxmlformats.org/officeDocument/2006/relationships/image" Target="../media/image248.png"/><Relationship Id="rId190" Type="http://schemas.openxmlformats.org/officeDocument/2006/relationships/customXml" Target="../ink/ink238.xml"/><Relationship Id="rId15" Type="http://schemas.openxmlformats.org/officeDocument/2006/relationships/image" Target="../media/image158.png"/><Relationship Id="rId36" Type="http://schemas.openxmlformats.org/officeDocument/2006/relationships/customXml" Target="../ink/ink161.xml"/><Relationship Id="rId57" Type="http://schemas.openxmlformats.org/officeDocument/2006/relationships/image" Target="../media/image179.png"/><Relationship Id="rId106" Type="http://schemas.openxmlformats.org/officeDocument/2006/relationships/customXml" Target="../ink/ink196.xml"/><Relationship Id="rId127" Type="http://schemas.openxmlformats.org/officeDocument/2006/relationships/image" Target="../media/image214.png"/><Relationship Id="rId10" Type="http://schemas.openxmlformats.org/officeDocument/2006/relationships/customXml" Target="../ink/ink148.xml"/><Relationship Id="rId31" Type="http://schemas.openxmlformats.org/officeDocument/2006/relationships/image" Target="../media/image166.png"/><Relationship Id="rId52" Type="http://schemas.openxmlformats.org/officeDocument/2006/relationships/customXml" Target="../ink/ink169.xml"/><Relationship Id="rId73" Type="http://schemas.openxmlformats.org/officeDocument/2006/relationships/image" Target="../media/image187.png"/><Relationship Id="rId78" Type="http://schemas.openxmlformats.org/officeDocument/2006/relationships/customXml" Target="../ink/ink182.xml"/><Relationship Id="rId94" Type="http://schemas.openxmlformats.org/officeDocument/2006/relationships/customXml" Target="../ink/ink190.xml"/><Relationship Id="rId99" Type="http://schemas.openxmlformats.org/officeDocument/2006/relationships/image" Target="../media/image200.png"/><Relationship Id="rId101" Type="http://schemas.openxmlformats.org/officeDocument/2006/relationships/image" Target="../media/image201.png"/><Relationship Id="rId122" Type="http://schemas.openxmlformats.org/officeDocument/2006/relationships/customXml" Target="../ink/ink204.xml"/><Relationship Id="rId143" Type="http://schemas.openxmlformats.org/officeDocument/2006/relationships/image" Target="../media/image222.png"/><Relationship Id="rId148" Type="http://schemas.openxmlformats.org/officeDocument/2006/relationships/customXml" Target="../ink/ink217.xml"/><Relationship Id="rId164" Type="http://schemas.openxmlformats.org/officeDocument/2006/relationships/customXml" Target="../ink/ink225.xml"/><Relationship Id="rId169" Type="http://schemas.openxmlformats.org/officeDocument/2006/relationships/image" Target="../media/image235.png"/><Relationship Id="rId185" Type="http://schemas.openxmlformats.org/officeDocument/2006/relationships/image" Target="../media/image243.png"/><Relationship Id="rId4" Type="http://schemas.openxmlformats.org/officeDocument/2006/relationships/customXml" Target="../ink/ink145.xml"/><Relationship Id="rId9" Type="http://schemas.openxmlformats.org/officeDocument/2006/relationships/image" Target="../media/image155.png"/><Relationship Id="rId180" Type="http://schemas.openxmlformats.org/officeDocument/2006/relationships/customXml" Target="../ink/ink233.xml"/><Relationship Id="rId26" Type="http://schemas.openxmlformats.org/officeDocument/2006/relationships/customXml" Target="../ink/ink156.xml"/><Relationship Id="rId47" Type="http://schemas.openxmlformats.org/officeDocument/2006/relationships/image" Target="../media/image174.png"/><Relationship Id="rId68" Type="http://schemas.openxmlformats.org/officeDocument/2006/relationships/customXml" Target="../ink/ink177.xml"/><Relationship Id="rId89" Type="http://schemas.openxmlformats.org/officeDocument/2006/relationships/image" Target="../media/image195.png"/><Relationship Id="rId112" Type="http://schemas.openxmlformats.org/officeDocument/2006/relationships/customXml" Target="../ink/ink199.xml"/><Relationship Id="rId133" Type="http://schemas.openxmlformats.org/officeDocument/2006/relationships/image" Target="../media/image217.png"/><Relationship Id="rId154" Type="http://schemas.openxmlformats.org/officeDocument/2006/relationships/customXml" Target="../ink/ink220.xml"/><Relationship Id="rId175" Type="http://schemas.openxmlformats.org/officeDocument/2006/relationships/image" Target="../media/image238.png"/><Relationship Id="rId16" Type="http://schemas.openxmlformats.org/officeDocument/2006/relationships/customXml" Target="../ink/ink151.xml"/><Relationship Id="rId37" Type="http://schemas.openxmlformats.org/officeDocument/2006/relationships/image" Target="../media/image169.png"/><Relationship Id="rId58" Type="http://schemas.openxmlformats.org/officeDocument/2006/relationships/customXml" Target="../ink/ink172.xml"/><Relationship Id="rId79" Type="http://schemas.openxmlformats.org/officeDocument/2006/relationships/image" Target="../media/image190.png"/><Relationship Id="rId102" Type="http://schemas.openxmlformats.org/officeDocument/2006/relationships/customXml" Target="../ink/ink194.xml"/><Relationship Id="rId123" Type="http://schemas.openxmlformats.org/officeDocument/2006/relationships/image" Target="../media/image212.png"/><Relationship Id="rId144" Type="http://schemas.openxmlformats.org/officeDocument/2006/relationships/customXml" Target="../ink/ink215.xml"/><Relationship Id="rId90" Type="http://schemas.openxmlformats.org/officeDocument/2006/relationships/customXml" Target="../ink/ink188.xml"/><Relationship Id="rId165" Type="http://schemas.openxmlformats.org/officeDocument/2006/relationships/image" Target="../media/image233.png"/><Relationship Id="rId186" Type="http://schemas.openxmlformats.org/officeDocument/2006/relationships/customXml" Target="../ink/ink236.xml"/><Relationship Id="rId27" Type="http://schemas.openxmlformats.org/officeDocument/2006/relationships/image" Target="../media/image164.png"/><Relationship Id="rId48" Type="http://schemas.openxmlformats.org/officeDocument/2006/relationships/customXml" Target="../ink/ink167.xml"/><Relationship Id="rId69" Type="http://schemas.openxmlformats.org/officeDocument/2006/relationships/image" Target="../media/image185.png"/><Relationship Id="rId113" Type="http://schemas.openxmlformats.org/officeDocument/2006/relationships/image" Target="../media/image207.png"/><Relationship Id="rId134" Type="http://schemas.openxmlformats.org/officeDocument/2006/relationships/customXml" Target="../ink/ink210.xml"/><Relationship Id="rId80" Type="http://schemas.openxmlformats.org/officeDocument/2006/relationships/customXml" Target="../ink/ink183.xml"/><Relationship Id="rId155" Type="http://schemas.openxmlformats.org/officeDocument/2006/relationships/image" Target="../media/image228.png"/><Relationship Id="rId176" Type="http://schemas.openxmlformats.org/officeDocument/2006/relationships/customXml" Target="../ink/ink231.xml"/><Relationship Id="rId17" Type="http://schemas.openxmlformats.org/officeDocument/2006/relationships/image" Target="../media/image159.png"/><Relationship Id="rId38" Type="http://schemas.openxmlformats.org/officeDocument/2006/relationships/customXml" Target="../ink/ink162.xml"/><Relationship Id="rId59" Type="http://schemas.openxmlformats.org/officeDocument/2006/relationships/image" Target="../media/image180.png"/><Relationship Id="rId103" Type="http://schemas.openxmlformats.org/officeDocument/2006/relationships/image" Target="../media/image202.png"/><Relationship Id="rId124" Type="http://schemas.openxmlformats.org/officeDocument/2006/relationships/customXml" Target="../ink/ink205.xml"/><Relationship Id="rId70" Type="http://schemas.openxmlformats.org/officeDocument/2006/relationships/customXml" Target="../ink/ink178.xml"/><Relationship Id="rId91" Type="http://schemas.openxmlformats.org/officeDocument/2006/relationships/image" Target="../media/image196.png"/><Relationship Id="rId145" Type="http://schemas.openxmlformats.org/officeDocument/2006/relationships/image" Target="../media/image223.png"/><Relationship Id="rId166" Type="http://schemas.openxmlformats.org/officeDocument/2006/relationships/customXml" Target="../ink/ink226.xml"/><Relationship Id="rId187" Type="http://schemas.openxmlformats.org/officeDocument/2006/relationships/image" Target="../media/image244.png"/><Relationship Id="rId1" Type="http://schemas.openxmlformats.org/officeDocument/2006/relationships/slideLayout" Target="../slideLayouts/slideLayout3.xml"/><Relationship Id="rId28" Type="http://schemas.openxmlformats.org/officeDocument/2006/relationships/customXml" Target="../ink/ink157.xml"/><Relationship Id="rId49" Type="http://schemas.openxmlformats.org/officeDocument/2006/relationships/image" Target="../media/image175.png"/><Relationship Id="rId114" Type="http://schemas.openxmlformats.org/officeDocument/2006/relationships/customXml" Target="../ink/ink200.xml"/><Relationship Id="rId60" Type="http://schemas.openxmlformats.org/officeDocument/2006/relationships/customXml" Target="../ink/ink173.xml"/><Relationship Id="rId81" Type="http://schemas.openxmlformats.org/officeDocument/2006/relationships/image" Target="../media/image191.png"/><Relationship Id="rId135" Type="http://schemas.openxmlformats.org/officeDocument/2006/relationships/image" Target="../media/image218.png"/><Relationship Id="rId156" Type="http://schemas.openxmlformats.org/officeDocument/2006/relationships/customXml" Target="../ink/ink221.xml"/><Relationship Id="rId177" Type="http://schemas.openxmlformats.org/officeDocument/2006/relationships/image" Target="../media/image239.png"/><Relationship Id="rId18" Type="http://schemas.openxmlformats.org/officeDocument/2006/relationships/customXml" Target="../ink/ink152.xml"/><Relationship Id="rId39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049969"/>
            <a:ext cx="5385816" cy="1225296"/>
          </a:xfrm>
        </p:spPr>
        <p:txBody>
          <a:bodyPr/>
          <a:lstStyle/>
          <a:p>
            <a:r>
              <a:rPr lang="en-US" dirty="0"/>
              <a:t>Style Transfer of Audio Effects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Mahya Khazaei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CDC4A-7E5B-C205-67B3-6733E5C9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081973"/>
            <a:ext cx="5693664" cy="768096"/>
          </a:xfrm>
        </p:spPr>
        <p:txBody>
          <a:bodyPr/>
          <a:lstStyle/>
          <a:p>
            <a:r>
              <a:rPr lang="en-US" sz="2800" dirty="0"/>
              <a:t>Implementation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CB0908-52B5-1BAD-9568-82FBE580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815282"/>
            <a:ext cx="5693664" cy="3122168"/>
          </a:xfrm>
        </p:spPr>
        <p:txBody>
          <a:bodyPr/>
          <a:lstStyle/>
          <a:p>
            <a:r>
              <a:rPr lang="en-US" dirty="0"/>
              <a:t>Small and simple dataset (speech only)</a:t>
            </a:r>
          </a:p>
          <a:p>
            <a:r>
              <a:rPr lang="en-US" dirty="0"/>
              <a:t>Create DSP filters</a:t>
            </a:r>
          </a:p>
          <a:p>
            <a:r>
              <a:rPr lang="en-US" dirty="0"/>
              <a:t>Make proxy out of DSP filters</a:t>
            </a:r>
          </a:p>
          <a:p>
            <a:r>
              <a:rPr lang="en-US" dirty="0"/>
              <a:t>Design Neural Network Architecture</a:t>
            </a:r>
          </a:p>
          <a:p>
            <a:r>
              <a:rPr lang="en-US" dirty="0"/>
              <a:t>Train and fine tune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Try Unseen filters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74014-0E66-10F7-8E44-7EFD2B1EAA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6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CDC4A-7E5B-C205-67B3-6733E5C9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081973"/>
            <a:ext cx="5693664" cy="768096"/>
          </a:xfrm>
        </p:spPr>
        <p:txBody>
          <a:bodyPr/>
          <a:lstStyle/>
          <a:p>
            <a:r>
              <a:rPr lang="en-US" sz="2800" dirty="0"/>
              <a:t>Implementation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CB0908-52B5-1BAD-9568-82FBE580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1815282"/>
            <a:ext cx="6158485" cy="3122168"/>
          </a:xfrm>
        </p:spPr>
        <p:txBody>
          <a:bodyPr/>
          <a:lstStyle/>
          <a:p>
            <a:r>
              <a:rPr lang="en-US" sz="2000" dirty="0"/>
              <a:t>PL : Python</a:t>
            </a:r>
          </a:p>
          <a:p>
            <a:r>
              <a:rPr lang="en-US" sz="2000" dirty="0"/>
              <a:t>Framework: </a:t>
            </a:r>
            <a:r>
              <a:rPr lang="en-US" sz="2000" dirty="0" err="1"/>
              <a:t>PyTorch</a:t>
            </a:r>
            <a:endParaRPr lang="en-US" sz="2000" dirty="0"/>
          </a:p>
          <a:p>
            <a:r>
              <a:rPr lang="en-US" sz="2000" dirty="0"/>
              <a:t>Encoders : CNN</a:t>
            </a:r>
          </a:p>
          <a:p>
            <a:r>
              <a:rPr lang="en-US" sz="2000" dirty="0"/>
              <a:t>Controller : MLP</a:t>
            </a:r>
          </a:p>
          <a:p>
            <a:r>
              <a:rPr lang="en-US" sz="2000" dirty="0"/>
              <a:t>Loss Function : mean absolute error (MAE) + frequency domain loss : multi-resolution short-time Fourier transform loss (MR-STFT) </a:t>
            </a:r>
          </a:p>
          <a:p>
            <a:r>
              <a:rPr lang="en-US" sz="2000" dirty="0"/>
              <a:t>Activation function: </a:t>
            </a:r>
            <a:r>
              <a:rPr lang="en-US" sz="2000" dirty="0" err="1"/>
              <a:t>ReLu</a:t>
            </a:r>
            <a:r>
              <a:rPr lang="en-US" sz="2000" dirty="0"/>
              <a:t> and Sigmoid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74014-0E66-10F7-8E44-7EFD2B1EAA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5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5DA0A2B-571A-08FE-6394-C3D518A3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273601"/>
            <a:ext cx="6766560" cy="768096"/>
          </a:xfrm>
        </p:spPr>
        <p:txBody>
          <a:bodyPr/>
          <a:lstStyle/>
          <a:p>
            <a:r>
              <a:rPr lang="en-US" sz="3600" dirty="0"/>
              <a:t>Equalizer</a:t>
            </a:r>
            <a:r>
              <a:rPr lang="en-US" dirty="0"/>
              <a:t> </a:t>
            </a:r>
            <a:r>
              <a:rPr lang="en-US" sz="3600" dirty="0"/>
              <a:t>Proxy</a:t>
            </a:r>
            <a:endParaRPr lang="en-US" dirty="0"/>
          </a:p>
        </p:txBody>
      </p:sp>
      <p:pic>
        <p:nvPicPr>
          <p:cNvPr id="10" name="202-r5">
            <a:hlinkClick r:id="" action="ppaction://media"/>
            <a:extLst>
              <a:ext uri="{FF2B5EF4-FFF2-40B4-BE49-F238E27FC236}">
                <a16:creationId xmlns:a16="http://schemas.microsoft.com/office/drawing/2014/main" id="{AE1755FE-9078-5C57-DB80-2AC4E5CF27F3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62514" y="1366768"/>
            <a:ext cx="304800" cy="304800"/>
          </a:xfrm>
        </p:spPr>
      </p:pic>
      <p:pic>
        <p:nvPicPr>
          <p:cNvPr id="12" name="202-r5-filtered">
            <a:hlinkClick r:id="" action="ppaction://media"/>
            <a:extLst>
              <a:ext uri="{FF2B5EF4-FFF2-40B4-BE49-F238E27FC236}">
                <a16:creationId xmlns:a16="http://schemas.microsoft.com/office/drawing/2014/main" id="{450E7E38-3097-A0FF-2E14-4476E60A535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62514" y="2764735"/>
            <a:ext cx="304800" cy="304800"/>
          </a:xfrm>
          <a:prstGeom prst="rect">
            <a:avLst/>
          </a:prstGeom>
        </p:spPr>
      </p:pic>
      <p:pic>
        <p:nvPicPr>
          <p:cNvPr id="13" name="202-r5-proxied">
            <a:hlinkClick r:id="" action="ppaction://media"/>
            <a:extLst>
              <a:ext uri="{FF2B5EF4-FFF2-40B4-BE49-F238E27FC236}">
                <a16:creationId xmlns:a16="http://schemas.microsoft.com/office/drawing/2014/main" id="{D74868BD-DA19-DB45-BF58-259232682B8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62514" y="4151834"/>
            <a:ext cx="3048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C5D49B-B5CD-D440-57C2-03DC69D88280}"/>
              </a:ext>
            </a:extLst>
          </p:cNvPr>
          <p:cNvSpPr txBox="1"/>
          <p:nvPr/>
        </p:nvSpPr>
        <p:spPr>
          <a:xfrm>
            <a:off x="279951" y="13667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5164B-0AB7-A593-A444-965D5266F20F}"/>
              </a:ext>
            </a:extLst>
          </p:cNvPr>
          <p:cNvSpPr txBox="1"/>
          <p:nvPr/>
        </p:nvSpPr>
        <p:spPr>
          <a:xfrm>
            <a:off x="279951" y="276473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2D3C6D-2748-4C8E-60EA-AA9B0346C47E}"/>
              </a:ext>
            </a:extLst>
          </p:cNvPr>
          <p:cNvSpPr txBox="1"/>
          <p:nvPr/>
        </p:nvSpPr>
        <p:spPr>
          <a:xfrm>
            <a:off x="279951" y="409817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Proxied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D20819BF-5388-1494-B2F8-73DC944F60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2955" y="1417278"/>
            <a:ext cx="5174651" cy="33045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AC9E30-36E1-FC9F-3D59-63AABC62D84A}"/>
              </a:ext>
            </a:extLst>
          </p:cNvPr>
          <p:cNvSpPr txBox="1"/>
          <p:nvPr/>
        </p:nvSpPr>
        <p:spPr>
          <a:xfrm>
            <a:off x="3240154" y="5408456"/>
            <a:ext cx="3821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loss:</a:t>
            </a:r>
          </a:p>
          <a:p>
            <a:r>
              <a:rPr lang="en-US" dirty="0"/>
              <a:t>MAE =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0.037633</a:t>
            </a:r>
            <a:r>
              <a:rPr lang="en-US" dirty="0"/>
              <a:t> </a:t>
            </a:r>
          </a:p>
          <a:p>
            <a:r>
              <a:rPr lang="en-US" dirty="0"/>
              <a:t>MRSTFT =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0.145704</a:t>
            </a: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00B564-E63D-9611-7BEB-6E17D9907ADE}"/>
              </a:ext>
            </a:extLst>
          </p:cNvPr>
          <p:cNvSpPr txBox="1"/>
          <p:nvPr/>
        </p:nvSpPr>
        <p:spPr>
          <a:xfrm>
            <a:off x="9099274" y="2300909"/>
            <a:ext cx="9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20-100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A786-7818-1455-CEE2-151632FD5A1C}"/>
              </a:ext>
            </a:extLst>
          </p:cNvPr>
          <p:cNvSpPr txBox="1"/>
          <p:nvPr/>
        </p:nvSpPr>
        <p:spPr>
          <a:xfrm>
            <a:off x="9099274" y="2489753"/>
            <a:ext cx="9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100-200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172FC5-6474-9247-AABF-F5DC0F2A1230}"/>
              </a:ext>
            </a:extLst>
          </p:cNvPr>
          <p:cNvSpPr txBox="1"/>
          <p:nvPr/>
        </p:nvSpPr>
        <p:spPr>
          <a:xfrm>
            <a:off x="9099274" y="2678597"/>
            <a:ext cx="9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200-300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69BF0B-8422-9BC2-C234-DE8FC8B34875}"/>
              </a:ext>
            </a:extLst>
          </p:cNvPr>
          <p:cNvSpPr txBox="1"/>
          <p:nvPr/>
        </p:nvSpPr>
        <p:spPr>
          <a:xfrm>
            <a:off x="9099274" y="2867441"/>
            <a:ext cx="9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300-400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F96FE9-2978-9794-6C85-4AA6D67C471B}"/>
              </a:ext>
            </a:extLst>
          </p:cNvPr>
          <p:cNvSpPr txBox="1"/>
          <p:nvPr/>
        </p:nvSpPr>
        <p:spPr>
          <a:xfrm>
            <a:off x="9099274" y="3056285"/>
            <a:ext cx="9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400-500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258488-BE84-5EA7-BD74-C03FB225AA8B}"/>
              </a:ext>
            </a:extLst>
          </p:cNvPr>
          <p:cNvSpPr txBox="1"/>
          <p:nvPr/>
        </p:nvSpPr>
        <p:spPr>
          <a:xfrm>
            <a:off x="9099274" y="3245129"/>
            <a:ext cx="9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500-12000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D18D57-E442-8926-D9B0-48C7523A2227}"/>
              </a:ext>
            </a:extLst>
          </p:cNvPr>
          <p:cNvSpPr txBox="1"/>
          <p:nvPr/>
        </p:nvSpPr>
        <p:spPr>
          <a:xfrm>
            <a:off x="9099274" y="2007874"/>
            <a:ext cx="9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 bands</a:t>
            </a:r>
          </a:p>
        </p:txBody>
      </p:sp>
    </p:spTree>
    <p:extLst>
      <p:ext uri="{BB962C8B-B14F-4D97-AF65-F5344CB8AC3E}">
        <p14:creationId xmlns:p14="http://schemas.microsoft.com/office/powerpoint/2010/main" val="13500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8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8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2A27-48F4-3C69-8785-641E70D3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31" y="446068"/>
            <a:ext cx="8060635" cy="768096"/>
          </a:xfrm>
        </p:spPr>
        <p:txBody>
          <a:bodyPr/>
          <a:lstStyle/>
          <a:p>
            <a:r>
              <a:rPr lang="en-US" sz="2800" dirty="0"/>
              <a:t>Style transfer: EQ + compressor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71BAAA-0005-FA9D-6DCA-1406D47C1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26" y="1481655"/>
            <a:ext cx="6037010" cy="38946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F975B-E441-E652-F2D7-858ECCB3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D1C11-6081-AAB7-8B7C-880F82AC0F2A}"/>
              </a:ext>
            </a:extLst>
          </p:cNvPr>
          <p:cNvSpPr txBox="1"/>
          <p:nvPr/>
        </p:nvSpPr>
        <p:spPr>
          <a:xfrm>
            <a:off x="2960204" y="1029498"/>
            <a:ext cx="403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neural proxy hybrids (NP-FH)</a:t>
            </a:r>
          </a:p>
        </p:txBody>
      </p:sp>
    </p:spTree>
    <p:extLst>
      <p:ext uri="{BB962C8B-B14F-4D97-AF65-F5344CB8AC3E}">
        <p14:creationId xmlns:p14="http://schemas.microsoft.com/office/powerpoint/2010/main" val="70469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7795260" cy="411480"/>
          </a:xfrm>
        </p:spPr>
        <p:txBody>
          <a:bodyPr/>
          <a:lstStyle/>
          <a:p>
            <a:r>
              <a:rPr lang="en-CA" dirty="0"/>
              <a:t>H</a:t>
            </a:r>
            <a:r>
              <a:rPr lang="en-US" dirty="0"/>
              <a:t>ow far this model can regenerate different filters?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E07B42-9A1A-8673-FC8F-CFC2205CBD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2127711"/>
              </p:ext>
            </p:extLst>
          </p:nvPr>
        </p:nvGraphicFramePr>
        <p:xfrm>
          <a:off x="4603958" y="3293950"/>
          <a:ext cx="5022090" cy="194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030">
                  <a:extLst>
                    <a:ext uri="{9D8B030D-6E8A-4147-A177-3AD203B41FA5}">
                      <a16:colId xmlns:a16="http://schemas.microsoft.com/office/drawing/2014/main" val="2987271887"/>
                    </a:ext>
                  </a:extLst>
                </a:gridCol>
                <a:gridCol w="1674030">
                  <a:extLst>
                    <a:ext uri="{9D8B030D-6E8A-4147-A177-3AD203B41FA5}">
                      <a16:colId xmlns:a16="http://schemas.microsoft.com/office/drawing/2014/main" val="1713525721"/>
                    </a:ext>
                  </a:extLst>
                </a:gridCol>
                <a:gridCol w="1674030">
                  <a:extLst>
                    <a:ext uri="{9D8B030D-6E8A-4147-A177-3AD203B41FA5}">
                      <a16:colId xmlns:a16="http://schemas.microsoft.com/office/drawing/2014/main" val="859026199"/>
                    </a:ext>
                  </a:extLst>
                </a:gridCol>
              </a:tblGrid>
              <a:tr h="487236">
                <a:tc>
                  <a:txBody>
                    <a:bodyPr/>
                    <a:lstStyle/>
                    <a:p>
                      <a:r>
                        <a:rPr lang="en-CA" dirty="0"/>
                        <a:t>Filters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MRSTFT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33322"/>
                  </a:ext>
                </a:extLst>
              </a:tr>
              <a:tr h="487236">
                <a:tc>
                  <a:txBody>
                    <a:bodyPr/>
                    <a:lstStyle/>
                    <a:p>
                      <a:r>
                        <a:rPr lang="en-CA" dirty="0"/>
                        <a:t>EQ + 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0.053905062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0.270354189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60390"/>
                  </a:ext>
                </a:extLst>
              </a:tr>
              <a:tr h="487236">
                <a:tc>
                  <a:txBody>
                    <a:bodyPr/>
                    <a:lstStyle/>
                    <a:p>
                      <a:r>
                        <a:rPr lang="en-CA" dirty="0"/>
                        <a:t>reverb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0.068662373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0.45525916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96683"/>
                  </a:ext>
                </a:extLst>
              </a:tr>
              <a:tr h="487236">
                <a:tc>
                  <a:txBody>
                    <a:bodyPr/>
                    <a:lstStyle/>
                    <a:p>
                      <a:r>
                        <a:rPr lang="en-CA" dirty="0"/>
                        <a:t>distortion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10798.12553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79496.91031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9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805268"/>
            <a:ext cx="6766560" cy="768096"/>
          </a:xfrm>
        </p:spPr>
        <p:txBody>
          <a:bodyPr/>
          <a:lstStyle/>
          <a:p>
            <a:r>
              <a:rPr lang="en-US" dirty="0"/>
              <a:t>Future works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659902"/>
            <a:ext cx="5879592" cy="1356624"/>
          </a:xfrm>
        </p:spPr>
        <p:txBody>
          <a:bodyPr/>
          <a:lstStyle/>
          <a:p>
            <a:r>
              <a:rPr lang="en-US" dirty="0"/>
              <a:t>- More Complex Architecture</a:t>
            </a:r>
          </a:p>
          <a:p>
            <a:r>
              <a:rPr lang="en-US" dirty="0"/>
              <a:t>- Add other filters like reverb and distortion to pipeline of training and measure their</a:t>
            </a:r>
            <a:r>
              <a:rPr lang="en-CA" dirty="0"/>
              <a:t> influence on performance</a:t>
            </a:r>
            <a:endParaRPr lang="en-US" dirty="0"/>
          </a:p>
          <a:p>
            <a:r>
              <a:rPr lang="en-US" dirty="0"/>
              <a:t>- Expand dataset: quantity and Music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B3CBF1-4A94-5F8C-98CB-C80D0046A2DD}"/>
              </a:ext>
            </a:extLst>
          </p:cNvPr>
          <p:cNvSpPr txBox="1">
            <a:spLocks/>
          </p:cNvSpPr>
          <p:nvPr/>
        </p:nvSpPr>
        <p:spPr>
          <a:xfrm>
            <a:off x="1437530" y="2993134"/>
            <a:ext cx="676656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SUMMARY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A2C586-C72C-A3B0-73D7-50AE5BF41C52}"/>
              </a:ext>
            </a:extLst>
          </p:cNvPr>
          <p:cNvSpPr txBox="1">
            <a:spLocks/>
          </p:cNvSpPr>
          <p:nvPr/>
        </p:nvSpPr>
        <p:spPr>
          <a:xfrm>
            <a:off x="1437530" y="3847768"/>
            <a:ext cx="5879592" cy="135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was an application of style transfer on audio effects.</a:t>
            </a:r>
          </a:p>
          <a:p>
            <a:r>
              <a:rPr lang="en-US" dirty="0"/>
              <a:t>With well tuned model, people can mimic the character of other’s voice or songs with out lots of trial and errors.</a:t>
            </a:r>
          </a:p>
          <a:p>
            <a:r>
              <a:rPr lang="en-US" dirty="0"/>
              <a:t>Despite other AI methods, this architecture help experts to understand under the hood by providing meaningful parameters.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5576051" cy="2176272"/>
          </a:xfrm>
        </p:spPr>
        <p:txBody>
          <a:bodyPr/>
          <a:lstStyle/>
          <a:p>
            <a:r>
              <a:rPr lang="en-US" dirty="0"/>
              <a:t>Mahya Khazaei</a:t>
            </a:r>
          </a:p>
          <a:p>
            <a:r>
              <a:rPr lang="en-US" dirty="0">
                <a:hlinkClick r:id="rId2"/>
              </a:rPr>
              <a:t>maahhi@uvic.ca</a:t>
            </a:r>
            <a:endParaRPr lang="en-US" dirty="0"/>
          </a:p>
          <a:p>
            <a:r>
              <a:rPr lang="en-US" sz="2400" dirty="0"/>
              <a:t>github.com/</a:t>
            </a:r>
            <a:r>
              <a:rPr lang="en-US" sz="2400" dirty="0" err="1"/>
              <a:t>maahhi</a:t>
            </a:r>
            <a:r>
              <a:rPr lang="en-US" sz="2400" dirty="0"/>
              <a:t>/</a:t>
            </a:r>
            <a:r>
              <a:rPr lang="en-US" sz="2400" dirty="0" err="1"/>
              <a:t>filterstyletransfer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Style Transfer of Audio Effects?​</a:t>
            </a:r>
          </a:p>
          <a:p>
            <a:r>
              <a:rPr lang="en-US" dirty="0"/>
              <a:t>What is Differentiable Signal Processing? </a:t>
            </a:r>
          </a:p>
          <a:p>
            <a:r>
              <a:rPr lang="en-US" dirty="0"/>
              <a:t>​Implementation details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158704"/>
            <a:ext cx="6766560" cy="768096"/>
          </a:xfrm>
        </p:spPr>
        <p:txBody>
          <a:bodyPr/>
          <a:lstStyle/>
          <a:p>
            <a:r>
              <a:rPr lang="en-US" dirty="0"/>
              <a:t>What is Style Transfer of Audio Effects?​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transfer of audio effects is a process of imposing the audio effects and production style from one recording to another by example with the goal of simplifying the audio production process. This is achieved through a framework that uses a deep neural network to analyze an input recording and a style reference recording, and predict the control parameters of audio effects used to render the output.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61B-195B-B6D2-1229-F85474A9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5F76-933F-2569-F197-774C9E2F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some sensible examples in this link :</a:t>
            </a:r>
          </a:p>
          <a:p>
            <a:r>
              <a:rPr lang="en-US" dirty="0">
                <a:hlinkClick r:id="rId2"/>
              </a:rPr>
              <a:t>https://csteinmetz1.github.io/DeepAFx-ST/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how can it be possible?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203DC-307C-4049-09BC-17EF84B1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0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357" y="2784740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Style transfer models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343E749-BFD5-07F0-6E30-E64C4600B819}"/>
              </a:ext>
            </a:extLst>
          </p:cNvPr>
          <p:cNvGrpSpPr/>
          <p:nvPr/>
        </p:nvGrpSpPr>
        <p:grpSpPr>
          <a:xfrm>
            <a:off x="4400069" y="4539138"/>
            <a:ext cx="1540080" cy="950760"/>
            <a:chOff x="4400069" y="4539138"/>
            <a:chExt cx="1540080" cy="9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446B25-36E7-84B5-782B-0A73262C3A7C}"/>
                    </a:ext>
                  </a:extLst>
                </p14:cNvPr>
                <p14:cNvContentPartPr/>
                <p14:nvPr/>
              </p14:nvContentPartPr>
              <p14:xfrm>
                <a:off x="5028989" y="4558938"/>
                <a:ext cx="78840" cy="179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446B25-36E7-84B5-782B-0A73262C3A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9989" y="4549938"/>
                  <a:ext cx="96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57FB12-8EBB-1E40-99CD-9101B6A9435D}"/>
                    </a:ext>
                  </a:extLst>
                </p14:cNvPr>
                <p14:cNvContentPartPr/>
                <p14:nvPr/>
              </p14:nvContentPartPr>
              <p14:xfrm>
                <a:off x="4400069" y="4880778"/>
                <a:ext cx="381960" cy="57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57FB12-8EBB-1E40-99CD-9101B6A943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91069" y="4871778"/>
                  <a:ext cx="3996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690E35-90A3-B2E9-3E4E-E2E5341972E9}"/>
                    </a:ext>
                  </a:extLst>
                </p14:cNvPr>
                <p14:cNvContentPartPr/>
                <p14:nvPr/>
              </p14:nvContentPartPr>
              <p14:xfrm>
                <a:off x="4781669" y="4875378"/>
                <a:ext cx="10440" cy="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690E35-90A3-B2E9-3E4E-E2E5341972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3029" y="4866378"/>
                  <a:ext cx="28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567036-72EF-E11F-027C-300199AFD06B}"/>
                    </a:ext>
                  </a:extLst>
                </p14:cNvPr>
                <p14:cNvContentPartPr/>
                <p14:nvPr/>
              </p14:nvContentPartPr>
              <p14:xfrm>
                <a:off x="4767989" y="4893378"/>
                <a:ext cx="4680" cy="2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567036-72EF-E11F-027C-300199AFD0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58989" y="4884738"/>
                  <a:ext cx="22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84A04-9334-ACD3-2643-360C00E79F1A}"/>
                    </a:ext>
                  </a:extLst>
                </p14:cNvPr>
                <p14:cNvContentPartPr/>
                <p14:nvPr/>
              </p14:nvContentPartPr>
              <p14:xfrm>
                <a:off x="4421669" y="4890498"/>
                <a:ext cx="833760" cy="595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84A04-9334-ACD3-2643-360C00E79F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13029" y="4881498"/>
                  <a:ext cx="8514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4F3EDD-F26F-E5A2-9060-2610C85E1447}"/>
                    </a:ext>
                  </a:extLst>
                </p14:cNvPr>
                <p14:cNvContentPartPr/>
                <p14:nvPr/>
              </p14:nvContentPartPr>
              <p14:xfrm>
                <a:off x="4563869" y="4939458"/>
                <a:ext cx="266760" cy="285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4F3EDD-F26F-E5A2-9060-2610C85E14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54869" y="4930818"/>
                  <a:ext cx="2844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07B0C3-1839-1239-BF76-221F2934DA73}"/>
                    </a:ext>
                  </a:extLst>
                </p14:cNvPr>
                <p14:cNvContentPartPr/>
                <p14:nvPr/>
              </p14:nvContentPartPr>
              <p14:xfrm>
                <a:off x="4469909" y="5037738"/>
                <a:ext cx="454320" cy="41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07B0C3-1839-1239-BF76-221F2934DA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61269" y="5028738"/>
                  <a:ext cx="4719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2AB134-A0E4-241E-F5D9-3BBC539DE465}"/>
                    </a:ext>
                  </a:extLst>
                </p14:cNvPr>
                <p14:cNvContentPartPr/>
                <p14:nvPr/>
              </p14:nvContentPartPr>
              <p14:xfrm>
                <a:off x="4583669" y="5123418"/>
                <a:ext cx="384480" cy="36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2AB134-A0E4-241E-F5D9-3BBC539DE4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75029" y="5114418"/>
                  <a:ext cx="4021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D2C758-8D05-D688-1D07-18A1E4C2334C}"/>
                    </a:ext>
                  </a:extLst>
                </p14:cNvPr>
                <p14:cNvContentPartPr/>
                <p14:nvPr/>
              </p14:nvContentPartPr>
              <p14:xfrm>
                <a:off x="4818389" y="5253738"/>
                <a:ext cx="256680" cy="22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D2C758-8D05-D688-1D07-18A1E4C233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9749" y="5245098"/>
                  <a:ext cx="274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ED46FC-3481-633C-CC83-47738D8E73BD}"/>
                    </a:ext>
                  </a:extLst>
                </p14:cNvPr>
                <p14:cNvContentPartPr/>
                <p14:nvPr/>
              </p14:nvContentPartPr>
              <p14:xfrm>
                <a:off x="5010989" y="5340858"/>
                <a:ext cx="146880" cy="147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ED46FC-3481-633C-CC83-47738D8E73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02349" y="5331858"/>
                  <a:ext cx="164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1D1016-7716-AC7F-6D5B-E7F6B2D78732}"/>
                    </a:ext>
                  </a:extLst>
                </p14:cNvPr>
                <p14:cNvContentPartPr/>
                <p14:nvPr/>
              </p14:nvContentPartPr>
              <p14:xfrm>
                <a:off x="4523909" y="4547778"/>
                <a:ext cx="131400" cy="187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1D1016-7716-AC7F-6D5B-E7F6B2D787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15269" y="4538778"/>
                  <a:ext cx="149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D13C902-439D-D83F-49B2-3ADFCE64E9EE}"/>
                    </a:ext>
                  </a:extLst>
                </p14:cNvPr>
                <p14:cNvContentPartPr/>
                <p14:nvPr/>
              </p14:nvContentPartPr>
              <p14:xfrm>
                <a:off x="4698509" y="4539138"/>
                <a:ext cx="11520" cy="168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D13C902-439D-D83F-49B2-3ADFCE64E9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89869" y="4530498"/>
                  <a:ext cx="29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C74674-04FC-06A3-DDFE-64CCA9CDC0E4}"/>
                    </a:ext>
                  </a:extLst>
                </p14:cNvPr>
                <p14:cNvContentPartPr/>
                <p14:nvPr/>
              </p14:nvContentPartPr>
              <p14:xfrm>
                <a:off x="4649189" y="4627338"/>
                <a:ext cx="91080" cy="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C74674-04FC-06A3-DDFE-64CCA9CDC0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40549" y="4618338"/>
                  <a:ext cx="108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76FD6A-65A7-C7AC-B53B-7E59DF36AD42}"/>
                    </a:ext>
                  </a:extLst>
                </p14:cNvPr>
                <p14:cNvContentPartPr/>
                <p14:nvPr/>
              </p14:nvContentPartPr>
              <p14:xfrm>
                <a:off x="4701389" y="4625538"/>
                <a:ext cx="95400" cy="174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76FD6A-65A7-C7AC-B53B-7E59DF36AD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2389" y="4616538"/>
                  <a:ext cx="113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E2864E-FA62-32E1-D2FC-9D21245D4407}"/>
                    </a:ext>
                  </a:extLst>
                </p14:cNvPr>
                <p14:cNvContentPartPr/>
                <p14:nvPr/>
              </p14:nvContentPartPr>
              <p14:xfrm>
                <a:off x="4830989" y="4580178"/>
                <a:ext cx="9720" cy="132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E2864E-FA62-32E1-D2FC-9D21245D44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22349" y="4571178"/>
                  <a:ext cx="27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60E160-D256-5290-0D98-76A221B7E22F}"/>
                    </a:ext>
                  </a:extLst>
                </p14:cNvPr>
                <p14:cNvContentPartPr/>
                <p14:nvPr/>
              </p14:nvContentPartPr>
              <p14:xfrm>
                <a:off x="4861229" y="4642098"/>
                <a:ext cx="102600" cy="111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60E160-D256-5290-0D98-76A221B7E2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2589" y="4633458"/>
                  <a:ext cx="120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18D047-C25D-86BA-4523-6AC52DA220E2}"/>
                    </a:ext>
                  </a:extLst>
                </p14:cNvPr>
                <p14:cNvContentPartPr/>
                <p14:nvPr/>
              </p14:nvContentPartPr>
              <p14:xfrm>
                <a:off x="5145269" y="4599978"/>
                <a:ext cx="90360" cy="94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18D047-C25D-86BA-4523-6AC52DA220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36269" y="4591338"/>
                  <a:ext cx="10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1F487F-BF13-FDD6-3D22-99FF5B98991B}"/>
                    </a:ext>
                  </a:extLst>
                </p14:cNvPr>
                <p14:cNvContentPartPr/>
                <p14:nvPr/>
              </p14:nvContentPartPr>
              <p14:xfrm>
                <a:off x="5245349" y="4635258"/>
                <a:ext cx="83160" cy="92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1F487F-BF13-FDD6-3D22-99FF5B9899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36349" y="4626258"/>
                  <a:ext cx="10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A6053D-205F-66AA-AFFC-DB97E79F32EF}"/>
                    </a:ext>
                  </a:extLst>
                </p14:cNvPr>
                <p14:cNvContentPartPr/>
                <p14:nvPr/>
              </p14:nvContentPartPr>
              <p14:xfrm>
                <a:off x="5367749" y="4554258"/>
                <a:ext cx="71280" cy="194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A6053D-205F-66AA-AFFC-DB97E79F32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59109" y="4545258"/>
                  <a:ext cx="88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638143-374E-11FC-4846-A77950B8B72E}"/>
                    </a:ext>
                  </a:extLst>
                </p14:cNvPr>
                <p14:cNvContentPartPr/>
                <p14:nvPr/>
              </p14:nvContentPartPr>
              <p14:xfrm>
                <a:off x="5358749" y="4669458"/>
                <a:ext cx="69840" cy="1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638143-374E-11FC-4846-A77950B8B7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50109" y="4660458"/>
                  <a:ext cx="87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C05846-3250-6A3A-C0BE-E3AE898BBAB6}"/>
                    </a:ext>
                  </a:extLst>
                </p14:cNvPr>
                <p14:cNvContentPartPr/>
                <p14:nvPr/>
              </p14:nvContentPartPr>
              <p14:xfrm>
                <a:off x="5438309" y="4657938"/>
                <a:ext cx="65880" cy="97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C05846-3250-6A3A-C0BE-E3AE898BBA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29669" y="4648938"/>
                  <a:ext cx="83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96FA67A-06B1-68DD-645E-26E5F4B63CFA}"/>
                    </a:ext>
                  </a:extLst>
                </p14:cNvPr>
                <p14:cNvContentPartPr/>
                <p14:nvPr/>
              </p14:nvContentPartPr>
              <p14:xfrm>
                <a:off x="5527229" y="4647498"/>
                <a:ext cx="58680" cy="80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96FA67A-06B1-68DD-645E-26E5F4B63C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18589" y="4638858"/>
                  <a:ext cx="76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4E26E72-B5E3-8AE9-E3B7-54BFB52E06BC}"/>
                    </a:ext>
                  </a:extLst>
                </p14:cNvPr>
                <p14:cNvContentPartPr/>
                <p14:nvPr/>
              </p14:nvContentPartPr>
              <p14:xfrm>
                <a:off x="5590949" y="4665498"/>
                <a:ext cx="75600" cy="7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4E26E72-B5E3-8AE9-E3B7-54BFB52E06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81949" y="4656498"/>
                  <a:ext cx="93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4762C63-ABA8-4574-AA75-F3A220AF7374}"/>
                    </a:ext>
                  </a:extLst>
                </p14:cNvPr>
                <p14:cNvContentPartPr/>
                <p14:nvPr/>
              </p14:nvContentPartPr>
              <p14:xfrm>
                <a:off x="5685629" y="4657938"/>
                <a:ext cx="63000" cy="65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4762C63-ABA8-4574-AA75-F3A220AF73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76989" y="4648938"/>
                  <a:ext cx="80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88138E-B5B0-D6F0-BC3B-8790A9FD45ED}"/>
                    </a:ext>
                  </a:extLst>
                </p14:cNvPr>
                <p14:cNvContentPartPr/>
                <p14:nvPr/>
              </p14:nvContentPartPr>
              <p14:xfrm>
                <a:off x="5776709" y="4640298"/>
                <a:ext cx="70920" cy="83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88138E-B5B0-D6F0-BC3B-8790A9FD45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68069" y="4631658"/>
                  <a:ext cx="88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6AA85A2-5063-D0CC-7349-8BCB2D1793E8}"/>
                    </a:ext>
                  </a:extLst>
                </p14:cNvPr>
                <p14:cNvContentPartPr/>
                <p14:nvPr/>
              </p14:nvContentPartPr>
              <p14:xfrm>
                <a:off x="5861309" y="4668378"/>
                <a:ext cx="78840" cy="82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6AA85A2-5063-D0CC-7349-8BCB2D1793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52669" y="4659738"/>
                  <a:ext cx="9648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4D6106-2599-DC89-9E4B-84A4DC164672}"/>
              </a:ext>
            </a:extLst>
          </p:cNvPr>
          <p:cNvGrpSpPr/>
          <p:nvPr/>
        </p:nvGrpSpPr>
        <p:grpSpPr>
          <a:xfrm>
            <a:off x="4493309" y="5588178"/>
            <a:ext cx="798840" cy="956160"/>
            <a:chOff x="4493309" y="5588178"/>
            <a:chExt cx="798840" cy="95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42EB0F1-9ACF-CB6A-9A84-F3E3D418D1DB}"/>
                    </a:ext>
                  </a:extLst>
                </p14:cNvPr>
                <p14:cNvContentPartPr/>
                <p14:nvPr/>
              </p14:nvContentPartPr>
              <p14:xfrm>
                <a:off x="4493309" y="5789418"/>
                <a:ext cx="798840" cy="754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42EB0F1-9ACF-CB6A-9A84-F3E3D418D1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84309" y="5780418"/>
                  <a:ext cx="81648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FDF8C0-D326-EB46-9435-0ACBE29C6E79}"/>
                    </a:ext>
                  </a:extLst>
                </p14:cNvPr>
                <p14:cNvContentPartPr/>
                <p14:nvPr/>
              </p14:nvContentPartPr>
              <p14:xfrm>
                <a:off x="4618589" y="5659458"/>
                <a:ext cx="11160" cy="91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FDF8C0-D326-EB46-9435-0ACBE29C6E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09949" y="5650458"/>
                  <a:ext cx="28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DB7F37-60F7-8627-3691-761317664195}"/>
                    </a:ext>
                  </a:extLst>
                </p14:cNvPr>
                <p14:cNvContentPartPr/>
                <p14:nvPr/>
              </p14:nvContentPartPr>
              <p14:xfrm>
                <a:off x="4621469" y="5629218"/>
                <a:ext cx="10440" cy="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DB7F37-60F7-8627-3691-7613176641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12829" y="5620218"/>
                  <a:ext cx="28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6D8049-768F-9388-A6FD-A52CBE4A3B77}"/>
                    </a:ext>
                  </a:extLst>
                </p14:cNvPr>
                <p14:cNvContentPartPr/>
                <p14:nvPr/>
              </p14:nvContentPartPr>
              <p14:xfrm>
                <a:off x="4651709" y="5665938"/>
                <a:ext cx="64440" cy="10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6D8049-768F-9388-A6FD-A52CBE4A3B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42709" y="5657298"/>
                  <a:ext cx="82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8E7858-73A6-EED9-AE9A-B5393ACCE5BB}"/>
                    </a:ext>
                  </a:extLst>
                </p14:cNvPr>
                <p14:cNvContentPartPr/>
                <p14:nvPr/>
              </p14:nvContentPartPr>
              <p14:xfrm>
                <a:off x="4753589" y="5658378"/>
                <a:ext cx="84600" cy="145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8E7858-73A6-EED9-AE9A-B5393ACCE5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44949" y="5649378"/>
                  <a:ext cx="102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82EC1E-2222-0CDB-C1E6-9820A5504A0F}"/>
                    </a:ext>
                  </a:extLst>
                </p14:cNvPr>
                <p14:cNvContentPartPr/>
                <p14:nvPr/>
              </p14:nvContentPartPr>
              <p14:xfrm>
                <a:off x="4839629" y="5669898"/>
                <a:ext cx="51120" cy="67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82EC1E-2222-0CDB-C1E6-9820A5504A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30629" y="5661258"/>
                  <a:ext cx="68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B59C42-7EED-092D-4689-33D35E543B61}"/>
                    </a:ext>
                  </a:extLst>
                </p14:cNvPr>
                <p14:cNvContentPartPr/>
                <p14:nvPr/>
              </p14:nvContentPartPr>
              <p14:xfrm>
                <a:off x="4948709" y="5588178"/>
                <a:ext cx="64800" cy="17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B59C42-7EED-092D-4689-33D35E543B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39709" y="5579538"/>
                  <a:ext cx="82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A480C9-8614-E285-4189-FA2FF8C7AB0D}"/>
                    </a:ext>
                  </a:extLst>
                </p14:cNvPr>
                <p14:cNvContentPartPr/>
                <p14:nvPr/>
              </p14:nvContentPartPr>
              <p14:xfrm>
                <a:off x="4923149" y="5658018"/>
                <a:ext cx="104760" cy="2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A480C9-8614-E285-4189-FA2FF8C7AB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14509" y="5649378"/>
                  <a:ext cx="1224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75AD4B1-94A0-BD51-DFAE-36228038D575}"/>
              </a:ext>
            </a:extLst>
          </p:cNvPr>
          <p:cNvGrpSpPr/>
          <p:nvPr/>
        </p:nvGrpSpPr>
        <p:grpSpPr>
          <a:xfrm>
            <a:off x="5460260" y="5189030"/>
            <a:ext cx="1432800" cy="886320"/>
            <a:chOff x="5460260" y="5189030"/>
            <a:chExt cx="1432800" cy="88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7E559EE-6C5F-01AF-B62C-375EB8183CB6}"/>
                    </a:ext>
                  </a:extLst>
                </p14:cNvPr>
                <p14:cNvContentPartPr/>
                <p14:nvPr/>
              </p14:nvContentPartPr>
              <p14:xfrm>
                <a:off x="6098180" y="5189030"/>
                <a:ext cx="794880" cy="77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7E559EE-6C5F-01AF-B62C-375EB8183C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89180" y="5180030"/>
                  <a:ext cx="81252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B18A2D-B1E5-9EA6-71EC-8EE5BA179E8F}"/>
                    </a:ext>
                  </a:extLst>
                </p14:cNvPr>
                <p14:cNvContentPartPr/>
                <p14:nvPr/>
              </p14:nvContentPartPr>
              <p14:xfrm>
                <a:off x="6071540" y="5215310"/>
                <a:ext cx="94320" cy="714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BB18A2D-B1E5-9EA6-71EC-8EE5BA179E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62540" y="5206670"/>
                  <a:ext cx="11196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58EAA1-5B3E-044B-C64E-6C6D45879CAA}"/>
                    </a:ext>
                  </a:extLst>
                </p14:cNvPr>
                <p14:cNvContentPartPr/>
                <p14:nvPr/>
              </p14:nvContentPartPr>
              <p14:xfrm>
                <a:off x="5460260" y="5256350"/>
                <a:ext cx="475920" cy="282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58EAA1-5B3E-044B-C64E-6C6D45879C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51620" y="5247350"/>
                  <a:ext cx="4935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BB03C8-D1BC-D3EF-527A-9E8241153884}"/>
                    </a:ext>
                  </a:extLst>
                </p14:cNvPr>
                <p14:cNvContentPartPr/>
                <p14:nvPr/>
              </p14:nvContentPartPr>
              <p14:xfrm>
                <a:off x="5533340" y="5870510"/>
                <a:ext cx="429480" cy="20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BB03C8-D1BC-D3EF-527A-9E82411538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24700" y="5861870"/>
                  <a:ext cx="447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67DD32-0FB5-4108-A958-94154E8B8A8D}"/>
                    </a:ext>
                  </a:extLst>
                </p14:cNvPr>
                <p14:cNvContentPartPr/>
                <p14:nvPr/>
              </p14:nvContentPartPr>
              <p14:xfrm>
                <a:off x="6199700" y="5518070"/>
                <a:ext cx="150120" cy="107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67DD32-0FB5-4108-A958-94154E8B8A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91060" y="5509070"/>
                  <a:ext cx="167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5EB7D34-838B-25D8-968A-BB6ED9799F88}"/>
                    </a:ext>
                  </a:extLst>
                </p14:cNvPr>
                <p14:cNvContentPartPr/>
                <p14:nvPr/>
              </p14:nvContentPartPr>
              <p14:xfrm>
                <a:off x="6367460" y="5575310"/>
                <a:ext cx="71280" cy="76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5EB7D34-838B-25D8-968A-BB6ED9799F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58820" y="5566310"/>
                  <a:ext cx="88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AB8127-1598-79E6-3B79-80FCC7A65417}"/>
                    </a:ext>
                  </a:extLst>
                </p14:cNvPr>
                <p14:cNvContentPartPr/>
                <p14:nvPr/>
              </p14:nvContentPartPr>
              <p14:xfrm>
                <a:off x="6451340" y="5467310"/>
                <a:ext cx="140760" cy="191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AB8127-1598-79E6-3B79-80FCC7A654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2340" y="5458670"/>
                  <a:ext cx="158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8A183CE-19BD-A83D-B6E9-69118BE4148C}"/>
                    </a:ext>
                  </a:extLst>
                </p14:cNvPr>
                <p14:cNvContentPartPr/>
                <p14:nvPr/>
              </p14:nvContentPartPr>
              <p14:xfrm>
                <a:off x="6561140" y="5591870"/>
                <a:ext cx="97920" cy="94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8A183CE-19BD-A83D-B6E9-69118BE414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52140" y="5582870"/>
                  <a:ext cx="115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16B89E-30A4-60D3-2B59-6D6E5FF8B29E}"/>
                    </a:ext>
                  </a:extLst>
                </p14:cNvPr>
                <p14:cNvContentPartPr/>
                <p14:nvPr/>
              </p14:nvContentPartPr>
              <p14:xfrm>
                <a:off x="6692540" y="5482430"/>
                <a:ext cx="48960" cy="168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16B89E-30A4-60D3-2B59-6D6E5FF8B2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3900" y="5473790"/>
                  <a:ext cx="666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85B70D0-CD62-A720-64ED-09715AEA5179}"/>
              </a:ext>
            </a:extLst>
          </p:cNvPr>
          <p:cNvGrpSpPr/>
          <p:nvPr/>
        </p:nvGrpSpPr>
        <p:grpSpPr>
          <a:xfrm>
            <a:off x="7302209" y="5153118"/>
            <a:ext cx="831240" cy="883080"/>
            <a:chOff x="6889109" y="5169498"/>
            <a:chExt cx="831240" cy="88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B9EBAC-0767-654A-F6C2-7E8730D1CF9E}"/>
                    </a:ext>
                  </a:extLst>
                </p14:cNvPr>
                <p14:cNvContentPartPr/>
                <p14:nvPr/>
              </p14:nvContentPartPr>
              <p14:xfrm>
                <a:off x="6889109" y="5169498"/>
                <a:ext cx="828720" cy="876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B9EBAC-0767-654A-F6C2-7E8730D1CF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80469" y="5160858"/>
                  <a:ext cx="84636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4FB847-B76E-DDD7-1301-CD2381CEEEE9}"/>
                    </a:ext>
                  </a:extLst>
                </p14:cNvPr>
                <p14:cNvContentPartPr/>
                <p14:nvPr/>
              </p14:nvContentPartPr>
              <p14:xfrm>
                <a:off x="6919709" y="5223138"/>
                <a:ext cx="320400" cy="406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4FB847-B76E-DDD7-1301-CD2381CEEE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10709" y="5214498"/>
                  <a:ext cx="3380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3A92013-819D-D7C3-4231-3BDACFCD83CB}"/>
                    </a:ext>
                  </a:extLst>
                </p14:cNvPr>
                <p14:cNvContentPartPr/>
                <p14:nvPr/>
              </p14:nvContentPartPr>
              <p14:xfrm>
                <a:off x="7009349" y="5226018"/>
                <a:ext cx="324720" cy="527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A92013-819D-D7C3-4231-3BDACFCD83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00709" y="5217018"/>
                  <a:ext cx="3423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ABD6C2-5225-6DF7-841F-FC68F0524E87}"/>
                    </a:ext>
                  </a:extLst>
                </p14:cNvPr>
                <p14:cNvContentPartPr/>
                <p14:nvPr/>
              </p14:nvContentPartPr>
              <p14:xfrm>
                <a:off x="7052909" y="5258058"/>
                <a:ext cx="401400" cy="590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ABD6C2-5225-6DF7-841F-FC68F0524E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44269" y="5249418"/>
                  <a:ext cx="41904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55E83F-4CDC-77A2-C807-328B5C301A1B}"/>
                    </a:ext>
                  </a:extLst>
                </p14:cNvPr>
                <p14:cNvContentPartPr/>
                <p14:nvPr/>
              </p14:nvContentPartPr>
              <p14:xfrm>
                <a:off x="7185749" y="5388378"/>
                <a:ext cx="396360" cy="545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55E83F-4CDC-77A2-C807-328B5C301A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77109" y="5379738"/>
                  <a:ext cx="4140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55F19C-9A12-1897-DEAB-ED2C41FE25EA}"/>
                    </a:ext>
                  </a:extLst>
                </p14:cNvPr>
                <p14:cNvContentPartPr/>
                <p14:nvPr/>
              </p14:nvContentPartPr>
              <p14:xfrm>
                <a:off x="7312469" y="5531298"/>
                <a:ext cx="328320" cy="479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55F19C-9A12-1897-DEAB-ED2C41FE25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03469" y="5522298"/>
                  <a:ext cx="3459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A863452-3295-2886-ED73-5D38BE89AE64}"/>
                    </a:ext>
                  </a:extLst>
                </p14:cNvPr>
                <p14:cNvContentPartPr/>
                <p14:nvPr/>
              </p14:nvContentPartPr>
              <p14:xfrm>
                <a:off x="7464389" y="5703738"/>
                <a:ext cx="255960" cy="348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A863452-3295-2886-ED73-5D38BE89AE6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55389" y="5695098"/>
                  <a:ext cx="273600" cy="36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4DDC0-E703-7559-8279-670BC7F6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41" y="305617"/>
            <a:ext cx="6766560" cy="2700528"/>
          </a:xfrm>
        </p:spPr>
        <p:txBody>
          <a:bodyPr/>
          <a:lstStyle/>
          <a:p>
            <a:r>
              <a:rPr lang="en-CA" sz="2000" dirty="0"/>
              <a:t> Supervised - Paralleled data</a:t>
            </a:r>
            <a:endParaRPr lang="en-US" sz="20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1BE429-12DC-D090-4F9D-07F8770AA5D2}"/>
              </a:ext>
            </a:extLst>
          </p:cNvPr>
          <p:cNvGrpSpPr/>
          <p:nvPr/>
        </p:nvGrpSpPr>
        <p:grpSpPr>
          <a:xfrm>
            <a:off x="3702099" y="1209068"/>
            <a:ext cx="2971440" cy="1230480"/>
            <a:chOff x="3702099" y="1209068"/>
            <a:chExt cx="2971440" cy="12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E471D4C-6397-860F-BA05-0904217541FA}"/>
                    </a:ext>
                  </a:extLst>
                </p14:cNvPr>
                <p14:cNvContentPartPr/>
                <p14:nvPr/>
              </p14:nvContentPartPr>
              <p14:xfrm>
                <a:off x="3904779" y="1400948"/>
                <a:ext cx="187920" cy="158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E471D4C-6397-860F-BA05-0904217541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95779" y="1392308"/>
                  <a:ext cx="205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CCE4062-84E0-B6A9-FD04-CFA64E028E3E}"/>
                    </a:ext>
                  </a:extLst>
                </p14:cNvPr>
                <p14:cNvContentPartPr/>
                <p14:nvPr/>
              </p14:nvContentPartPr>
              <p14:xfrm>
                <a:off x="4114659" y="1416788"/>
                <a:ext cx="119520" cy="108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CCE4062-84E0-B6A9-FD04-CFA64E028E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06019" y="1407788"/>
                  <a:ext cx="137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EE64EF-8622-F7B8-1775-28DB84886879}"/>
                    </a:ext>
                  </a:extLst>
                </p14:cNvPr>
                <p14:cNvContentPartPr/>
                <p14:nvPr/>
              </p14:nvContentPartPr>
              <p14:xfrm>
                <a:off x="4255779" y="1267748"/>
                <a:ext cx="130680" cy="247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EE64EF-8622-F7B8-1775-28DB848868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47139" y="1258748"/>
                  <a:ext cx="148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5B083C4-CABA-46A2-707C-DAF8374F5B3D}"/>
                    </a:ext>
                  </a:extLst>
                </p14:cNvPr>
                <p14:cNvContentPartPr/>
                <p14:nvPr/>
              </p14:nvContentPartPr>
              <p14:xfrm>
                <a:off x="4424619" y="1404188"/>
                <a:ext cx="15480" cy="68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5B083C4-CABA-46A2-707C-DAF8374F5B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15979" y="1395548"/>
                  <a:ext cx="33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DA5F26-5E4C-79A0-8E09-D42B40D2A23D}"/>
                    </a:ext>
                  </a:extLst>
                </p14:cNvPr>
                <p14:cNvContentPartPr/>
                <p14:nvPr/>
              </p14:nvContentPartPr>
              <p14:xfrm>
                <a:off x="4430379" y="1338308"/>
                <a:ext cx="3600" cy="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DA5F26-5E4C-79A0-8E09-D42B40D2A2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21739" y="1329308"/>
                  <a:ext cx="21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E11DC6F-9C95-0F1F-06E7-B9A3525D4C81}"/>
                    </a:ext>
                  </a:extLst>
                </p14:cNvPr>
                <p14:cNvContentPartPr/>
                <p14:nvPr/>
              </p14:nvContentPartPr>
              <p14:xfrm>
                <a:off x="4496619" y="1379348"/>
                <a:ext cx="107640" cy="114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E11DC6F-9C95-0F1F-06E7-B9A3525D4C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87619" y="1370348"/>
                  <a:ext cx="125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1CE3289-4143-9921-9B1E-B956F7E8F523}"/>
                    </a:ext>
                  </a:extLst>
                </p14:cNvPr>
                <p14:cNvContentPartPr/>
                <p14:nvPr/>
              </p14:nvContentPartPr>
              <p14:xfrm>
                <a:off x="4646379" y="1280348"/>
                <a:ext cx="61920" cy="196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1CE3289-4143-9921-9B1E-B956F7E8F5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37379" y="1271348"/>
                  <a:ext cx="79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E0096D5-93D8-C442-86C2-B08C32F8240D}"/>
                    </a:ext>
                  </a:extLst>
                </p14:cNvPr>
                <p14:cNvContentPartPr/>
                <p14:nvPr/>
              </p14:nvContentPartPr>
              <p14:xfrm>
                <a:off x="3702099" y="2109788"/>
                <a:ext cx="105840" cy="281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E0096D5-93D8-C442-86C2-B08C32F824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3459" y="2100788"/>
                  <a:ext cx="123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6AB0AB5-A035-517B-4C9A-FF6EDF295A1A}"/>
                    </a:ext>
                  </a:extLst>
                </p14:cNvPr>
                <p14:cNvContentPartPr/>
                <p14:nvPr/>
              </p14:nvContentPartPr>
              <p14:xfrm>
                <a:off x="3707499" y="2308148"/>
                <a:ext cx="108360" cy="14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6AB0AB5-A035-517B-4C9A-FF6EDF295A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98499" y="2299508"/>
                  <a:ext cx="126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9557E52-6A6D-32CB-455A-A098AB63A505}"/>
                    </a:ext>
                  </a:extLst>
                </p14:cNvPr>
                <p14:cNvContentPartPr/>
                <p14:nvPr/>
              </p14:nvContentPartPr>
              <p14:xfrm>
                <a:off x="3839259" y="2313548"/>
                <a:ext cx="30960" cy="78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9557E52-6A6D-32CB-455A-A098AB63A5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0619" y="2304908"/>
                  <a:ext cx="48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BD58B71-6554-E3E3-0ECC-B0DFDC43A86F}"/>
                    </a:ext>
                  </a:extLst>
                </p14:cNvPr>
                <p14:cNvContentPartPr/>
                <p14:nvPr/>
              </p14:nvContentPartPr>
              <p14:xfrm>
                <a:off x="3842859" y="2242268"/>
                <a:ext cx="3960" cy="6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BD58B71-6554-E3E3-0ECC-B0DFDC43A8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33859" y="2233268"/>
                  <a:ext cx="21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7343D2E-6C5F-1B27-E972-F976DC976B49}"/>
                    </a:ext>
                  </a:extLst>
                </p14:cNvPr>
                <p14:cNvContentPartPr/>
                <p14:nvPr/>
              </p14:nvContentPartPr>
              <p14:xfrm>
                <a:off x="3901899" y="2161988"/>
                <a:ext cx="55440" cy="212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7343D2E-6C5F-1B27-E972-F976DC976B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92899" y="2152988"/>
                  <a:ext cx="73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751018-7EEA-F9B8-5CAD-0AFE0C0DD507}"/>
                    </a:ext>
                  </a:extLst>
                </p14:cNvPr>
                <p14:cNvContentPartPr/>
                <p14:nvPr/>
              </p14:nvContentPartPr>
              <p14:xfrm>
                <a:off x="3972099" y="2153708"/>
                <a:ext cx="82800" cy="204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751018-7EEA-F9B8-5CAD-0AFE0C0DD5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63099" y="2144708"/>
                  <a:ext cx="100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C1FD5E6-8049-9F05-5868-9A05FAB35584}"/>
                    </a:ext>
                  </a:extLst>
                </p14:cNvPr>
                <p14:cNvContentPartPr/>
                <p14:nvPr/>
              </p14:nvContentPartPr>
              <p14:xfrm>
                <a:off x="3945819" y="2261348"/>
                <a:ext cx="102240" cy="10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C1FD5E6-8049-9F05-5868-9A05FAB355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36819" y="2252348"/>
                  <a:ext cx="119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1E67DE4-BBE4-60C7-B388-E7A38B9798E0}"/>
                    </a:ext>
                  </a:extLst>
                </p14:cNvPr>
                <p14:cNvContentPartPr/>
                <p14:nvPr/>
              </p14:nvContentPartPr>
              <p14:xfrm>
                <a:off x="4112139" y="2246588"/>
                <a:ext cx="113040" cy="120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1E67DE4-BBE4-60C7-B388-E7A38B9798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03499" y="2237588"/>
                  <a:ext cx="130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4DB4CE5-0494-F24E-56F6-3B60AB6CDB59}"/>
                    </a:ext>
                  </a:extLst>
                </p14:cNvPr>
                <p14:cNvContentPartPr/>
                <p14:nvPr/>
              </p14:nvContentPartPr>
              <p14:xfrm>
                <a:off x="4245339" y="2236868"/>
                <a:ext cx="101880" cy="115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4DB4CE5-0494-F24E-56F6-3B60AB6CDB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6339" y="2227868"/>
                  <a:ext cx="119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C3D369C-8F97-B505-2098-2D5D3936ACAC}"/>
                    </a:ext>
                  </a:extLst>
                </p14:cNvPr>
                <p14:cNvContentPartPr/>
                <p14:nvPr/>
              </p14:nvContentPartPr>
              <p14:xfrm>
                <a:off x="4417059" y="2057588"/>
                <a:ext cx="178560" cy="381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C3D369C-8F97-B505-2098-2D5D3936AC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8059" y="2048588"/>
                  <a:ext cx="1962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890E883-F061-5DC5-929D-D8B551ECFAAF}"/>
                    </a:ext>
                  </a:extLst>
                </p14:cNvPr>
                <p14:cNvContentPartPr/>
                <p14:nvPr/>
              </p14:nvContentPartPr>
              <p14:xfrm>
                <a:off x="4517499" y="2197988"/>
                <a:ext cx="159120" cy="128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890E883-F061-5DC5-929D-D8B551ECF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08499" y="2188988"/>
                  <a:ext cx="17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6BD002-3433-AF6C-63D4-E29CDCB74BA6}"/>
                    </a:ext>
                  </a:extLst>
                </p14:cNvPr>
                <p14:cNvContentPartPr/>
                <p14:nvPr/>
              </p14:nvContentPartPr>
              <p14:xfrm>
                <a:off x="4684539" y="2214548"/>
                <a:ext cx="145440" cy="113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6BD002-3433-AF6C-63D4-E29CDCB74B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75899" y="2205908"/>
                  <a:ext cx="163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9BEC01-B18F-69D5-F9D5-9FDD07F80B15}"/>
                    </a:ext>
                  </a:extLst>
                </p14:cNvPr>
                <p14:cNvContentPartPr/>
                <p14:nvPr/>
              </p14:nvContentPartPr>
              <p14:xfrm>
                <a:off x="4821699" y="2104748"/>
                <a:ext cx="117720" cy="222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9BEC01-B18F-69D5-F9D5-9FDD07F80B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12699" y="2095748"/>
                  <a:ext cx="135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405357B-5474-6882-DC02-007FDBDC1271}"/>
                    </a:ext>
                  </a:extLst>
                </p14:cNvPr>
                <p14:cNvContentPartPr/>
                <p14:nvPr/>
              </p14:nvContentPartPr>
              <p14:xfrm>
                <a:off x="4989819" y="2225708"/>
                <a:ext cx="31680" cy="78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405357B-5474-6882-DC02-007FDBDC12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80819" y="2217068"/>
                  <a:ext cx="49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4EBBF8B-FC72-044B-4CC8-DB4DCC8A7086}"/>
                    </a:ext>
                  </a:extLst>
                </p14:cNvPr>
                <p14:cNvContentPartPr/>
                <p14:nvPr/>
              </p14:nvContentPartPr>
              <p14:xfrm>
                <a:off x="4995939" y="2173508"/>
                <a:ext cx="3600" cy="3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4EBBF8B-FC72-044B-4CC8-DB4DCC8A70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86939" y="2164508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905A11-1256-F066-FFF4-8317577F852D}"/>
                    </a:ext>
                  </a:extLst>
                </p14:cNvPr>
                <p14:cNvContentPartPr/>
                <p14:nvPr/>
              </p14:nvContentPartPr>
              <p14:xfrm>
                <a:off x="5074419" y="2211308"/>
                <a:ext cx="88920" cy="99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905A11-1256-F066-FFF4-8317577F85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65419" y="2202668"/>
                  <a:ext cx="106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20F6CEE-CED3-7EA4-B8B1-F3C7EDD20A80}"/>
                    </a:ext>
                  </a:extLst>
                </p14:cNvPr>
                <p14:cNvContentPartPr/>
                <p14:nvPr/>
              </p14:nvContentPartPr>
              <p14:xfrm>
                <a:off x="5189619" y="2129228"/>
                <a:ext cx="149040" cy="187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20F6CEE-CED3-7EA4-B8B1-F3C7EDD20A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80979" y="2120228"/>
                  <a:ext cx="166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C371C66-7181-0FA1-8CB0-199F2605DDE2}"/>
                    </a:ext>
                  </a:extLst>
                </p14:cNvPr>
                <p14:cNvContentPartPr/>
                <p14:nvPr/>
              </p14:nvContentPartPr>
              <p14:xfrm>
                <a:off x="5303379" y="2060468"/>
                <a:ext cx="126000" cy="302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C371C66-7181-0FA1-8CB0-199F2605DD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94379" y="2051828"/>
                  <a:ext cx="143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AB23B99-BFC8-F437-B21F-604CC9499C2A}"/>
                    </a:ext>
                  </a:extLst>
                </p14:cNvPr>
                <p14:cNvContentPartPr/>
                <p14:nvPr/>
              </p14:nvContentPartPr>
              <p14:xfrm>
                <a:off x="5624499" y="1243988"/>
                <a:ext cx="140760" cy="804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AB23B99-BFC8-F437-B21F-604CC9499C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15859" y="1235348"/>
                  <a:ext cx="15840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4688F3D-9D93-74E7-E053-12A21375ACE4}"/>
                    </a:ext>
                  </a:extLst>
                </p14:cNvPr>
                <p14:cNvContentPartPr/>
                <p14:nvPr/>
              </p14:nvContentPartPr>
              <p14:xfrm>
                <a:off x="5670939" y="1209068"/>
                <a:ext cx="1001160" cy="850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4688F3D-9D93-74E7-E053-12A21375AC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62299" y="1200068"/>
                  <a:ext cx="101880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47F37C8-474A-3A67-112D-E93464ED7D89}"/>
                    </a:ext>
                  </a:extLst>
                </p14:cNvPr>
                <p14:cNvContentPartPr/>
                <p14:nvPr/>
              </p14:nvContentPartPr>
              <p14:xfrm>
                <a:off x="5732859" y="2017988"/>
                <a:ext cx="940680" cy="55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47F37C8-474A-3A67-112D-E93464ED7D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23859" y="2009348"/>
                  <a:ext cx="958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888736E-0319-2FFE-4EC9-EBC3C449E7CA}"/>
                    </a:ext>
                  </a:extLst>
                </p14:cNvPr>
                <p14:cNvContentPartPr/>
                <p14:nvPr/>
              </p14:nvContentPartPr>
              <p14:xfrm>
                <a:off x="5827899" y="1501388"/>
                <a:ext cx="235080" cy="139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888736E-0319-2FFE-4EC9-EBC3C449E7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18899" y="1492388"/>
                  <a:ext cx="252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DC54A75-EA62-E58D-8A12-B3D2338391F1}"/>
                    </a:ext>
                  </a:extLst>
                </p14:cNvPr>
                <p14:cNvContentPartPr/>
                <p14:nvPr/>
              </p14:nvContentPartPr>
              <p14:xfrm>
                <a:off x="6095019" y="1504628"/>
                <a:ext cx="83160" cy="83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DC54A75-EA62-E58D-8A12-B3D2338391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86019" y="1495628"/>
                  <a:ext cx="100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B5BC7A8-3C55-991E-7B24-2E8FF2304695}"/>
                    </a:ext>
                  </a:extLst>
                </p14:cNvPr>
                <p14:cNvContentPartPr/>
                <p14:nvPr/>
              </p14:nvContentPartPr>
              <p14:xfrm>
                <a:off x="6206619" y="1355948"/>
                <a:ext cx="213480" cy="245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B5BC7A8-3C55-991E-7B24-2E8FF23046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97979" y="1346948"/>
                  <a:ext cx="231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6FC956A-C830-01EE-5AEC-8600A7235625}"/>
                    </a:ext>
                  </a:extLst>
                </p14:cNvPr>
                <p14:cNvContentPartPr/>
                <p14:nvPr/>
              </p14:nvContentPartPr>
              <p14:xfrm>
                <a:off x="6384099" y="1489148"/>
                <a:ext cx="106920" cy="101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6FC956A-C830-01EE-5AEC-8600A72356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75099" y="1480148"/>
                  <a:ext cx="124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1328E11-EAA5-A1AD-832E-C566453AA7A4}"/>
                    </a:ext>
                  </a:extLst>
                </p14:cNvPr>
                <p14:cNvContentPartPr/>
                <p14:nvPr/>
              </p14:nvContentPartPr>
              <p14:xfrm>
                <a:off x="6512259" y="1386548"/>
                <a:ext cx="9000" cy="165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1328E11-EAA5-A1AD-832E-C566453AA7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3619" y="1377548"/>
                  <a:ext cx="26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9E2A1C7-B346-2B43-9883-3A17BD0DBE6E}"/>
                    </a:ext>
                  </a:extLst>
                </p14:cNvPr>
                <p14:cNvContentPartPr/>
                <p14:nvPr/>
              </p14:nvContentPartPr>
              <p14:xfrm>
                <a:off x="4991979" y="1408148"/>
                <a:ext cx="521640" cy="160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9E2A1C7-B346-2B43-9883-3A17BD0DBE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82979" y="1399508"/>
                  <a:ext cx="539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BF3FB9-12B5-E77C-94AE-FB9FE770961D}"/>
                    </a:ext>
                  </a:extLst>
                </p14:cNvPr>
                <p14:cNvContentPartPr/>
                <p14:nvPr/>
              </p14:nvContentPartPr>
              <p14:xfrm>
                <a:off x="5425419" y="1926548"/>
                <a:ext cx="155880" cy="135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BF3FB9-12B5-E77C-94AE-FB9FE77096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16419" y="1917908"/>
                  <a:ext cx="1735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EA79DAC-84FC-7BE4-DF1F-15A38F221444}"/>
                  </a:ext>
                </a:extLst>
              </p14:cNvPr>
              <p14:cNvContentPartPr/>
              <p14:nvPr/>
            </p14:nvContentPartPr>
            <p14:xfrm>
              <a:off x="6745899" y="1348748"/>
              <a:ext cx="533160" cy="1537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EA79DAC-84FC-7BE4-DF1F-15A38F22144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37259" y="1339748"/>
                <a:ext cx="55080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CFECF06-9BD9-F9CA-29F5-44B91439A217}"/>
              </a:ext>
            </a:extLst>
          </p:cNvPr>
          <p:cNvGrpSpPr/>
          <p:nvPr/>
        </p:nvGrpSpPr>
        <p:grpSpPr>
          <a:xfrm>
            <a:off x="7455099" y="1144628"/>
            <a:ext cx="1289160" cy="375840"/>
            <a:chOff x="7455099" y="1144628"/>
            <a:chExt cx="128916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49C1596-0A86-521F-ECDE-C5B5C8897662}"/>
                    </a:ext>
                  </a:extLst>
                </p14:cNvPr>
                <p14:cNvContentPartPr/>
                <p14:nvPr/>
              </p14:nvContentPartPr>
              <p14:xfrm>
                <a:off x="7455099" y="1283588"/>
                <a:ext cx="133560" cy="236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49C1596-0A86-521F-ECDE-C5B5C889766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46099" y="1274948"/>
                  <a:ext cx="151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0450C-FBAE-5886-B472-C5ACEB465C35}"/>
                    </a:ext>
                  </a:extLst>
                </p14:cNvPr>
                <p14:cNvContentPartPr/>
                <p14:nvPr/>
              </p14:nvContentPartPr>
              <p14:xfrm>
                <a:off x="7628259" y="1304108"/>
                <a:ext cx="144720" cy="111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0450C-FBAE-5886-B472-C5ACEB465C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19259" y="1295108"/>
                  <a:ext cx="162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8A8EB67-623A-7A65-8749-553B66E61950}"/>
                    </a:ext>
                  </a:extLst>
                </p14:cNvPr>
                <p14:cNvContentPartPr/>
                <p14:nvPr/>
              </p14:nvContentPartPr>
              <p14:xfrm>
                <a:off x="7795299" y="1279268"/>
                <a:ext cx="71280" cy="93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8A8EB67-623A-7A65-8749-553B66E619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86299" y="1270628"/>
                  <a:ext cx="88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7FC218C-E409-121D-11D9-CF0D0D617393}"/>
                    </a:ext>
                  </a:extLst>
                </p14:cNvPr>
                <p14:cNvContentPartPr/>
                <p14:nvPr/>
              </p14:nvContentPartPr>
              <p14:xfrm>
                <a:off x="7916979" y="1298348"/>
                <a:ext cx="109080" cy="85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7FC218C-E409-121D-11D9-CF0D0D61739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07979" y="1289348"/>
                  <a:ext cx="126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835D2EC-3B76-6048-2E6F-CA41C3871A6D}"/>
                    </a:ext>
                  </a:extLst>
                </p14:cNvPr>
                <p14:cNvContentPartPr/>
                <p14:nvPr/>
              </p14:nvContentPartPr>
              <p14:xfrm>
                <a:off x="8055939" y="1287548"/>
                <a:ext cx="108000" cy="104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835D2EC-3B76-6048-2E6F-CA41C3871A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47299" y="1278908"/>
                  <a:ext cx="125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3F150D2-1027-C5CC-2ACC-6C3D13587627}"/>
                    </a:ext>
                  </a:extLst>
                </p14:cNvPr>
                <p14:cNvContentPartPr/>
                <p14:nvPr/>
              </p14:nvContentPartPr>
              <p14:xfrm>
                <a:off x="8165019" y="1321748"/>
                <a:ext cx="119520" cy="84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3F150D2-1027-C5CC-2ACC-6C3D135876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56019" y="1313108"/>
                  <a:ext cx="13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3F6D1AA-EC0F-0788-16AC-A635E2D7F87D}"/>
                    </a:ext>
                  </a:extLst>
                </p14:cNvPr>
                <p14:cNvContentPartPr/>
                <p14:nvPr/>
              </p14:nvContentPartPr>
              <p14:xfrm>
                <a:off x="8329539" y="1182068"/>
                <a:ext cx="80280" cy="206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F6D1AA-EC0F-0788-16AC-A635E2D7F8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20539" y="1173068"/>
                  <a:ext cx="97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6CEA68C-70E1-A45B-DD9E-CC24BDC90F1A}"/>
                    </a:ext>
                  </a:extLst>
                </p14:cNvPr>
                <p14:cNvContentPartPr/>
                <p14:nvPr/>
              </p14:nvContentPartPr>
              <p14:xfrm>
                <a:off x="8310099" y="1274228"/>
                <a:ext cx="84600" cy="9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6CEA68C-70E1-A45B-DD9E-CC24BDC90F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01099" y="1265588"/>
                  <a:ext cx="102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FFA5D26-0BC5-B3F0-2D16-7826AB9A360A}"/>
                    </a:ext>
                  </a:extLst>
                </p14:cNvPr>
                <p14:cNvContentPartPr/>
                <p14:nvPr/>
              </p14:nvContentPartPr>
              <p14:xfrm>
                <a:off x="8453379" y="1294028"/>
                <a:ext cx="95040" cy="78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FFA5D26-0BC5-B3F0-2D16-7826AB9A36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44379" y="1285028"/>
                  <a:ext cx="112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381C49C-0534-495B-990B-65510A1C7965}"/>
                    </a:ext>
                  </a:extLst>
                </p14:cNvPr>
                <p14:cNvContentPartPr/>
                <p14:nvPr/>
              </p14:nvContentPartPr>
              <p14:xfrm>
                <a:off x="8556699" y="1144628"/>
                <a:ext cx="187560" cy="242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381C49C-0534-495B-990B-65510A1C796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48059" y="1135628"/>
                  <a:ext cx="2052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A4EE6A1-CD2C-6215-7A26-1311CF775327}"/>
              </a:ext>
            </a:extLst>
          </p:cNvPr>
          <p:cNvGrpSpPr/>
          <p:nvPr/>
        </p:nvGrpSpPr>
        <p:grpSpPr>
          <a:xfrm>
            <a:off x="6754179" y="1497788"/>
            <a:ext cx="2412720" cy="666360"/>
            <a:chOff x="6754179" y="1497788"/>
            <a:chExt cx="2412720" cy="66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085C5C6-605E-371D-396C-92D8504D8EA4}"/>
                    </a:ext>
                  </a:extLst>
                </p14:cNvPr>
                <p14:cNvContentPartPr/>
                <p14:nvPr/>
              </p14:nvContentPartPr>
              <p14:xfrm>
                <a:off x="8046939" y="1497788"/>
                <a:ext cx="101520" cy="66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085C5C6-605E-371D-396C-92D8504D8E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37939" y="1489148"/>
                  <a:ext cx="119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DC1A9B1-5BC3-2BB4-47C0-8583CB8E8270}"/>
                    </a:ext>
                  </a:extLst>
                </p14:cNvPr>
                <p14:cNvContentPartPr/>
                <p14:nvPr/>
              </p14:nvContentPartPr>
              <p14:xfrm>
                <a:off x="8078979" y="1516148"/>
                <a:ext cx="41760" cy="198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DC1A9B1-5BC3-2BB4-47C0-8583CB8E827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70339" y="1507148"/>
                  <a:ext cx="59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3D290C7-7A51-2410-6777-3B5914F780CE}"/>
                    </a:ext>
                  </a:extLst>
                </p14:cNvPr>
                <p14:cNvContentPartPr/>
                <p14:nvPr/>
              </p14:nvContentPartPr>
              <p14:xfrm>
                <a:off x="8024979" y="1682108"/>
                <a:ext cx="143640" cy="81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3D290C7-7A51-2410-6777-3B5914F780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16339" y="1673108"/>
                  <a:ext cx="161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053DAAF-D1A2-7B5D-88AC-2F2CA339E180}"/>
                    </a:ext>
                  </a:extLst>
                </p14:cNvPr>
                <p14:cNvContentPartPr/>
                <p14:nvPr/>
              </p14:nvContentPartPr>
              <p14:xfrm>
                <a:off x="7393899" y="1845188"/>
                <a:ext cx="107640" cy="300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053DAAF-D1A2-7B5D-88AC-2F2CA339E1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85259" y="1836188"/>
                  <a:ext cx="1252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4646308-8A6F-4C33-C495-8907A314ADD2}"/>
                    </a:ext>
                  </a:extLst>
                </p14:cNvPr>
                <p14:cNvContentPartPr/>
                <p14:nvPr/>
              </p14:nvContentPartPr>
              <p14:xfrm>
                <a:off x="7395699" y="2033828"/>
                <a:ext cx="106560" cy="14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4646308-8A6F-4C33-C495-8907A314AD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87059" y="2025188"/>
                  <a:ext cx="124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BA3A0A6-5FC0-AA11-82EF-0DB06B5AE49D}"/>
                    </a:ext>
                  </a:extLst>
                </p14:cNvPr>
                <p14:cNvContentPartPr/>
                <p14:nvPr/>
              </p14:nvContentPartPr>
              <p14:xfrm>
                <a:off x="7563459" y="2043188"/>
                <a:ext cx="12960" cy="91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BA3A0A6-5FC0-AA11-82EF-0DB06B5AE4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54819" y="2034548"/>
                  <a:ext cx="30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A677BC-3991-1D14-7849-E0475785629D}"/>
                    </a:ext>
                  </a:extLst>
                </p14:cNvPr>
                <p14:cNvContentPartPr/>
                <p14:nvPr/>
              </p14:nvContentPartPr>
              <p14:xfrm>
                <a:off x="7555179" y="1933388"/>
                <a:ext cx="14040" cy="12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A677BC-3991-1D14-7849-E047578562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46179" y="1924388"/>
                  <a:ext cx="31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DE8E5E4-44B8-2689-B48F-0426A2BE29C3}"/>
                    </a:ext>
                  </a:extLst>
                </p14:cNvPr>
                <p14:cNvContentPartPr/>
                <p14:nvPr/>
              </p14:nvContentPartPr>
              <p14:xfrm>
                <a:off x="7635099" y="1889108"/>
                <a:ext cx="36000" cy="243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DE8E5E4-44B8-2689-B48F-0426A2BE29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26459" y="1880108"/>
                  <a:ext cx="53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5F0320-F96D-CF5E-59C3-44944A47CCE6}"/>
                    </a:ext>
                  </a:extLst>
                </p14:cNvPr>
                <p14:cNvContentPartPr/>
                <p14:nvPr/>
              </p14:nvContentPartPr>
              <p14:xfrm>
                <a:off x="7687299" y="1916468"/>
                <a:ext cx="114480" cy="205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5F0320-F96D-CF5E-59C3-44944A47CCE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78659" y="1907468"/>
                  <a:ext cx="132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5E8A35-F4D4-96D9-8A73-7FEC2E5213E3}"/>
                    </a:ext>
                  </a:extLst>
                </p14:cNvPr>
                <p14:cNvContentPartPr/>
                <p14:nvPr/>
              </p14:nvContentPartPr>
              <p14:xfrm>
                <a:off x="7639419" y="2019428"/>
                <a:ext cx="119520" cy="15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5E8A35-F4D4-96D9-8A73-7FEC2E5213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30419" y="2010788"/>
                  <a:ext cx="137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3FEBC7F-DA0C-3D8A-266B-C3B68963F9F4}"/>
                    </a:ext>
                  </a:extLst>
                </p14:cNvPr>
                <p14:cNvContentPartPr/>
                <p14:nvPr/>
              </p14:nvContentPartPr>
              <p14:xfrm>
                <a:off x="7812579" y="2007908"/>
                <a:ext cx="126360" cy="101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3FEBC7F-DA0C-3D8A-266B-C3B68963F9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03579" y="1999268"/>
                  <a:ext cx="144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F0291F6-41F7-8FD5-4D1B-C6673465CF2B}"/>
                    </a:ext>
                  </a:extLst>
                </p14:cNvPr>
                <p14:cNvContentPartPr/>
                <p14:nvPr/>
              </p14:nvContentPartPr>
              <p14:xfrm>
                <a:off x="7975299" y="1979108"/>
                <a:ext cx="98280" cy="125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F0291F6-41F7-8FD5-4D1B-C6673465CF2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66299" y="1970108"/>
                  <a:ext cx="115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464F762-DC37-EB1E-3FCF-3F135F7DC3FD}"/>
                    </a:ext>
                  </a:extLst>
                </p14:cNvPr>
                <p14:cNvContentPartPr/>
                <p14:nvPr/>
              </p14:nvContentPartPr>
              <p14:xfrm>
                <a:off x="8101299" y="1881188"/>
                <a:ext cx="107640" cy="282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464F762-DC37-EB1E-3FCF-3F135F7DC3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92659" y="1872548"/>
                  <a:ext cx="125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71351CD-FDE9-C70D-8A3E-A2783FFBFA32}"/>
                    </a:ext>
                  </a:extLst>
                </p14:cNvPr>
                <p14:cNvContentPartPr/>
                <p14:nvPr/>
              </p14:nvContentPartPr>
              <p14:xfrm>
                <a:off x="8188419" y="1992068"/>
                <a:ext cx="151920" cy="111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71351CD-FDE9-C70D-8A3E-A2783FFBFA3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79779" y="1983068"/>
                  <a:ext cx="169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0BF51A8-4D89-7A88-F4A4-36271F34768D}"/>
                    </a:ext>
                  </a:extLst>
                </p14:cNvPr>
                <p14:cNvContentPartPr/>
                <p14:nvPr/>
              </p14:nvContentPartPr>
              <p14:xfrm>
                <a:off x="8381379" y="1998188"/>
                <a:ext cx="166320" cy="105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0BF51A8-4D89-7A88-F4A4-36271F3476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72379" y="1989188"/>
                  <a:ext cx="183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EF6F05A-D781-EDD5-9FA8-ECF77DA1BB6A}"/>
                    </a:ext>
                  </a:extLst>
                </p14:cNvPr>
                <p14:cNvContentPartPr/>
                <p14:nvPr/>
              </p14:nvContentPartPr>
              <p14:xfrm>
                <a:off x="8540139" y="1861748"/>
                <a:ext cx="147240" cy="236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EF6F05A-D781-EDD5-9FA8-ECF77DA1BB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31499" y="1853108"/>
                  <a:ext cx="1648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A6514A5-50E6-ED6A-1C03-ED9D9E0087A6}"/>
                    </a:ext>
                  </a:extLst>
                </p14:cNvPr>
                <p14:cNvContentPartPr/>
                <p14:nvPr/>
              </p14:nvContentPartPr>
              <p14:xfrm>
                <a:off x="8747139" y="2012228"/>
                <a:ext cx="14040" cy="67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A6514A5-50E6-ED6A-1C03-ED9D9E0087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38499" y="2003588"/>
                  <a:ext cx="31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AE43E70-B11C-F096-27D5-9812EB7E8D98}"/>
                    </a:ext>
                  </a:extLst>
                </p14:cNvPr>
                <p14:cNvContentPartPr/>
                <p14:nvPr/>
              </p14:nvContentPartPr>
              <p14:xfrm>
                <a:off x="8766219" y="1933028"/>
                <a:ext cx="7920" cy="5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AE43E70-B11C-F096-27D5-9812EB7E8D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57219" y="1924028"/>
                  <a:ext cx="25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6F60405-27F6-8BBA-BCB8-F9E8BCA27F9E}"/>
                    </a:ext>
                  </a:extLst>
                </p14:cNvPr>
                <p14:cNvContentPartPr/>
                <p14:nvPr/>
              </p14:nvContentPartPr>
              <p14:xfrm>
                <a:off x="8821299" y="2001788"/>
                <a:ext cx="71280" cy="95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6F60405-27F6-8BBA-BCB8-F9E8BCA27F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12299" y="1993148"/>
                  <a:ext cx="88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625315E-161E-6A9A-0D0D-61BA33EFA197}"/>
                    </a:ext>
                  </a:extLst>
                </p14:cNvPr>
                <p14:cNvContentPartPr/>
                <p14:nvPr/>
              </p14:nvContentPartPr>
              <p14:xfrm>
                <a:off x="8965299" y="1917188"/>
                <a:ext cx="73440" cy="159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625315E-161E-6A9A-0D0D-61BA33EFA19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56659" y="1908548"/>
                  <a:ext cx="91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E93B9B3-EF5E-756D-1F0C-1752B73C3D15}"/>
                    </a:ext>
                  </a:extLst>
                </p14:cNvPr>
                <p14:cNvContentPartPr/>
                <p14:nvPr/>
              </p14:nvContentPartPr>
              <p14:xfrm>
                <a:off x="9083019" y="1868948"/>
                <a:ext cx="83880" cy="283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E93B9B3-EF5E-756D-1F0C-1752B73C3D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74019" y="1859948"/>
                  <a:ext cx="101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03E1465-5A94-C3D1-63BF-0833C3FE6FD9}"/>
                    </a:ext>
                  </a:extLst>
                </p14:cNvPr>
                <p14:cNvContentPartPr/>
                <p14:nvPr/>
              </p14:nvContentPartPr>
              <p14:xfrm>
                <a:off x="6754179" y="1891268"/>
                <a:ext cx="479520" cy="123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03E1465-5A94-C3D1-63BF-0833C3FE6FD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45179" y="1882268"/>
                  <a:ext cx="49716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E5D9D9A-277B-9E0F-B325-159FF8A2D444}"/>
              </a:ext>
            </a:extLst>
          </p:cNvPr>
          <p:cNvGrpSpPr/>
          <p:nvPr/>
        </p:nvGrpSpPr>
        <p:grpSpPr>
          <a:xfrm>
            <a:off x="10209099" y="1508948"/>
            <a:ext cx="696240" cy="287640"/>
            <a:chOff x="10209099" y="1508948"/>
            <a:chExt cx="69624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1DBE857-D63B-405B-3F1F-7078215669A4}"/>
                    </a:ext>
                  </a:extLst>
                </p14:cNvPr>
                <p14:cNvContentPartPr/>
                <p14:nvPr/>
              </p14:nvContentPartPr>
              <p14:xfrm>
                <a:off x="10209099" y="1584188"/>
                <a:ext cx="133200" cy="212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1DBE857-D63B-405B-3F1F-7078215669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00459" y="1575548"/>
                  <a:ext cx="150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5A6ED45-E145-67DC-8AE6-F8E4C7376244}"/>
                    </a:ext>
                  </a:extLst>
                </p14:cNvPr>
                <p14:cNvContentPartPr/>
                <p14:nvPr/>
              </p14:nvContentPartPr>
              <p14:xfrm>
                <a:off x="10360659" y="1632428"/>
                <a:ext cx="108720" cy="95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5A6ED45-E145-67DC-8AE6-F8E4C73762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51659" y="1623428"/>
                  <a:ext cx="126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8350C57-6043-2EB5-946B-A06B8AAFC425}"/>
                    </a:ext>
                  </a:extLst>
                </p14:cNvPr>
                <p14:cNvContentPartPr/>
                <p14:nvPr/>
              </p14:nvContentPartPr>
              <p14:xfrm>
                <a:off x="10497819" y="1644308"/>
                <a:ext cx="67680" cy="78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8350C57-6043-2EB5-946B-A06B8AAFC4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89179" y="1635668"/>
                  <a:ext cx="85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3A25111-4531-C323-5B3A-CFA2FDD68E4C}"/>
                    </a:ext>
                  </a:extLst>
                </p14:cNvPr>
                <p14:cNvContentPartPr/>
                <p14:nvPr/>
              </p14:nvContentPartPr>
              <p14:xfrm>
                <a:off x="10602939" y="1634228"/>
                <a:ext cx="111960" cy="73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3A25111-4531-C323-5B3A-CFA2FDD68E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94299" y="1625228"/>
                  <a:ext cx="129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C72D59D-6BC7-85EC-47B8-71DEC5FF113D}"/>
                    </a:ext>
                  </a:extLst>
                </p14:cNvPr>
                <p14:cNvContentPartPr/>
                <p14:nvPr/>
              </p14:nvContentPartPr>
              <p14:xfrm>
                <a:off x="10737579" y="1508948"/>
                <a:ext cx="167760" cy="189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C72D59D-6BC7-85EC-47B8-71DEC5FF11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28939" y="1499948"/>
                  <a:ext cx="1854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83AE120-3BC2-F477-9A22-0B670627F1BE}"/>
              </a:ext>
            </a:extLst>
          </p:cNvPr>
          <p:cNvGrpSpPr/>
          <p:nvPr/>
        </p:nvGrpSpPr>
        <p:grpSpPr>
          <a:xfrm>
            <a:off x="10309899" y="1899188"/>
            <a:ext cx="627120" cy="232920"/>
            <a:chOff x="10309899" y="1899188"/>
            <a:chExt cx="62712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F46D2C8-71D4-C7A0-2186-213BFD6827A6}"/>
                    </a:ext>
                  </a:extLst>
                </p14:cNvPr>
                <p14:cNvContentPartPr/>
                <p14:nvPr/>
              </p14:nvContentPartPr>
              <p14:xfrm>
                <a:off x="10341579" y="1953188"/>
                <a:ext cx="70920" cy="178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F46D2C8-71D4-C7A0-2186-213BFD6827A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32939" y="1944548"/>
                  <a:ext cx="88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EC09E3F-320B-8547-56F3-C8A83074F94A}"/>
                    </a:ext>
                  </a:extLst>
                </p14:cNvPr>
                <p14:cNvContentPartPr/>
                <p14:nvPr/>
              </p14:nvContentPartPr>
              <p14:xfrm>
                <a:off x="10309899" y="2047148"/>
                <a:ext cx="105840" cy="7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EC09E3F-320B-8547-56F3-C8A83074F9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00899" y="2038508"/>
                  <a:ext cx="123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A2CAA82-2598-E45A-224C-24A1E844D024}"/>
                    </a:ext>
                  </a:extLst>
                </p14:cNvPr>
                <p14:cNvContentPartPr/>
                <p14:nvPr/>
              </p14:nvContentPartPr>
              <p14:xfrm>
                <a:off x="10433019" y="2029868"/>
                <a:ext cx="81000" cy="86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A2CAA82-2598-E45A-224C-24A1E844D02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24019" y="2021228"/>
                  <a:ext cx="98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DE6A5BC-2900-1FE2-02ED-7365F4BF5218}"/>
                    </a:ext>
                  </a:extLst>
                </p14:cNvPr>
                <p14:cNvContentPartPr/>
                <p14:nvPr/>
              </p14:nvContentPartPr>
              <p14:xfrm>
                <a:off x="10569459" y="2035628"/>
                <a:ext cx="121320" cy="66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DE6A5BC-2900-1FE2-02ED-7365F4BF52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60819" y="2026988"/>
                  <a:ext cx="138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D2D2DF2-8635-3E6F-D25B-E0762D14ACEB}"/>
                    </a:ext>
                  </a:extLst>
                </p14:cNvPr>
                <p14:cNvContentPartPr/>
                <p14:nvPr/>
              </p14:nvContentPartPr>
              <p14:xfrm>
                <a:off x="10721379" y="1929428"/>
                <a:ext cx="74880" cy="157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D2D2DF2-8635-3E6F-D25B-E0762D14ACE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12739" y="1920428"/>
                  <a:ext cx="92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E5D9D50-F605-D30D-8C28-DBD85B463B06}"/>
                    </a:ext>
                  </a:extLst>
                </p14:cNvPr>
                <p14:cNvContentPartPr/>
                <p14:nvPr/>
              </p14:nvContentPartPr>
              <p14:xfrm>
                <a:off x="10673139" y="1998188"/>
                <a:ext cx="107280" cy="11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E5D9D50-F605-D30D-8C28-DBD85B463B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64139" y="1989188"/>
                  <a:ext cx="124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829E2E5-43E7-19B1-A4D1-C334EA38E236}"/>
                    </a:ext>
                  </a:extLst>
                </p14:cNvPr>
                <p14:cNvContentPartPr/>
                <p14:nvPr/>
              </p14:nvContentPartPr>
              <p14:xfrm>
                <a:off x="10818579" y="1899188"/>
                <a:ext cx="118440" cy="159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829E2E5-43E7-19B1-A4D1-C334EA38E2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09579" y="1890188"/>
                  <a:ext cx="1360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253D52B-E1D9-FBD9-F921-3FF7203DAEB4}"/>
              </a:ext>
            </a:extLst>
          </p:cNvPr>
          <p:cNvGrpSpPr/>
          <p:nvPr/>
        </p:nvGrpSpPr>
        <p:grpSpPr>
          <a:xfrm>
            <a:off x="3814779" y="3740228"/>
            <a:ext cx="1557000" cy="287640"/>
            <a:chOff x="3814779" y="3740228"/>
            <a:chExt cx="155700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12BD2EB-17C1-EED2-3FB9-9F6F54A42B58}"/>
                    </a:ext>
                  </a:extLst>
                </p14:cNvPr>
                <p14:cNvContentPartPr/>
                <p14:nvPr/>
              </p14:nvContentPartPr>
              <p14:xfrm>
                <a:off x="3814779" y="3765788"/>
                <a:ext cx="141120" cy="250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12BD2EB-17C1-EED2-3FB9-9F6F54A42B5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06139" y="3757148"/>
                  <a:ext cx="158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B9ECFC-4A1F-2C21-88EE-E6177BF4D47D}"/>
                    </a:ext>
                  </a:extLst>
                </p14:cNvPr>
                <p14:cNvContentPartPr/>
                <p14:nvPr/>
              </p14:nvContentPartPr>
              <p14:xfrm>
                <a:off x="3987219" y="3887828"/>
                <a:ext cx="137160" cy="114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B9ECFC-4A1F-2C21-88EE-E6177BF4D4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78219" y="3878828"/>
                  <a:ext cx="154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55FB151-F5D6-D4DF-184A-0AB9304D65C8}"/>
                    </a:ext>
                  </a:extLst>
                </p14:cNvPr>
                <p14:cNvContentPartPr/>
                <p14:nvPr/>
              </p14:nvContentPartPr>
              <p14:xfrm>
                <a:off x="4153899" y="3906548"/>
                <a:ext cx="109440" cy="100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55FB151-F5D6-D4DF-184A-0AB9304D65C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45259" y="3897908"/>
                  <a:ext cx="127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64855E-71F1-ED1C-CD0A-687D1D711C01}"/>
                    </a:ext>
                  </a:extLst>
                </p14:cNvPr>
                <p14:cNvContentPartPr/>
                <p14:nvPr/>
              </p14:nvContentPartPr>
              <p14:xfrm>
                <a:off x="4283859" y="3913028"/>
                <a:ext cx="97200" cy="83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64855E-71F1-ED1C-CD0A-687D1D711C0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74859" y="3904028"/>
                  <a:ext cx="114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3E1DE1E-CDBE-E897-BC78-2651801F1FC5}"/>
                    </a:ext>
                  </a:extLst>
                </p14:cNvPr>
                <p14:cNvContentPartPr/>
                <p14:nvPr/>
              </p14:nvContentPartPr>
              <p14:xfrm>
                <a:off x="4409139" y="3887468"/>
                <a:ext cx="153000" cy="92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3E1DE1E-CDBE-E897-BC78-2651801F1FC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00139" y="3878828"/>
                  <a:ext cx="170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D067CDE-F107-CFFF-6235-119B151B40D0}"/>
                    </a:ext>
                  </a:extLst>
                </p14:cNvPr>
                <p14:cNvContentPartPr/>
                <p14:nvPr/>
              </p14:nvContentPartPr>
              <p14:xfrm>
                <a:off x="4602459" y="3899708"/>
                <a:ext cx="107640" cy="80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D067CDE-F107-CFFF-6235-119B151B40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93819" y="3890708"/>
                  <a:ext cx="125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082B744-95B3-0746-7EB8-8063CBBA7EE4}"/>
                    </a:ext>
                  </a:extLst>
                </p14:cNvPr>
                <p14:cNvContentPartPr/>
                <p14:nvPr/>
              </p14:nvContentPartPr>
              <p14:xfrm>
                <a:off x="4736739" y="3764708"/>
                <a:ext cx="114120" cy="182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082B744-95B3-0746-7EB8-8063CBBA7EE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27739" y="3755708"/>
                  <a:ext cx="131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7D459C7-0D4C-909A-2155-454B7D853106}"/>
                    </a:ext>
                  </a:extLst>
                </p14:cNvPr>
                <p14:cNvContentPartPr/>
                <p14:nvPr/>
              </p14:nvContentPartPr>
              <p14:xfrm>
                <a:off x="4693179" y="3867668"/>
                <a:ext cx="117000" cy="10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7D459C7-0D4C-909A-2155-454B7D8531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4179" y="3859028"/>
                  <a:ext cx="134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F2C12A9-15B7-E23D-B3CA-11D172A2D3BD}"/>
                    </a:ext>
                  </a:extLst>
                </p14:cNvPr>
                <p14:cNvContentPartPr/>
                <p14:nvPr/>
              </p14:nvContentPartPr>
              <p14:xfrm>
                <a:off x="4856619" y="3867308"/>
                <a:ext cx="111600" cy="91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F2C12A9-15B7-E23D-B3CA-11D172A2D3B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47619" y="3858668"/>
                  <a:ext cx="129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5A1BB7F-B0B4-8680-68AF-0DB33F3E200E}"/>
                    </a:ext>
                  </a:extLst>
                </p14:cNvPr>
                <p14:cNvContentPartPr/>
                <p14:nvPr/>
              </p14:nvContentPartPr>
              <p14:xfrm>
                <a:off x="4983699" y="3870188"/>
                <a:ext cx="74880" cy="70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5A1BB7F-B0B4-8680-68AF-0DB33F3E200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75059" y="3861548"/>
                  <a:ext cx="92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0CF3CCA-26F7-CD4C-E780-32A715B21FF0}"/>
                    </a:ext>
                  </a:extLst>
                </p14:cNvPr>
                <p14:cNvContentPartPr/>
                <p14:nvPr/>
              </p14:nvContentPartPr>
              <p14:xfrm>
                <a:off x="5099979" y="3848588"/>
                <a:ext cx="92160" cy="138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0CF3CCA-26F7-CD4C-E780-32A715B21FF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91339" y="3839948"/>
                  <a:ext cx="109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0D23AA-A218-21A1-D2D7-F9A4BE7B5AA0}"/>
                    </a:ext>
                  </a:extLst>
                </p14:cNvPr>
                <p14:cNvContentPartPr/>
                <p14:nvPr/>
              </p14:nvContentPartPr>
              <p14:xfrm>
                <a:off x="5257659" y="3740228"/>
                <a:ext cx="114120" cy="215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0D23AA-A218-21A1-D2D7-F9A4BE7B5AA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48659" y="3731228"/>
                  <a:ext cx="131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24D0F53-B122-B58A-7B84-8DF7105A80CA}"/>
                    </a:ext>
                  </a:extLst>
                </p14:cNvPr>
                <p14:cNvContentPartPr/>
                <p14:nvPr/>
              </p14:nvContentPartPr>
              <p14:xfrm>
                <a:off x="5306619" y="4010588"/>
                <a:ext cx="36360" cy="17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24D0F53-B122-B58A-7B84-8DF7105A80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97979" y="4001588"/>
                  <a:ext cx="5400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461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0AE36-BFF5-58C8-05C4-18C2B4F7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6AF9A-09AF-8ECD-09F5-F114DDFD695B}"/>
              </a:ext>
            </a:extLst>
          </p:cNvPr>
          <p:cNvSpPr txBox="1"/>
          <p:nvPr/>
        </p:nvSpPr>
        <p:spPr>
          <a:xfrm>
            <a:off x="3489877" y="225028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 Unsupervised - Unparalleled data</a:t>
            </a: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D90504D-D5B0-DED4-5AA6-243E5E889781}"/>
                  </a:ext>
                </a:extLst>
              </p14:cNvPr>
              <p14:cNvContentPartPr/>
              <p14:nvPr/>
            </p14:nvContentPartPr>
            <p14:xfrm>
              <a:off x="4614699" y="3534668"/>
              <a:ext cx="868320" cy="428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D90504D-D5B0-DED4-5AA6-243E5E8897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5699" y="3526028"/>
                <a:ext cx="885960" cy="44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332262CE-F035-B901-CEE2-8220D66D8C38}"/>
              </a:ext>
            </a:extLst>
          </p:cNvPr>
          <p:cNvGrpSpPr/>
          <p:nvPr/>
        </p:nvGrpSpPr>
        <p:grpSpPr>
          <a:xfrm>
            <a:off x="3435652" y="2502548"/>
            <a:ext cx="1595207" cy="864008"/>
            <a:chOff x="3435652" y="2502548"/>
            <a:chExt cx="1595207" cy="86400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B9C9C9-354F-3541-0D19-BD5F86B00AE5}"/>
                    </a:ext>
                  </a:extLst>
                </p14:cNvPr>
                <p14:cNvContentPartPr/>
                <p14:nvPr/>
              </p14:nvContentPartPr>
              <p14:xfrm>
                <a:off x="3435652" y="3145908"/>
                <a:ext cx="260431" cy="207114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B9C9C9-354F-3541-0D19-BD5F86B00A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26647" y="3136903"/>
                  <a:ext cx="278081" cy="224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500F76-F6E8-E2E9-2D2B-88AE2C097B45}"/>
                    </a:ext>
                  </a:extLst>
                </p14:cNvPr>
                <p14:cNvContentPartPr/>
                <p14:nvPr/>
              </p14:nvContentPartPr>
              <p14:xfrm>
                <a:off x="3688290" y="3209888"/>
                <a:ext cx="180866" cy="118937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500F76-F6E8-E2E9-2D2B-88AE2C097B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79283" y="3200905"/>
                  <a:ext cx="198520" cy="136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49C834-877B-3507-EEBF-711A1A86AFAA}"/>
                    </a:ext>
                  </a:extLst>
                </p14:cNvPr>
                <p14:cNvContentPartPr/>
                <p14:nvPr/>
              </p14:nvContentPartPr>
              <p14:xfrm>
                <a:off x="3909759" y="3036404"/>
                <a:ext cx="211215" cy="330152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49C834-877B-3507-EEBF-711A1A86AF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0748" y="3027403"/>
                  <a:ext cx="228876" cy="347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4ACEC2-56D3-78AA-11CB-178B21E12A56}"/>
                    </a:ext>
                  </a:extLst>
                </p14:cNvPr>
                <p14:cNvContentPartPr/>
                <p14:nvPr/>
              </p14:nvContentPartPr>
              <p14:xfrm>
                <a:off x="4142711" y="3211528"/>
                <a:ext cx="12714" cy="9761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4ACEC2-56D3-78AA-11CB-178B21E12A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33630" y="3202884"/>
                  <a:ext cx="30514" cy="115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CDE572-2768-2444-9D2A-3B8CF942075E}"/>
                    </a:ext>
                  </a:extLst>
                </p14:cNvPr>
                <p14:cNvContentPartPr/>
                <p14:nvPr/>
              </p14:nvContentPartPr>
              <p14:xfrm>
                <a:off x="4141480" y="3150419"/>
                <a:ext cx="1230" cy="4101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CDE572-2768-2444-9D2A-3B8CF94207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34100" y="3141099"/>
                  <a:ext cx="16298" cy="22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86F11A-A8C3-FD08-C381-193F292B58DC}"/>
                    </a:ext>
                  </a:extLst>
                </p14:cNvPr>
                <p14:cNvContentPartPr/>
                <p14:nvPr/>
              </p14:nvContentPartPr>
              <p14:xfrm>
                <a:off x="4202179" y="3206196"/>
                <a:ext cx="112785" cy="115246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86F11A-A8C3-FD08-C381-193F292B58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93171" y="3197553"/>
                  <a:ext cx="130441" cy="1328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3061F4-28B4-54D3-6CD4-964EF99C2A6E}"/>
                    </a:ext>
                  </a:extLst>
                </p14:cNvPr>
                <p14:cNvContentPartPr/>
                <p14:nvPr/>
              </p14:nvContentPartPr>
              <p14:xfrm>
                <a:off x="4473579" y="2564468"/>
                <a:ext cx="557280" cy="556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3061F4-28B4-54D3-6CD4-964EF99C2A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4579" y="2555468"/>
                  <a:ext cx="5749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96C06C-F4ED-C83F-9EE0-8D7B597CA916}"/>
                    </a:ext>
                  </a:extLst>
                </p14:cNvPr>
                <p14:cNvContentPartPr/>
                <p14:nvPr/>
              </p14:nvContentPartPr>
              <p14:xfrm>
                <a:off x="4906299" y="2588588"/>
                <a:ext cx="115200" cy="12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96C06C-F4ED-C83F-9EE0-8D7B597CA9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7299" y="2579948"/>
                  <a:ext cx="132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57AE9D-8070-B53A-8053-D3C0FFBF70E9}"/>
                    </a:ext>
                  </a:extLst>
                </p14:cNvPr>
                <p14:cNvContentPartPr/>
                <p14:nvPr/>
              </p14:nvContentPartPr>
              <p14:xfrm>
                <a:off x="4352259" y="2659148"/>
                <a:ext cx="136440" cy="243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57AE9D-8070-B53A-8053-D3C0FFBF70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3259" y="2650508"/>
                  <a:ext cx="154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E9557C-1544-7CEF-001B-A96B958362D9}"/>
                    </a:ext>
                  </a:extLst>
                </p14:cNvPr>
                <p14:cNvContentPartPr/>
                <p14:nvPr/>
              </p14:nvContentPartPr>
              <p14:xfrm>
                <a:off x="4494099" y="2637908"/>
                <a:ext cx="103320" cy="186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E9557C-1544-7CEF-001B-A96B958362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85099" y="2629268"/>
                  <a:ext cx="120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72122DB-5CDA-A690-15F9-99CE52D91FDC}"/>
                    </a:ext>
                  </a:extLst>
                </p14:cNvPr>
                <p14:cNvContentPartPr/>
                <p14:nvPr/>
              </p14:nvContentPartPr>
              <p14:xfrm>
                <a:off x="4618659" y="2601188"/>
                <a:ext cx="29520" cy="162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72122DB-5CDA-A690-15F9-99CE52D91F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9659" y="2592188"/>
                  <a:ext cx="47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9EA14B-3322-53FD-7CB9-B614AF4E01B7}"/>
                    </a:ext>
                  </a:extLst>
                </p14:cNvPr>
                <p14:cNvContentPartPr/>
                <p14:nvPr/>
              </p14:nvContentPartPr>
              <p14:xfrm>
                <a:off x="4598859" y="2550068"/>
                <a:ext cx="96840" cy="154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9EA14B-3322-53FD-7CB9-B614AF4E01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90219" y="2541428"/>
                  <a:ext cx="114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D3134C-9320-B20A-341C-99075A46952C}"/>
                    </a:ext>
                  </a:extLst>
                </p14:cNvPr>
                <p14:cNvContentPartPr/>
                <p14:nvPr/>
              </p14:nvContentPartPr>
              <p14:xfrm>
                <a:off x="4710099" y="2502548"/>
                <a:ext cx="77040" cy="14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D3134C-9320-B20A-341C-99075A4695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01099" y="2493548"/>
                  <a:ext cx="94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4E7624E-BA67-7E92-89A6-3BCDFC51512F}"/>
                    </a:ext>
                  </a:extLst>
                </p14:cNvPr>
                <p14:cNvContentPartPr/>
                <p14:nvPr/>
              </p14:nvContentPartPr>
              <p14:xfrm>
                <a:off x="4647459" y="2692268"/>
                <a:ext cx="46800" cy="24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4E7624E-BA67-7E92-89A6-3BCDFC5151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38459" y="2683268"/>
                  <a:ext cx="644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B0ECAA-BE73-3131-6AB0-7470A184943B}"/>
              </a:ext>
            </a:extLst>
          </p:cNvPr>
          <p:cNvGrpSpPr/>
          <p:nvPr/>
        </p:nvGrpSpPr>
        <p:grpSpPr>
          <a:xfrm>
            <a:off x="4591659" y="3823028"/>
            <a:ext cx="518040" cy="209880"/>
            <a:chOff x="4591659" y="3823028"/>
            <a:chExt cx="51804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AA017D-43D5-2314-2B71-7CEE64931E33}"/>
                    </a:ext>
                  </a:extLst>
                </p14:cNvPr>
                <p14:cNvContentPartPr/>
                <p14:nvPr/>
              </p14:nvContentPartPr>
              <p14:xfrm>
                <a:off x="4591659" y="3823028"/>
                <a:ext cx="132480" cy="190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AA017D-43D5-2314-2B71-7CEE64931E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2659" y="3814028"/>
                  <a:ext cx="150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6EFF329-7335-C54F-34D2-52369B24F363}"/>
                    </a:ext>
                  </a:extLst>
                </p14:cNvPr>
                <p14:cNvContentPartPr/>
                <p14:nvPr/>
              </p14:nvContentPartPr>
              <p14:xfrm>
                <a:off x="4745019" y="3862268"/>
                <a:ext cx="98640" cy="135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6EFF329-7335-C54F-34D2-52369B24F3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36379" y="3853268"/>
                  <a:ext cx="116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BEB0BD-7FB4-373B-B9E3-8FB1EB98584E}"/>
                    </a:ext>
                  </a:extLst>
                </p14:cNvPr>
                <p14:cNvContentPartPr/>
                <p14:nvPr/>
              </p14:nvContentPartPr>
              <p14:xfrm>
                <a:off x="4871019" y="3868028"/>
                <a:ext cx="81720" cy="164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BEB0BD-7FB4-373B-B9E3-8FB1EB9858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2379" y="3859388"/>
                  <a:ext cx="99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D75105-3D60-58DE-63A3-A62BA3C87E0E}"/>
                    </a:ext>
                  </a:extLst>
                </p14:cNvPr>
                <p14:cNvContentPartPr/>
                <p14:nvPr/>
              </p14:nvContentPartPr>
              <p14:xfrm>
                <a:off x="5009259" y="3895748"/>
                <a:ext cx="100440" cy="131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D75105-3D60-58DE-63A3-A62BA3C87E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00619" y="3886748"/>
                  <a:ext cx="11808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9906A0-5A67-002E-2382-6E084BB8E278}"/>
              </a:ext>
            </a:extLst>
          </p:cNvPr>
          <p:cNvGrpSpPr/>
          <p:nvPr/>
        </p:nvGrpSpPr>
        <p:grpSpPr>
          <a:xfrm>
            <a:off x="5253339" y="1671308"/>
            <a:ext cx="4511160" cy="2552760"/>
            <a:chOff x="5253339" y="1671308"/>
            <a:chExt cx="4511160" cy="25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E8178F-E6DE-5F1D-D7C2-CAAD1C3C8B2F}"/>
                    </a:ext>
                  </a:extLst>
                </p14:cNvPr>
                <p14:cNvContentPartPr/>
                <p14:nvPr/>
              </p14:nvContentPartPr>
              <p14:xfrm>
                <a:off x="5253339" y="2456108"/>
                <a:ext cx="186120" cy="119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E8178F-E6DE-5F1D-D7C2-CAAD1C3C8B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4699" y="2447468"/>
                  <a:ext cx="203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9F5620B-F955-7557-1EDF-D72883DD3985}"/>
                    </a:ext>
                  </a:extLst>
                </p14:cNvPr>
                <p14:cNvContentPartPr/>
                <p14:nvPr/>
              </p14:nvContentPartPr>
              <p14:xfrm>
                <a:off x="5434419" y="2465828"/>
                <a:ext cx="166680" cy="88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9F5620B-F955-7557-1EDF-D72883DD39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25419" y="2456828"/>
                  <a:ext cx="184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11BD21-A7B7-952A-B14F-BBA0F05CDFD3}"/>
                    </a:ext>
                  </a:extLst>
                </p14:cNvPr>
                <p14:cNvContentPartPr/>
                <p14:nvPr/>
              </p14:nvContentPartPr>
              <p14:xfrm>
                <a:off x="5588139" y="2290868"/>
                <a:ext cx="180360" cy="254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11BD21-A7B7-952A-B14F-BBA0F05CDF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79499" y="2281868"/>
                  <a:ext cx="198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6C9EC5E-FE1D-1D7E-DF5B-C82D139B561B}"/>
                    </a:ext>
                  </a:extLst>
                </p14:cNvPr>
                <p14:cNvContentPartPr/>
                <p14:nvPr/>
              </p14:nvContentPartPr>
              <p14:xfrm>
                <a:off x="5765259" y="2378708"/>
                <a:ext cx="38520" cy="145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6C9EC5E-FE1D-1D7E-DF5B-C82D139B56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56619" y="2370068"/>
                  <a:ext cx="56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4602C8-E534-4B66-5D58-C553F8E4DAAC}"/>
                    </a:ext>
                  </a:extLst>
                </p14:cNvPr>
                <p14:cNvContentPartPr/>
                <p14:nvPr/>
              </p14:nvContentPartPr>
              <p14:xfrm>
                <a:off x="5824299" y="2450348"/>
                <a:ext cx="62280" cy="73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4602C8-E534-4B66-5D58-C553F8E4DA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15299" y="2441708"/>
                  <a:ext cx="79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AD8533-A5F5-EAEF-841B-297B769223BA}"/>
                    </a:ext>
                  </a:extLst>
                </p14:cNvPr>
                <p14:cNvContentPartPr/>
                <p14:nvPr/>
              </p14:nvContentPartPr>
              <p14:xfrm>
                <a:off x="5771019" y="2449268"/>
                <a:ext cx="6480" cy="81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AD8533-A5F5-EAEF-841B-297B769223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62379" y="2440628"/>
                  <a:ext cx="24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AD7237F-1DF6-C35F-092E-80D2E94D6FB1}"/>
                    </a:ext>
                  </a:extLst>
                </p14:cNvPr>
                <p14:cNvContentPartPr/>
                <p14:nvPr/>
              </p14:nvContentPartPr>
              <p14:xfrm>
                <a:off x="5958579" y="2545028"/>
                <a:ext cx="107280" cy="109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AD7237F-1DF6-C35F-092E-80D2E94D6F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49939" y="2536388"/>
                  <a:ext cx="124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E22C72-3E00-42B2-8AD6-15BC853EB875}"/>
                    </a:ext>
                  </a:extLst>
                </p14:cNvPr>
                <p14:cNvContentPartPr/>
                <p14:nvPr/>
              </p14:nvContentPartPr>
              <p14:xfrm>
                <a:off x="5623779" y="3844988"/>
                <a:ext cx="148320" cy="119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E22C72-3E00-42B2-8AD6-15BC853EB8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15139" y="3835988"/>
                  <a:ext cx="165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DB8398-1DE6-F1C9-F092-71951CDADB1E}"/>
                    </a:ext>
                  </a:extLst>
                </p14:cNvPr>
                <p14:cNvContentPartPr/>
                <p14:nvPr/>
              </p14:nvContentPartPr>
              <p14:xfrm>
                <a:off x="5791179" y="3860468"/>
                <a:ext cx="132120" cy="93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DB8398-1DE6-F1C9-F092-71951CDADB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2179" y="3851828"/>
                  <a:ext cx="149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CB2C65-92A9-0BAA-544A-A9695DB7BBF3}"/>
                    </a:ext>
                  </a:extLst>
                </p14:cNvPr>
                <p14:cNvContentPartPr/>
                <p14:nvPr/>
              </p14:nvContentPartPr>
              <p14:xfrm>
                <a:off x="5913939" y="3717908"/>
                <a:ext cx="104400" cy="237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CB2C65-92A9-0BAA-544A-A9695DB7BB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05299" y="3708908"/>
                  <a:ext cx="122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61FE0E8-EA8C-1F52-98DF-1F2CDFFC5618}"/>
                    </a:ext>
                  </a:extLst>
                </p14:cNvPr>
                <p14:cNvContentPartPr/>
                <p14:nvPr/>
              </p14:nvContentPartPr>
              <p14:xfrm>
                <a:off x="6073779" y="3867668"/>
                <a:ext cx="13680" cy="68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61FE0E8-EA8C-1F52-98DF-1F2CDFFC56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64779" y="3859028"/>
                  <a:ext cx="31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E9372B0-0E5B-E1B0-A8C9-BB7FB30F6A39}"/>
                    </a:ext>
                  </a:extLst>
                </p14:cNvPr>
                <p14:cNvContentPartPr/>
                <p14:nvPr/>
              </p14:nvContentPartPr>
              <p14:xfrm>
                <a:off x="6089619" y="3784508"/>
                <a:ext cx="2160" cy="10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E9372B0-0E5B-E1B0-A8C9-BB7FB30F6A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80619" y="3775868"/>
                  <a:ext cx="19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4A68966-8743-AE2D-8BF5-210C1C3EC330}"/>
                    </a:ext>
                  </a:extLst>
                </p14:cNvPr>
                <p14:cNvContentPartPr/>
                <p14:nvPr/>
              </p14:nvContentPartPr>
              <p14:xfrm>
                <a:off x="6138219" y="3876308"/>
                <a:ext cx="62280" cy="71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4A68966-8743-AE2D-8BF5-210C1C3EC3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29579" y="3867308"/>
                  <a:ext cx="79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1AD66C6-DB57-456E-C0FD-30C5330C19E0}"/>
                    </a:ext>
                  </a:extLst>
                </p14:cNvPr>
                <p14:cNvContentPartPr/>
                <p14:nvPr/>
              </p14:nvContentPartPr>
              <p14:xfrm>
                <a:off x="6276099" y="3894668"/>
                <a:ext cx="102600" cy="168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1AD66C6-DB57-456E-C0FD-30C5330C19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67459" y="3886028"/>
                  <a:ext cx="120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7BD87B-CFFD-64B7-C461-A205E3AD11A2}"/>
                    </a:ext>
                  </a:extLst>
                </p14:cNvPr>
                <p14:cNvContentPartPr/>
                <p14:nvPr/>
              </p14:nvContentPartPr>
              <p14:xfrm>
                <a:off x="6088899" y="2227508"/>
                <a:ext cx="226440" cy="136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7BD87B-CFFD-64B7-C461-A205E3AD11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79899" y="2218508"/>
                  <a:ext cx="244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1F90DA-DB49-8F55-1062-61A859BC8172}"/>
                    </a:ext>
                  </a:extLst>
                </p14:cNvPr>
                <p14:cNvContentPartPr/>
                <p14:nvPr/>
              </p14:nvContentPartPr>
              <p14:xfrm>
                <a:off x="6198699" y="2621708"/>
                <a:ext cx="224280" cy="126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1F90DA-DB49-8F55-1062-61A859BC81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90059" y="2612708"/>
                  <a:ext cx="241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8E825BD-F63D-12EA-B30E-FD858C18C4D0}"/>
                    </a:ext>
                  </a:extLst>
                </p14:cNvPr>
                <p14:cNvContentPartPr/>
                <p14:nvPr/>
              </p14:nvContentPartPr>
              <p14:xfrm>
                <a:off x="5985579" y="1777508"/>
                <a:ext cx="64440" cy="134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8E825BD-F63D-12EA-B30E-FD858C18C4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76939" y="1768508"/>
                  <a:ext cx="82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8C12E7A-D347-C692-F39A-9D61E60CDCE9}"/>
                    </a:ext>
                  </a:extLst>
                </p14:cNvPr>
                <p14:cNvContentPartPr/>
                <p14:nvPr/>
              </p14:nvContentPartPr>
              <p14:xfrm>
                <a:off x="6093219" y="1776068"/>
                <a:ext cx="68040" cy="153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C12E7A-D347-C692-F39A-9D61E60CDC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4219" y="1767068"/>
                  <a:ext cx="85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8C7456-5C95-CF28-F9F2-FF6A211F55E9}"/>
                    </a:ext>
                  </a:extLst>
                </p14:cNvPr>
                <p14:cNvContentPartPr/>
                <p14:nvPr/>
              </p14:nvContentPartPr>
              <p14:xfrm>
                <a:off x="6191859" y="1729268"/>
                <a:ext cx="18360" cy="123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8C7456-5C95-CF28-F9F2-FF6A211F55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82859" y="1720628"/>
                  <a:ext cx="36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F1E32A-43A8-B6A2-2AF0-2B5D8262886C}"/>
                    </a:ext>
                  </a:extLst>
                </p14:cNvPr>
                <p14:cNvContentPartPr/>
                <p14:nvPr/>
              </p14:nvContentPartPr>
              <p14:xfrm>
                <a:off x="6235419" y="1812428"/>
                <a:ext cx="11160" cy="52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F1E32A-43A8-B6A2-2AF0-2B5D826288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26419" y="1803788"/>
                  <a:ext cx="28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F56C33F-B6DB-74AE-B15B-D4EFFDD2B2A9}"/>
                    </a:ext>
                  </a:extLst>
                </p14:cNvPr>
                <p14:cNvContentPartPr/>
                <p14:nvPr/>
              </p14:nvContentPartPr>
              <p14:xfrm>
                <a:off x="6243699" y="1695068"/>
                <a:ext cx="5040" cy="3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F56C33F-B6DB-74AE-B15B-D4EFFDD2B2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34699" y="1686428"/>
                  <a:ext cx="22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0E9752C-37BD-6785-6D17-A1C4930A89DF}"/>
                    </a:ext>
                  </a:extLst>
                </p14:cNvPr>
                <p14:cNvContentPartPr/>
                <p14:nvPr/>
              </p14:nvContentPartPr>
              <p14:xfrm>
                <a:off x="6298059" y="1671308"/>
                <a:ext cx="53640" cy="177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0E9752C-37BD-6785-6D17-A1C4930A89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89059" y="1662668"/>
                  <a:ext cx="71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8D431B0-2053-38B3-B7C7-2E3CC77C4DAA}"/>
                    </a:ext>
                  </a:extLst>
                </p14:cNvPr>
                <p14:cNvContentPartPr/>
                <p14:nvPr/>
              </p14:nvContentPartPr>
              <p14:xfrm>
                <a:off x="6276459" y="1774268"/>
                <a:ext cx="69120" cy="11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8D431B0-2053-38B3-B7C7-2E3CC77C4DA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67819" y="1765628"/>
                  <a:ext cx="86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2DEBAF7-8B40-606A-A8A9-22557FF90744}"/>
                    </a:ext>
                  </a:extLst>
                </p14:cNvPr>
                <p14:cNvContentPartPr/>
                <p14:nvPr/>
              </p14:nvContentPartPr>
              <p14:xfrm>
                <a:off x="6487419" y="2122748"/>
                <a:ext cx="102240" cy="103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2DEBAF7-8B40-606A-A8A9-22557FF907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78779" y="2113748"/>
                  <a:ext cx="119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FF45E0-6196-0A4D-5DB8-484A5E33FAF1}"/>
                    </a:ext>
                  </a:extLst>
                </p14:cNvPr>
                <p14:cNvContentPartPr/>
                <p14:nvPr/>
              </p14:nvContentPartPr>
              <p14:xfrm>
                <a:off x="6613779" y="2105108"/>
                <a:ext cx="129240" cy="95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FF45E0-6196-0A4D-5DB8-484A5E33FAF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04779" y="2096108"/>
                  <a:ext cx="146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28CCF6-4F47-CE6C-F36C-5D967B30B8AC}"/>
                    </a:ext>
                  </a:extLst>
                </p14:cNvPr>
                <p14:cNvContentPartPr/>
                <p14:nvPr/>
              </p14:nvContentPartPr>
              <p14:xfrm>
                <a:off x="6749859" y="1970828"/>
                <a:ext cx="118440" cy="220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28CCF6-4F47-CE6C-F36C-5D967B30B8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1219" y="1961828"/>
                  <a:ext cx="136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3381DB2-433D-0A95-0D4C-88F61AEA59E0}"/>
                    </a:ext>
                  </a:extLst>
                </p14:cNvPr>
                <p14:cNvContentPartPr/>
                <p14:nvPr/>
              </p14:nvContentPartPr>
              <p14:xfrm>
                <a:off x="6908979" y="2100428"/>
                <a:ext cx="13680" cy="75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3381DB2-433D-0A95-0D4C-88F61AEA59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99979" y="2091788"/>
                  <a:ext cx="3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5962FBE-3DC5-2AAF-AA26-C2F561EA4554}"/>
                    </a:ext>
                  </a:extLst>
                </p14:cNvPr>
                <p14:cNvContentPartPr/>
                <p14:nvPr/>
              </p14:nvContentPartPr>
              <p14:xfrm>
                <a:off x="6927699" y="2031308"/>
                <a:ext cx="2520" cy="8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5962FBE-3DC5-2AAF-AA26-C2F561EA45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18699" y="2022668"/>
                  <a:ext cx="20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6CD17D7-9F73-7150-E566-D10068EF7EE6}"/>
                    </a:ext>
                  </a:extLst>
                </p14:cNvPr>
                <p14:cNvContentPartPr/>
                <p14:nvPr/>
              </p14:nvContentPartPr>
              <p14:xfrm>
                <a:off x="6963339" y="2112668"/>
                <a:ext cx="68760" cy="69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6CD17D7-9F73-7150-E566-D10068EF7EE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54699" y="2103668"/>
                  <a:ext cx="86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418E5AB-2620-8C03-B938-2A9B915BCF27}"/>
                    </a:ext>
                  </a:extLst>
                </p14:cNvPr>
                <p14:cNvContentPartPr/>
                <p14:nvPr/>
              </p14:nvContentPartPr>
              <p14:xfrm>
                <a:off x="7113459" y="2090348"/>
                <a:ext cx="109080" cy="95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418E5AB-2620-8C03-B938-2A9B915BCF2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04459" y="2081348"/>
                  <a:ext cx="126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CE1125-4E17-72F3-5BC3-0D7BF2D9476C}"/>
                    </a:ext>
                  </a:extLst>
                </p14:cNvPr>
                <p14:cNvContentPartPr/>
                <p14:nvPr/>
              </p14:nvContentPartPr>
              <p14:xfrm>
                <a:off x="7262139" y="2043908"/>
                <a:ext cx="60480" cy="140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CE1125-4E17-72F3-5BC3-0D7BF2D9476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53139" y="2035268"/>
                  <a:ext cx="78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12B982-B18F-B68B-1E80-8CE846069016}"/>
                    </a:ext>
                  </a:extLst>
                </p14:cNvPr>
                <p14:cNvContentPartPr/>
                <p14:nvPr/>
              </p14:nvContentPartPr>
              <p14:xfrm>
                <a:off x="6575979" y="2638268"/>
                <a:ext cx="127440" cy="111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12B982-B18F-B68B-1E80-8CE8460690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67339" y="2629268"/>
                  <a:ext cx="145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4F4271-8397-64DE-66A6-2F47BA505668}"/>
                    </a:ext>
                  </a:extLst>
                </p14:cNvPr>
                <p14:cNvContentPartPr/>
                <p14:nvPr/>
              </p14:nvContentPartPr>
              <p14:xfrm>
                <a:off x="6706299" y="2653028"/>
                <a:ext cx="144720" cy="70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4F4271-8397-64DE-66A6-2F47BA5056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97659" y="2644028"/>
                  <a:ext cx="162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F4E4817-2589-B9DC-32A4-7FDC6876CA7F}"/>
                    </a:ext>
                  </a:extLst>
                </p14:cNvPr>
                <p14:cNvContentPartPr/>
                <p14:nvPr/>
              </p14:nvContentPartPr>
              <p14:xfrm>
                <a:off x="6829419" y="2499668"/>
                <a:ext cx="117720" cy="215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F4E4817-2589-B9DC-32A4-7FDC6876CA7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20419" y="2491028"/>
                  <a:ext cx="135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77E8FE-D248-D385-21DC-3E71C11C7563}"/>
                    </a:ext>
                  </a:extLst>
                </p14:cNvPr>
                <p14:cNvContentPartPr/>
                <p14:nvPr/>
              </p14:nvContentPartPr>
              <p14:xfrm>
                <a:off x="6978459" y="2633228"/>
                <a:ext cx="16560" cy="55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77E8FE-D248-D385-21DC-3E71C11C756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69459" y="2624228"/>
                  <a:ext cx="34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5B0A978-9A0E-40EF-6241-B5D6EAC495CA}"/>
                    </a:ext>
                  </a:extLst>
                </p14:cNvPr>
                <p14:cNvContentPartPr/>
                <p14:nvPr/>
              </p14:nvContentPartPr>
              <p14:xfrm>
                <a:off x="6995379" y="2548268"/>
                <a:ext cx="6480" cy="3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5B0A978-9A0E-40EF-6241-B5D6EAC495C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86739" y="2539628"/>
                  <a:ext cx="24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5EEBE96-596F-E53E-E25D-FFA6B117CFFF}"/>
                    </a:ext>
                  </a:extLst>
                </p14:cNvPr>
                <p14:cNvContentPartPr/>
                <p14:nvPr/>
              </p14:nvContentPartPr>
              <p14:xfrm>
                <a:off x="7028139" y="2617028"/>
                <a:ext cx="78120" cy="64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5EEBE96-596F-E53E-E25D-FFA6B117CF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19499" y="2608028"/>
                  <a:ext cx="95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141F7E4-A038-C91F-4284-7D65F56D3C93}"/>
                    </a:ext>
                  </a:extLst>
                </p14:cNvPr>
                <p14:cNvContentPartPr/>
                <p14:nvPr/>
              </p14:nvContentPartPr>
              <p14:xfrm>
                <a:off x="7179699" y="2600828"/>
                <a:ext cx="123840" cy="79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141F7E4-A038-C91F-4284-7D65F56D3C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70699" y="2591828"/>
                  <a:ext cx="141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006299-CC6E-E8E7-717D-3E654F6500BE}"/>
                    </a:ext>
                  </a:extLst>
                </p14:cNvPr>
                <p14:cNvContentPartPr/>
                <p14:nvPr/>
              </p14:nvContentPartPr>
              <p14:xfrm>
                <a:off x="7345659" y="2541068"/>
                <a:ext cx="97200" cy="147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006299-CC6E-E8E7-717D-3E654F6500B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37019" y="2532428"/>
                  <a:ext cx="114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88D66C3-1CF5-6290-2BB6-8485454D1A72}"/>
                    </a:ext>
                  </a:extLst>
                </p14:cNvPr>
                <p14:cNvContentPartPr/>
                <p14:nvPr/>
              </p14:nvContentPartPr>
              <p14:xfrm>
                <a:off x="6479499" y="3704948"/>
                <a:ext cx="155520" cy="127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88D66C3-1CF5-6290-2BB6-8485454D1A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70499" y="3696308"/>
                  <a:ext cx="173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C213BF-1245-DEF3-C0C9-77FF17EE3353}"/>
                    </a:ext>
                  </a:extLst>
                </p14:cNvPr>
                <p14:cNvContentPartPr/>
                <p14:nvPr/>
              </p14:nvContentPartPr>
              <p14:xfrm>
                <a:off x="6745179" y="3548708"/>
                <a:ext cx="119880" cy="107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C213BF-1245-DEF3-C0C9-77FF17EE33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36539" y="3539708"/>
                  <a:ext cx="137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7F8E386-F283-A4AA-8404-DCD9B4B6CB21}"/>
                    </a:ext>
                  </a:extLst>
                </p14:cNvPr>
                <p14:cNvContentPartPr/>
                <p14:nvPr/>
              </p14:nvContentPartPr>
              <p14:xfrm>
                <a:off x="6872979" y="3545108"/>
                <a:ext cx="126360" cy="93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7F8E386-F283-A4AA-8404-DCD9B4B6CB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64339" y="3536108"/>
                  <a:ext cx="144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BBB6F33-AE50-C518-AB2E-1829EF441A1F}"/>
                    </a:ext>
                  </a:extLst>
                </p14:cNvPr>
                <p14:cNvContentPartPr/>
                <p14:nvPr/>
              </p14:nvContentPartPr>
              <p14:xfrm>
                <a:off x="7016619" y="3425228"/>
                <a:ext cx="117360" cy="222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BBB6F33-AE50-C518-AB2E-1829EF441A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07619" y="3416588"/>
                  <a:ext cx="135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02602E-67BB-B9E4-6585-BAB1CBE9FCC2}"/>
                    </a:ext>
                  </a:extLst>
                </p14:cNvPr>
                <p14:cNvContentPartPr/>
                <p14:nvPr/>
              </p14:nvContentPartPr>
              <p14:xfrm>
                <a:off x="7182219" y="3539708"/>
                <a:ext cx="13320" cy="77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02602E-67BB-B9E4-6585-BAB1CBE9FCC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73219" y="3531068"/>
                  <a:ext cx="30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EA7468-0B3D-698C-4F47-70F053CCCFEE}"/>
                    </a:ext>
                  </a:extLst>
                </p14:cNvPr>
                <p14:cNvContentPartPr/>
                <p14:nvPr/>
              </p14:nvContentPartPr>
              <p14:xfrm>
                <a:off x="7204539" y="3485708"/>
                <a:ext cx="7560" cy="6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EA7468-0B3D-698C-4F47-70F053CCCF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95539" y="3476708"/>
                  <a:ext cx="25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6DD0175-EF70-7005-F3A6-9204747FDB6B}"/>
                    </a:ext>
                  </a:extLst>
                </p14:cNvPr>
                <p14:cNvContentPartPr/>
                <p14:nvPr/>
              </p14:nvContentPartPr>
              <p14:xfrm>
                <a:off x="7251699" y="3556268"/>
                <a:ext cx="64440" cy="89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6DD0175-EF70-7005-F3A6-9204747FDB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43059" y="3547628"/>
                  <a:ext cx="82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8A2E9DC-72E6-CD51-8F02-09CACC03FA1F}"/>
                    </a:ext>
                  </a:extLst>
                </p14:cNvPr>
                <p14:cNvContentPartPr/>
                <p14:nvPr/>
              </p14:nvContentPartPr>
              <p14:xfrm>
                <a:off x="7374819" y="3476708"/>
                <a:ext cx="108720" cy="180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8A2E9DC-72E6-CD51-8F02-09CACC03FA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65819" y="3468068"/>
                  <a:ext cx="126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3CA4397-E656-26B7-F3EC-F56E5F163E9B}"/>
                    </a:ext>
                  </a:extLst>
                </p14:cNvPr>
                <p14:cNvContentPartPr/>
                <p14:nvPr/>
              </p14:nvContentPartPr>
              <p14:xfrm>
                <a:off x="7555899" y="3449348"/>
                <a:ext cx="64800" cy="170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3CA4397-E656-26B7-F3EC-F56E5F163E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46899" y="3440348"/>
                  <a:ext cx="82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7630E27-78EC-0A3C-44C1-F95CB6B00B34}"/>
                    </a:ext>
                  </a:extLst>
                </p14:cNvPr>
                <p14:cNvContentPartPr/>
                <p14:nvPr/>
              </p14:nvContentPartPr>
              <p14:xfrm>
                <a:off x="6547179" y="4086908"/>
                <a:ext cx="167040" cy="119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7630E27-78EC-0A3C-44C1-F95CB6B00B3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38539" y="4077908"/>
                  <a:ext cx="184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A7F13CA-AA06-9274-D40E-C30E775853CA}"/>
                    </a:ext>
                  </a:extLst>
                </p14:cNvPr>
                <p14:cNvContentPartPr/>
                <p14:nvPr/>
              </p14:nvContentPartPr>
              <p14:xfrm>
                <a:off x="6884859" y="4123988"/>
                <a:ext cx="113400" cy="100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A7F13CA-AA06-9274-D40E-C30E775853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76219" y="4115348"/>
                  <a:ext cx="131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180E2EB-717A-E46D-D225-5A7A44C866CE}"/>
                    </a:ext>
                  </a:extLst>
                </p14:cNvPr>
                <p14:cNvContentPartPr/>
                <p14:nvPr/>
              </p14:nvContentPartPr>
              <p14:xfrm>
                <a:off x="7004739" y="4120748"/>
                <a:ext cx="90000" cy="74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180E2EB-717A-E46D-D225-5A7A44C866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95739" y="4111748"/>
                  <a:ext cx="107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23652A2-CA12-82FA-029D-41CEB25AD05C}"/>
                    </a:ext>
                  </a:extLst>
                </p14:cNvPr>
                <p14:cNvContentPartPr/>
                <p14:nvPr/>
              </p14:nvContentPartPr>
              <p14:xfrm>
                <a:off x="7119579" y="3994748"/>
                <a:ext cx="142200" cy="212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23652A2-CA12-82FA-029D-41CEB25AD05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10579" y="3986108"/>
                  <a:ext cx="159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0D7A80A-B191-BB99-5D64-DDB28F6B7871}"/>
                    </a:ext>
                  </a:extLst>
                </p14:cNvPr>
                <p14:cNvContentPartPr/>
                <p14:nvPr/>
              </p14:nvContentPartPr>
              <p14:xfrm>
                <a:off x="7283379" y="4055948"/>
                <a:ext cx="13320" cy="115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0D7A80A-B191-BB99-5D64-DDB28F6B787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74739" y="4046948"/>
                  <a:ext cx="30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F90FC35-4505-CE95-CDC2-55C11D381C1E}"/>
                    </a:ext>
                  </a:extLst>
                </p14:cNvPr>
                <p14:cNvContentPartPr/>
                <p14:nvPr/>
              </p14:nvContentPartPr>
              <p14:xfrm>
                <a:off x="7325139" y="4108868"/>
                <a:ext cx="110880" cy="88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F90FC35-4505-CE95-CDC2-55C11D381C1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16499" y="4100228"/>
                  <a:ext cx="128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2901E70-E58B-3AF7-B877-AD6636657137}"/>
                    </a:ext>
                  </a:extLst>
                </p14:cNvPr>
                <p14:cNvContentPartPr/>
                <p14:nvPr/>
              </p14:nvContentPartPr>
              <p14:xfrm>
                <a:off x="7473819" y="4005188"/>
                <a:ext cx="136800" cy="177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2901E70-E58B-3AF7-B877-AD663665713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65179" y="3996548"/>
                  <a:ext cx="154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1393C40-B3BF-C304-B791-D281893172F5}"/>
                    </a:ext>
                  </a:extLst>
                </p14:cNvPr>
                <p14:cNvContentPartPr/>
                <p14:nvPr/>
              </p14:nvContentPartPr>
              <p14:xfrm>
                <a:off x="7653459" y="4012388"/>
                <a:ext cx="131040" cy="157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1393C40-B3BF-C304-B791-D281893172F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44459" y="4003748"/>
                  <a:ext cx="148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37947B0-299F-CD4B-B418-401DDBEE321D}"/>
                    </a:ext>
                  </a:extLst>
                </p14:cNvPr>
                <p14:cNvContentPartPr/>
                <p14:nvPr/>
              </p14:nvContentPartPr>
              <p14:xfrm>
                <a:off x="8639499" y="2426228"/>
                <a:ext cx="92520" cy="694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37947B0-299F-CD4B-B418-401DDBEE32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30499" y="2417588"/>
                  <a:ext cx="11016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6D167F8-31AC-EB4C-D561-BD83ED13E1D3}"/>
                    </a:ext>
                  </a:extLst>
                </p14:cNvPr>
                <p14:cNvContentPartPr/>
                <p14:nvPr/>
              </p14:nvContentPartPr>
              <p14:xfrm>
                <a:off x="8676219" y="2340908"/>
                <a:ext cx="1062720" cy="719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6D167F8-31AC-EB4C-D561-BD83ED13E1D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67219" y="2332268"/>
                  <a:ext cx="108036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7D1793-2D1C-9796-5DFC-91DC69E917C4}"/>
                    </a:ext>
                  </a:extLst>
                </p14:cNvPr>
                <p14:cNvContentPartPr/>
                <p14:nvPr/>
              </p14:nvContentPartPr>
              <p14:xfrm>
                <a:off x="8770539" y="3113468"/>
                <a:ext cx="993960" cy="83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7D1793-2D1C-9796-5DFC-91DC69E917C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61899" y="3104468"/>
                  <a:ext cx="1011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57D30D7-CBD1-D3CB-37C2-45E50C00CED0}"/>
                    </a:ext>
                  </a:extLst>
                </p14:cNvPr>
                <p14:cNvContentPartPr/>
                <p14:nvPr/>
              </p14:nvContentPartPr>
              <p14:xfrm>
                <a:off x="8740299" y="3065228"/>
                <a:ext cx="360" cy="2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57D30D7-CBD1-D3CB-37C2-45E50C00CE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31659" y="3056588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7711807-A515-35D0-C56F-7850A1394AE9}"/>
                    </a:ext>
                  </a:extLst>
                </p14:cNvPr>
                <p14:cNvContentPartPr/>
                <p14:nvPr/>
              </p14:nvContentPartPr>
              <p14:xfrm>
                <a:off x="8736699" y="3060548"/>
                <a:ext cx="998280" cy="152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7711807-A515-35D0-C56F-7850A1394A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28059" y="3051548"/>
                  <a:ext cx="1015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CBA760F-DD6A-B0EC-2DB4-97519BA8D129}"/>
                    </a:ext>
                  </a:extLst>
                </p14:cNvPr>
                <p14:cNvContentPartPr/>
                <p14:nvPr/>
              </p14:nvContentPartPr>
              <p14:xfrm>
                <a:off x="7501899" y="2197268"/>
                <a:ext cx="1019520" cy="401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CBA760F-DD6A-B0EC-2DB4-97519BA8D1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92899" y="2188628"/>
                  <a:ext cx="10371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953F84A-550A-CB06-CC2B-E08159419EA4}"/>
                    </a:ext>
                  </a:extLst>
                </p14:cNvPr>
                <p14:cNvContentPartPr/>
                <p14:nvPr/>
              </p14:nvContentPartPr>
              <p14:xfrm>
                <a:off x="7902219" y="3197348"/>
                <a:ext cx="630720" cy="793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953F84A-550A-CB06-CC2B-E08159419E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93219" y="3188708"/>
                  <a:ext cx="648360" cy="81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D3C2AAE-61FB-DD58-8E38-BD3151328883}"/>
                  </a:ext>
                </a:extLst>
              </p14:cNvPr>
              <p14:cNvContentPartPr/>
              <p14:nvPr/>
            </p14:nvContentPartPr>
            <p14:xfrm>
              <a:off x="6781899" y="3727268"/>
              <a:ext cx="953280" cy="64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D3C2AAE-61FB-DD58-8E38-BD315132888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773259" y="3718628"/>
                <a:ext cx="9709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768EE3D-C783-F5F0-218B-B83F9375AFD6}"/>
                  </a:ext>
                </a:extLst>
              </p14:cNvPr>
              <p14:cNvContentPartPr/>
              <p14:nvPr/>
            </p14:nvContentPartPr>
            <p14:xfrm>
              <a:off x="7656339" y="3506948"/>
              <a:ext cx="2549520" cy="348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768EE3D-C783-F5F0-218B-B83F9375AFD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647339" y="3497948"/>
                <a:ext cx="256716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1826FE-A513-D822-2A7A-09F97A721944}"/>
              </a:ext>
            </a:extLst>
          </p:cNvPr>
          <p:cNvGrpSpPr/>
          <p:nvPr/>
        </p:nvGrpSpPr>
        <p:grpSpPr>
          <a:xfrm>
            <a:off x="10103979" y="3081428"/>
            <a:ext cx="822600" cy="288720"/>
            <a:chOff x="10103979" y="3081428"/>
            <a:chExt cx="82260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456EBC1-B8E4-1CC0-2425-E6B4382C1C10}"/>
                    </a:ext>
                  </a:extLst>
                </p14:cNvPr>
                <p14:cNvContentPartPr/>
                <p14:nvPr/>
              </p14:nvContentPartPr>
              <p14:xfrm>
                <a:off x="10103979" y="3142268"/>
                <a:ext cx="136440" cy="227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456EBC1-B8E4-1CC0-2425-E6B4382C1C1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94979" y="3133628"/>
                  <a:ext cx="154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7232C57-369F-AAAB-86A0-6DB300031C8D}"/>
                    </a:ext>
                  </a:extLst>
                </p14:cNvPr>
                <p14:cNvContentPartPr/>
                <p14:nvPr/>
              </p14:nvContentPartPr>
              <p14:xfrm>
                <a:off x="10270299" y="3174308"/>
                <a:ext cx="84960" cy="128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7232C57-369F-AAAB-86A0-6DB300031C8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61299" y="3165668"/>
                  <a:ext cx="102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A64405-0DB5-2DA1-AEB4-F86692C76FDA}"/>
                    </a:ext>
                  </a:extLst>
                </p14:cNvPr>
                <p14:cNvContentPartPr/>
                <p14:nvPr/>
              </p14:nvContentPartPr>
              <p14:xfrm>
                <a:off x="10374699" y="3217148"/>
                <a:ext cx="93240" cy="83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A64405-0DB5-2DA1-AEB4-F86692C76F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66059" y="3208508"/>
                  <a:ext cx="110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5890549-5B17-7FE1-7F11-D8F47025990A}"/>
                    </a:ext>
                  </a:extLst>
                </p14:cNvPr>
                <p14:cNvContentPartPr/>
                <p14:nvPr/>
              </p14:nvContentPartPr>
              <p14:xfrm>
                <a:off x="10493139" y="3209228"/>
                <a:ext cx="136080" cy="85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5890549-5B17-7FE1-7F11-D8F4702599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84139" y="3200588"/>
                  <a:ext cx="153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9D13E9-BB47-7ACB-250B-ADA73FC30A4D}"/>
                    </a:ext>
                  </a:extLst>
                </p14:cNvPr>
                <p14:cNvContentPartPr/>
                <p14:nvPr/>
              </p14:nvContentPartPr>
              <p14:xfrm>
                <a:off x="10620579" y="3204908"/>
                <a:ext cx="93600" cy="80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9D13E9-BB47-7ACB-250B-ADA73FC30A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11939" y="3196268"/>
                  <a:ext cx="111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99C139-4F0D-5345-131C-C050648DE734}"/>
                    </a:ext>
                  </a:extLst>
                </p14:cNvPr>
                <p14:cNvContentPartPr/>
                <p14:nvPr/>
              </p14:nvContentPartPr>
              <p14:xfrm>
                <a:off x="10721379" y="3081428"/>
                <a:ext cx="205200" cy="222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99C139-4F0D-5345-131C-C050648DE73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12379" y="3072788"/>
                  <a:ext cx="2228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A4F9A09-A1BE-E4B3-6EAD-0A73D0148714}"/>
              </a:ext>
            </a:extLst>
          </p:cNvPr>
          <p:cNvGrpSpPr/>
          <p:nvPr/>
        </p:nvGrpSpPr>
        <p:grpSpPr>
          <a:xfrm>
            <a:off x="10253019" y="3503348"/>
            <a:ext cx="695160" cy="238680"/>
            <a:chOff x="10253019" y="3503348"/>
            <a:chExt cx="69516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DD68799-B313-FE27-529F-9D2D6B0B4EF9}"/>
                    </a:ext>
                  </a:extLst>
                </p14:cNvPr>
                <p14:cNvContentPartPr/>
                <p14:nvPr/>
              </p14:nvContentPartPr>
              <p14:xfrm>
                <a:off x="10316739" y="3513428"/>
                <a:ext cx="104760" cy="202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DD68799-B313-FE27-529F-9D2D6B0B4EF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07739" y="3504788"/>
                  <a:ext cx="122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35373C3-7CB1-95AE-57EC-3CFA47100671}"/>
                    </a:ext>
                  </a:extLst>
                </p14:cNvPr>
                <p14:cNvContentPartPr/>
                <p14:nvPr/>
              </p14:nvContentPartPr>
              <p14:xfrm>
                <a:off x="10253019" y="3640508"/>
                <a:ext cx="99720" cy="5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35373C3-7CB1-95AE-57EC-3CFA4710067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44379" y="3631508"/>
                  <a:ext cx="117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3E1E23C-6A51-5F96-5B65-F190598B9D0B}"/>
                    </a:ext>
                  </a:extLst>
                </p14:cNvPr>
                <p14:cNvContentPartPr/>
                <p14:nvPr/>
              </p14:nvContentPartPr>
              <p14:xfrm>
                <a:off x="10378299" y="3619628"/>
                <a:ext cx="93240" cy="93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3E1E23C-6A51-5F96-5B65-F190598B9D0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69659" y="3610988"/>
                  <a:ext cx="110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E3726A3-D12D-4BB8-4963-69DB7AC46854}"/>
                    </a:ext>
                  </a:extLst>
                </p14:cNvPr>
                <p14:cNvContentPartPr/>
                <p14:nvPr/>
              </p14:nvContentPartPr>
              <p14:xfrm>
                <a:off x="10518699" y="3629708"/>
                <a:ext cx="139680" cy="112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E3726A3-D12D-4BB8-4963-69DB7AC4685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509699" y="3620708"/>
                  <a:ext cx="157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AD4EDB-F274-2E2C-A630-FED1D1EF31DD}"/>
                    </a:ext>
                  </a:extLst>
                </p14:cNvPr>
                <p14:cNvContentPartPr/>
                <p14:nvPr/>
              </p14:nvContentPartPr>
              <p14:xfrm>
                <a:off x="10709139" y="3528908"/>
                <a:ext cx="119520" cy="212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AD4EDB-F274-2E2C-A630-FED1D1EF31D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00499" y="3520268"/>
                  <a:ext cx="137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D62F158-1F78-6AD7-B250-73341311CBB4}"/>
                    </a:ext>
                  </a:extLst>
                </p14:cNvPr>
                <p14:cNvContentPartPr/>
                <p14:nvPr/>
              </p14:nvContentPartPr>
              <p14:xfrm>
                <a:off x="10671699" y="3643388"/>
                <a:ext cx="138240" cy="17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D62F158-1F78-6AD7-B250-73341311CBB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63059" y="3634748"/>
                  <a:ext cx="155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1343A60-02B5-F6F3-0F6B-EC9827E788F8}"/>
                    </a:ext>
                  </a:extLst>
                </p14:cNvPr>
                <p14:cNvContentPartPr/>
                <p14:nvPr/>
              </p14:nvContentPartPr>
              <p14:xfrm>
                <a:off x="10825419" y="3503348"/>
                <a:ext cx="122760" cy="217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1343A60-02B5-F6F3-0F6B-EC9827E788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16779" y="3494348"/>
                  <a:ext cx="140400" cy="23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782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61B-195B-B6D2-1229-F85474A9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820" y="790956"/>
            <a:ext cx="6766560" cy="768096"/>
          </a:xfrm>
        </p:spPr>
        <p:txBody>
          <a:bodyPr/>
          <a:lstStyle/>
          <a:p>
            <a:r>
              <a:rPr lang="en-US" sz="3200" dirty="0"/>
              <a:t>The self-supervised training process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DFD181-8DB7-EE84-FFA5-9FF2DE2EE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60" y="2176513"/>
            <a:ext cx="11098569" cy="345400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203DC-307C-4049-09BC-17EF84B1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61B-195B-B6D2-1229-F85474A9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472" y="1332639"/>
            <a:ext cx="6766560" cy="768096"/>
          </a:xfrm>
        </p:spPr>
        <p:txBody>
          <a:bodyPr/>
          <a:lstStyle/>
          <a:p>
            <a:r>
              <a:rPr lang="en-US" dirty="0"/>
              <a:t>Differentiable Audio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5F76-933F-2569-F197-774C9E2F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implemented automatic differentiation effects (AD)</a:t>
            </a:r>
          </a:p>
          <a:p>
            <a:r>
              <a:rPr lang="en-US" dirty="0"/>
              <a:t>neural proxy effects (NP)</a:t>
            </a:r>
          </a:p>
          <a:p>
            <a:r>
              <a:rPr lang="en-US" dirty="0"/>
              <a:t>full neural proxy hybrids (NP-FH)</a:t>
            </a:r>
          </a:p>
          <a:p>
            <a:r>
              <a:rPr lang="en-US" dirty="0"/>
              <a:t>half neural proxy hybrids (NP-HH)</a:t>
            </a:r>
          </a:p>
          <a:p>
            <a:r>
              <a:rPr lang="en-US" dirty="0"/>
              <a:t>numerical gradient approximations (SPSA)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203DC-307C-4049-09BC-17EF84B1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6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{4824AC25-41BE-4EFE-9054-A3CB3541906B}tf78438558_win32</Template>
  <TotalTime>1105</TotalTime>
  <Words>436</Words>
  <Application>Microsoft Office PowerPoint</Application>
  <PresentationFormat>Widescreen</PresentationFormat>
  <Paragraphs>97</Paragraphs>
  <Slides>16</Slides>
  <Notes>0</Notes>
  <HiddenSlides>1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Office Theme</vt:lpstr>
      <vt:lpstr>Style Transfer of Audio Effects </vt:lpstr>
      <vt:lpstr>AGENDA</vt:lpstr>
      <vt:lpstr>What is Style Transfer of Audio Effects?​</vt:lpstr>
      <vt:lpstr>samples</vt:lpstr>
      <vt:lpstr>Style transfer models</vt:lpstr>
      <vt:lpstr>PowerPoint Presentation</vt:lpstr>
      <vt:lpstr>PowerPoint Presentation</vt:lpstr>
      <vt:lpstr>The self-supervised training process </vt:lpstr>
      <vt:lpstr>Differentiable Audio Effects</vt:lpstr>
      <vt:lpstr>Implementation steps</vt:lpstr>
      <vt:lpstr>Implementation steps</vt:lpstr>
      <vt:lpstr>Equalizer Proxy</vt:lpstr>
      <vt:lpstr>Style transfer: EQ + compressor</vt:lpstr>
      <vt:lpstr>Validation</vt:lpstr>
      <vt:lpstr>Future works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Transfer of Audio Effects </dc:title>
  <dc:subject/>
  <dc:creator>Mahya Khazaei</dc:creator>
  <cp:lastModifiedBy>Mahya Khazaei</cp:lastModifiedBy>
  <cp:revision>1</cp:revision>
  <dcterms:created xsi:type="dcterms:W3CDTF">2023-04-20T08:14:30Z</dcterms:created>
  <dcterms:modified xsi:type="dcterms:W3CDTF">2023-04-21T02:40:13Z</dcterms:modified>
</cp:coreProperties>
</file>