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5" r:id="rId7"/>
    <p:sldId id="261" r:id="rId8"/>
    <p:sldId id="262" r:id="rId9"/>
    <p:sldId id="263" r:id="rId10"/>
    <p:sldId id="26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3161" y="1126339"/>
            <a:ext cx="8825658" cy="2677648"/>
          </a:xfrm>
        </p:spPr>
        <p:txBody>
          <a:bodyPr/>
          <a:lstStyle/>
          <a:p>
            <a:pPr algn="r" rtl="1"/>
            <a:r>
              <a:rPr lang="ar-SA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acen Casablanca Heavy" panose="02000000000000000000" pitchFamily="2" charset="-78"/>
                <a:cs typeface="Hacen Casablanca Heavy" panose="02000000000000000000" pitchFamily="2" charset="-78"/>
              </a:rPr>
              <a:t>نظام التحكم الكامل بإدارة المدارس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acen Casablanca Heavy" panose="02000000000000000000" pitchFamily="2" charset="-78"/>
              <a:cs typeface="Hacen Casablanca Heavy" panose="020000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35581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acen Casablanca Heavy" panose="02000000000000000000" pitchFamily="2" charset="-78"/>
                <a:cs typeface="Hacen Casablanca Heavy" panose="02000000000000000000" pitchFamily="2" charset="-78"/>
              </a:rPr>
              <a:t>قسم الزوار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 smtClean="0"/>
              <a:t>جزء الزوار </a:t>
            </a:r>
            <a:r>
              <a:rPr lang="en-US" dirty="0" smtClean="0"/>
              <a:t>Vistas</a:t>
            </a:r>
            <a:r>
              <a:rPr lang="ar-SA" dirty="0" smtClean="0"/>
              <a:t> </a:t>
            </a:r>
            <a:r>
              <a:rPr lang="en-US" dirty="0" smtClean="0"/>
              <a:t>:</a:t>
            </a:r>
            <a:r>
              <a:rPr lang="ar-SA" dirty="0" smtClean="0"/>
              <a:t> - </a:t>
            </a:r>
          </a:p>
          <a:p>
            <a:pPr algn="r" rtl="1"/>
            <a:r>
              <a:rPr lang="en-US" dirty="0" smtClean="0"/>
              <a:t> </a:t>
            </a:r>
            <a:r>
              <a:rPr lang="ar-SA" dirty="0" smtClean="0"/>
              <a:t> امكانية معرفة النتيجة .</a:t>
            </a:r>
          </a:p>
          <a:p>
            <a:pPr algn="r" rtl="1"/>
            <a:r>
              <a:rPr lang="ar-SA" dirty="0" smtClean="0"/>
              <a:t>امكانية معرفة اخر الاخبار للمدرسة .</a:t>
            </a:r>
          </a:p>
          <a:p>
            <a:pPr algn="r" rtl="1"/>
            <a:r>
              <a:rPr lang="ar-SA" dirty="0" smtClean="0"/>
              <a:t>اضافة تعليقات للاخبار .</a:t>
            </a:r>
          </a:p>
          <a:p>
            <a:pPr algn="r" rtl="1"/>
            <a:r>
              <a:rPr lang="ar-SA" dirty="0" smtClean="0"/>
              <a:t>التواصل مع ادارة المدرسة .</a:t>
            </a: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8017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acen Casablanca Heavy" panose="02000000000000000000" pitchFamily="2" charset="-78"/>
                <a:cs typeface="Hacen Casablanca Heavy" panose="02000000000000000000" pitchFamily="2" charset="-78"/>
              </a:rPr>
              <a:t>إمكانية النظام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 smtClean="0"/>
              <a:t>امكانية اضافة فصول .</a:t>
            </a:r>
          </a:p>
          <a:p>
            <a:pPr algn="r" rtl="1"/>
            <a:r>
              <a:rPr lang="ar-SA" dirty="0" smtClean="0"/>
              <a:t>القدرة علي اضافة مواد للفصول</a:t>
            </a:r>
          </a:p>
          <a:p>
            <a:pPr algn="r" rtl="1"/>
            <a:r>
              <a:rPr lang="ar-SA" dirty="0" smtClean="0"/>
              <a:t>القدرة علي اضافة استاذ مواده وكذالك امكانية التعديل فيها .</a:t>
            </a:r>
          </a:p>
          <a:p>
            <a:pPr algn="r" rtl="1"/>
            <a:r>
              <a:rPr lang="ar-SA" dirty="0" smtClean="0"/>
              <a:t>امكانية اضافة المعلومات الكامل للتلميذ .</a:t>
            </a:r>
          </a:p>
          <a:p>
            <a:pPr algn="r" rtl="1"/>
            <a:r>
              <a:rPr lang="ar-SA" dirty="0" smtClean="0"/>
              <a:t>دفع اقساط التسجيل للتلميذ مع امكانية مراجعة التقارير في اي وقت .</a:t>
            </a:r>
          </a:p>
          <a:p>
            <a:pPr algn="r" rtl="1"/>
            <a:r>
              <a:rPr lang="ar-SA" dirty="0" smtClean="0"/>
              <a:t>امكانية تسجيل الغياب لكل فصل مع التقرير .</a:t>
            </a:r>
          </a:p>
          <a:p>
            <a:pPr algn="r" rtl="1"/>
            <a:r>
              <a:rPr lang="ar-SA" dirty="0" smtClean="0"/>
              <a:t>تصحيح الامتحانات من الهاتف الذكي.</a:t>
            </a:r>
          </a:p>
          <a:p>
            <a:pPr algn="r" rtl="1"/>
            <a:r>
              <a:rPr lang="ar-SA" dirty="0" smtClean="0"/>
              <a:t>اجازة نتيجة كل الفصول في ضغطة واحده . 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63506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acen Casablanca Heavy" panose="02000000000000000000" pitchFamily="2" charset="-78"/>
                <a:cs typeface="Hacen Casablanca Heavy" panose="02000000000000000000" pitchFamily="2" charset="-78"/>
              </a:rPr>
              <a:t>المقــدمـــة – </a:t>
            </a: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acen Casablanca Heavy" panose="02000000000000000000" pitchFamily="2" charset="-78"/>
                <a:cs typeface="Hacen Casablanca Heavy" panose="02000000000000000000" pitchFamily="2" charset="-78"/>
              </a:rPr>
              <a:t>Introduction</a:t>
            </a:r>
            <a:r>
              <a:rPr lang="ar-SA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acen Casablanca Heavy" panose="02000000000000000000" pitchFamily="2" charset="-78"/>
                <a:cs typeface="Hacen Casablanca Heavy" panose="02000000000000000000" pitchFamily="2" charset="-78"/>
              </a:rPr>
              <a:t>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ar-SA" dirty="0" smtClean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96610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903446" cy="706964"/>
          </a:xfrm>
        </p:spPr>
        <p:txBody>
          <a:bodyPr/>
          <a:lstStyle/>
          <a:p>
            <a:pPr algn="r" rtl="1"/>
            <a:r>
              <a:rPr lang="ar-SA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acen Casablanca Heavy" panose="02000000000000000000" pitchFamily="2" charset="-78"/>
                <a:cs typeface="Hacen Casablanca Heavy" panose="02000000000000000000" pitchFamily="2" charset="-78"/>
              </a:rPr>
              <a:t>من نحــــن 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906336" cy="3694061"/>
          </a:xfrm>
        </p:spPr>
        <p:txBody>
          <a:bodyPr>
            <a:noAutofit/>
          </a:bodyPr>
          <a:lstStyle/>
          <a:p>
            <a:pPr algn="r" rtl="1"/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نحن مجموعة من المبرمجيين - غيورين علي تطور البلاد تكنولوجيا وتقنياً : همهم الاول والاخير مواكبة العولمة والاستفادة من إمكانيات الحاسوب وخدمات الإنترنت بقدر المستطاع وكذالك التقليل من الجهد المبذول.</a:t>
            </a:r>
          </a:p>
          <a:p>
            <a:pPr algn="r" rtl="1"/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عليه  تم تكوين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مجموعة باسم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ZuMh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بمختلف تخصصاتهم البرمجية والتقنية (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Front End - Back End –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الفوتوشوب – المونتاج ) اي مجموع متكاملة تسطيع أن تبرمج كل الإحتياجات للموسسات الحكومية والغير والحكومية في شتي المجالات .</a:t>
            </a:r>
          </a:p>
          <a:p>
            <a:pPr algn="r" rtl="1"/>
            <a:r>
              <a:rPr lang="ar-SA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هذه المجموعة لها العديد من الأعمال مثل :-</a:t>
            </a:r>
          </a:p>
          <a:p>
            <a:pPr algn="r" rtl="1"/>
            <a:r>
              <a:rPr lang="ar-SA" sz="2000" dirty="0" smtClean="0">
                <a:latin typeface="Arial" panose="020B0604020202020204" pitchFamily="34" charset="0"/>
                <a:cs typeface="mohammad bold art 1" pitchFamily="2" charset="-78"/>
              </a:rPr>
              <a:t>نظام احصاء متكامل لحي ديم بكر .</a:t>
            </a:r>
          </a:p>
          <a:p>
            <a:pPr algn="r" rtl="1"/>
            <a:r>
              <a:rPr lang="ar-SA" sz="2000" dirty="0" smtClean="0">
                <a:latin typeface="Arial" panose="020B0604020202020204" pitchFamily="34" charset="0"/>
                <a:cs typeface="mohammad bold art 1" pitchFamily="2" charset="-78"/>
              </a:rPr>
              <a:t> نظام جمعية اصحاب الكوارو .</a:t>
            </a:r>
          </a:p>
          <a:p>
            <a:pPr algn="r" rtl="1"/>
            <a:r>
              <a:rPr lang="ar-SA" sz="2000" dirty="0" smtClean="0">
                <a:latin typeface="Arial" panose="020B0604020202020204" pitchFamily="34" charset="0"/>
                <a:cs typeface="mohammad bold art 1" pitchFamily="2" charset="-78"/>
              </a:rPr>
              <a:t>نظام التحكم الكامل بالمدراس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r" rtl="1">
              <a:buNone/>
            </a:pPr>
            <a:endParaRPr lang="ar-S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ar-SA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18367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acen Casablanca Heavy" panose="02000000000000000000" pitchFamily="2" charset="-78"/>
                <a:cs typeface="Hacen Casablanca Heavy" panose="02000000000000000000" pitchFamily="2" charset="-78"/>
              </a:rPr>
              <a:t>نظام </a:t>
            </a:r>
            <a:r>
              <a:rPr lang="ar-SA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acen Casablanca Heavy" panose="02000000000000000000" pitchFamily="2" charset="-78"/>
                <a:cs typeface="Hacen Casablanca Heavy" panose="02000000000000000000" pitchFamily="2" charset="-78"/>
              </a:rPr>
              <a:t>التحكم الكامل بالمدراس 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acen Casablanca Heavy" panose="02000000000000000000" pitchFamily="2" charset="-78"/>
              <a:cs typeface="Hacen Casablanca Heavy" panose="02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 smtClean="0">
                <a:cs typeface="mohammad bold art 1" pitchFamily="2" charset="-78"/>
              </a:rPr>
              <a:t>جاءات فكره برمجة نظام التحكم الكامل بالمدارس </a:t>
            </a:r>
            <a:r>
              <a:rPr lang="en-US" dirty="0" smtClean="0">
                <a:cs typeface="mohammad bold art 1" pitchFamily="2" charset="-78"/>
              </a:rPr>
              <a:t> </a:t>
            </a:r>
            <a:r>
              <a:rPr lang="ar-SA" dirty="0" smtClean="0">
                <a:cs typeface="mohammad bold art 1" pitchFamily="2" charset="-78"/>
              </a:rPr>
              <a:t>في شهر فبراير من العام الحالي و شرعنا العمل فيه :-</a:t>
            </a:r>
          </a:p>
          <a:p>
            <a:pPr algn="r" rtl="1"/>
            <a:r>
              <a:rPr lang="ar-SA" dirty="0" smtClean="0">
                <a:cs typeface="mohammad bold art 1" pitchFamily="2" charset="-78"/>
              </a:rPr>
              <a:t>قمنا بالعديد من البحوثات حول كيف تم ادارة المدارس عملية إدارة المدراس.</a:t>
            </a:r>
          </a:p>
          <a:p>
            <a:pPr algn="r" rtl="1"/>
            <a:r>
              <a:rPr lang="ar-SA" dirty="0" smtClean="0">
                <a:cs typeface="mohammad bold art 1" pitchFamily="2" charset="-78"/>
              </a:rPr>
              <a:t>تم بعون الله وتوفيقه تم برمجة  الإصدارة الأولي من النظام بتاريخ </a:t>
            </a:r>
            <a:r>
              <a:rPr lang="en-US" dirty="0" smtClean="0">
                <a:cs typeface="mohammad bold art 1" pitchFamily="2" charset="-78"/>
              </a:rPr>
              <a:t>20/8/2020 </a:t>
            </a:r>
            <a:r>
              <a:rPr lang="ar-SA" dirty="0" smtClean="0">
                <a:cs typeface="mohammad bold art 1" pitchFamily="2" charset="-78"/>
              </a:rPr>
              <a:t> اي ما يقارب سبعة اشهر  من العمل المستمر </a:t>
            </a:r>
            <a:r>
              <a:rPr lang="en-US" dirty="0" smtClean="0">
                <a:cs typeface="mohammad bold art 1" pitchFamily="2" charset="-78"/>
              </a:rPr>
              <a:t> </a:t>
            </a:r>
            <a:r>
              <a:rPr lang="ar-SA" dirty="0" smtClean="0">
                <a:cs typeface="mohammad bold art 1" pitchFamily="2" charset="-78"/>
              </a:rPr>
              <a:t>.</a:t>
            </a:r>
          </a:p>
          <a:p>
            <a:pPr algn="r" rtl="1"/>
            <a:endParaRPr lang="en-US" dirty="0">
              <a:cs typeface="mohammad bold art 1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07092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acen Casablanca Heavy" panose="02000000000000000000" pitchFamily="2" charset="-78"/>
                <a:cs typeface="Hacen Casablanca Heavy" panose="02000000000000000000" pitchFamily="2" charset="-78"/>
              </a:rPr>
              <a:t>فوائــد استخدام نظام التحكم الكامل بادارة المدراس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83317" cy="3416300"/>
          </a:xfrm>
        </p:spPr>
        <p:txBody>
          <a:bodyPr>
            <a:normAutofit/>
          </a:bodyPr>
          <a:lstStyle/>
          <a:p>
            <a:pPr algn="r" rtl="1"/>
            <a:r>
              <a:rPr lang="ar-SA" sz="2000" dirty="0" smtClean="0">
                <a:latin typeface="A Jannat LT" panose="01000000000000000000" pitchFamily="2" charset="-78"/>
                <a:cs typeface="A Jannat LT" panose="01000000000000000000" pitchFamily="2" charset="-78"/>
              </a:rPr>
              <a:t>التقليل من استخدام المستندات الورقية  التي يمكن ان تكون عرضة  للتلف أو الحريق – السرقة .</a:t>
            </a:r>
          </a:p>
          <a:p>
            <a:pPr algn="r" rtl="1"/>
            <a:r>
              <a:rPr lang="ar-SA" sz="2000" dirty="0" smtClean="0">
                <a:latin typeface="A Jannat LT" panose="01000000000000000000" pitchFamily="2" charset="-78"/>
                <a:cs typeface="A Jannat LT" panose="01000000000000000000" pitchFamily="2" charset="-78"/>
              </a:rPr>
              <a:t>انجاز العديد من المهام باقل زمن وجهد (ضغطة واحدة لاجازة نتيجة كل تلاميذ المدرسة )</a:t>
            </a:r>
          </a:p>
          <a:p>
            <a:pPr algn="r" rtl="1"/>
            <a:r>
              <a:rPr lang="ar-SA" sz="2000" dirty="0" smtClean="0">
                <a:latin typeface="A Jannat LT" panose="01000000000000000000" pitchFamily="2" charset="-78"/>
                <a:cs typeface="A Jannat LT" panose="01000000000000000000" pitchFamily="2" charset="-78"/>
              </a:rPr>
              <a:t>امكانية الوصول الي التقارير بشكل سريع وبدقة عالية .</a:t>
            </a:r>
          </a:p>
          <a:p>
            <a:pPr algn="r" rtl="1"/>
            <a:r>
              <a:rPr lang="ar-SA" sz="2000" dirty="0" smtClean="0">
                <a:latin typeface="A Jannat LT" panose="01000000000000000000" pitchFamily="2" charset="-78"/>
                <a:cs typeface="A Jannat LT" panose="01000000000000000000" pitchFamily="2" charset="-78"/>
              </a:rPr>
              <a:t>معرفة كل العمليات التي تمت بالنظام ومن الذي قام بها .</a:t>
            </a:r>
          </a:p>
          <a:p>
            <a:pPr marL="0" indent="0" algn="r" rtl="1">
              <a:buNone/>
            </a:pPr>
            <a:endParaRPr lang="ar-SA" sz="2000" dirty="0" smtClean="0">
              <a:latin typeface="A Jannat LT" panose="01000000000000000000" pitchFamily="2" charset="-78"/>
              <a:cs typeface="A Jannat LT" panose="01000000000000000000" pitchFamily="2" charset="-78"/>
            </a:endParaRPr>
          </a:p>
          <a:p>
            <a:pPr algn="r" rtl="1"/>
            <a:endParaRPr lang="en-US" sz="2000" dirty="0">
              <a:latin typeface="A Jannat LT" panose="01000000000000000000" pitchFamily="2" charset="-78"/>
              <a:cs typeface="A Jannat LT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99750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acen Casablanca Heavy" panose="02000000000000000000" pitchFamily="2" charset="-78"/>
                <a:cs typeface="Hacen Casablanca Heavy" panose="02000000000000000000" pitchFamily="2" charset="-78"/>
              </a:rPr>
              <a:t>ماذا </a:t>
            </a:r>
            <a:r>
              <a:rPr lang="ar-SA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acen Casablanca Heavy" panose="02000000000000000000" pitchFamily="2" charset="-78"/>
                <a:cs typeface="Hacen Casablanca Heavy" panose="02000000000000000000" pitchFamily="2" charset="-78"/>
              </a:rPr>
              <a:t>نحتاج </a:t>
            </a:r>
            <a:r>
              <a:rPr lang="ar-SA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acen Casablanca Heavy" panose="02000000000000000000" pitchFamily="2" charset="-78"/>
                <a:cs typeface="Hacen Casablanca Heavy" panose="02000000000000000000" pitchFamily="2" charset="-78"/>
              </a:rPr>
              <a:t>كي يعمل النظام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49" y="2603500"/>
            <a:ext cx="10280835" cy="3416300"/>
          </a:xfrm>
        </p:spPr>
        <p:txBody>
          <a:bodyPr>
            <a:normAutofit/>
          </a:bodyPr>
          <a:lstStyle/>
          <a:p>
            <a:pPr algn="r" rtl="1"/>
            <a:r>
              <a:rPr lang="ar-SA" sz="2000" dirty="0" smtClean="0">
                <a:latin typeface="AbdoMaster-Regular" panose="02000500030000020004" pitchFamily="50" charset="-78"/>
                <a:cs typeface="AbdoMaster-Regular" panose="02000500030000020004" pitchFamily="50" charset="-78"/>
              </a:rPr>
              <a:t>الموارد التي يحتاجها نظام التحكم </a:t>
            </a:r>
            <a:r>
              <a:rPr lang="ar-SA" sz="2000" dirty="0" smtClean="0">
                <a:latin typeface="AbdoMaster-Regular" panose="02000500030000020004" pitchFamily="50" charset="-78"/>
                <a:cs typeface="AbdoMaster-Regular" panose="02000500030000020004" pitchFamily="50" charset="-78"/>
              </a:rPr>
              <a:t>الكامل </a:t>
            </a:r>
            <a:r>
              <a:rPr lang="ar-SA" sz="2000" dirty="0" smtClean="0">
                <a:latin typeface="AbdoMaster-Regular" panose="02000500030000020004" pitchFamily="50" charset="-78"/>
                <a:cs typeface="AbdoMaster-Regular" panose="02000500030000020004" pitchFamily="50" charset="-78"/>
              </a:rPr>
              <a:t>بالمدرسة .</a:t>
            </a:r>
          </a:p>
          <a:p>
            <a:pPr algn="r" rtl="1"/>
            <a:r>
              <a:rPr lang="ar-SA" sz="2000" dirty="0" smtClean="0">
                <a:latin typeface="AbdoMaster-Regular" panose="02000500030000020004" pitchFamily="50" charset="-78"/>
                <a:cs typeface="AbdoMaster-Regular" panose="02000500030000020004" pitchFamily="50" charset="-78"/>
              </a:rPr>
              <a:t>اولا : حجز إستضافة وعنوان للمدرسة علي الشبكة  والذ يكلف (150 دولار  حسب سعر الصرف في السوق الموازي ).</a:t>
            </a:r>
          </a:p>
          <a:p>
            <a:pPr algn="r" rtl="1"/>
            <a:r>
              <a:rPr lang="ar-SA" sz="2000" dirty="0" smtClean="0">
                <a:latin typeface="AbdoMaster-Regular" panose="02000500030000020004" pitchFamily="50" charset="-78"/>
                <a:cs typeface="AbdoMaster-Regular" panose="02000500030000020004" pitchFamily="50" charset="-78"/>
              </a:rPr>
              <a:t>ثانيا : توفر الانترنت حتي نتمكن من الوصول الي النظام  .</a:t>
            </a:r>
          </a:p>
          <a:p>
            <a:pPr algn="r" rtl="1"/>
            <a:r>
              <a:rPr lang="ar-SA" sz="2000" dirty="0" smtClean="0">
                <a:latin typeface="AbdoMaster-Regular" panose="02000500030000020004" pitchFamily="50" charset="-78"/>
                <a:cs typeface="AbdoMaster-Regular" panose="02000500030000020004" pitchFamily="50" charset="-78"/>
              </a:rPr>
              <a:t>ثالثا : اجهزة حواسيب و الهواتف الذكية .</a:t>
            </a:r>
          </a:p>
          <a:p>
            <a:pPr algn="r" rtl="1"/>
            <a:r>
              <a:rPr lang="ar-SA" sz="2000" dirty="0" smtClean="0">
                <a:latin typeface="AbdoMaster-Regular" panose="02000500030000020004" pitchFamily="50" charset="-78"/>
                <a:cs typeface="AbdoMaster-Regular" panose="02000500030000020004" pitchFamily="50" charset="-78"/>
              </a:rPr>
              <a:t>رابعا : متصفح انترنت – </a:t>
            </a:r>
            <a:r>
              <a:rPr lang="en-US" sz="2000" dirty="0" smtClean="0">
                <a:latin typeface="AbdoMaster-Regular" panose="02000500030000020004" pitchFamily="50" charset="-78"/>
                <a:cs typeface="AbdoMaster-Regular" panose="02000500030000020004" pitchFamily="50" charset="-78"/>
              </a:rPr>
              <a:t>(Google Chrome)</a:t>
            </a:r>
            <a:endParaRPr lang="en-US" sz="2000" dirty="0">
              <a:latin typeface="AbdoMaster-Regular" panose="02000500030000020004" pitchFamily="50" charset="-78"/>
              <a:cs typeface="AbdoMaster-Regular" panose="02000500030000020004" pitchFamily="5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8339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acen Casablanca Heavy" panose="02000000000000000000" pitchFamily="2" charset="-78"/>
                <a:cs typeface="Hacen Casablanca Heavy" panose="02000000000000000000" pitchFamily="2" charset="-78"/>
              </a:rPr>
              <a:t>أقسام النظام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 smtClean="0"/>
              <a:t>يتكون النظام من ثلاثة اقسام :-</a:t>
            </a:r>
          </a:p>
          <a:p>
            <a:pPr algn="r" rtl="1"/>
            <a:r>
              <a:rPr lang="ar-SA" dirty="0" smtClean="0"/>
              <a:t>* قسم الادارة .</a:t>
            </a:r>
          </a:p>
          <a:p>
            <a:pPr algn="r" rtl="1"/>
            <a:r>
              <a:rPr lang="ar-SA" dirty="0" smtClean="0"/>
              <a:t>* قسم الاستاذة .</a:t>
            </a:r>
          </a:p>
          <a:p>
            <a:pPr algn="r" rtl="1"/>
            <a:r>
              <a:rPr lang="ar-SA" dirty="0" smtClean="0"/>
              <a:t>* قسم الزوار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70020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acen Casablanca Heavy" panose="02000000000000000000" pitchFamily="2" charset="-78"/>
                <a:cs typeface="Hacen Casablanca Heavy" panose="02000000000000000000" pitchFamily="2" charset="-78"/>
              </a:rPr>
              <a:t>قسم الادارة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/>
              <a:t>امكانية اضافة فصول .</a:t>
            </a:r>
          </a:p>
          <a:p>
            <a:pPr algn="r" rtl="1"/>
            <a:r>
              <a:rPr lang="ar-SA" dirty="0"/>
              <a:t>القدرة علي اضافة مواد للفصول</a:t>
            </a:r>
          </a:p>
          <a:p>
            <a:pPr algn="r" rtl="1"/>
            <a:r>
              <a:rPr lang="ar-SA" dirty="0"/>
              <a:t>القدرة علي اضافة استاذ مواده وكذالك امكانية التعديل فيها .</a:t>
            </a:r>
          </a:p>
          <a:p>
            <a:pPr algn="r" rtl="1"/>
            <a:r>
              <a:rPr lang="ar-SA" dirty="0"/>
              <a:t>امكانية اضافة المعلومات الكامل للتلميذ .</a:t>
            </a:r>
          </a:p>
          <a:p>
            <a:pPr algn="r" rtl="1"/>
            <a:r>
              <a:rPr lang="ar-SA" dirty="0"/>
              <a:t>دفع اقساط التسجيل للتلميذ مع امكانية مراجعة التقارير في اي وقت .</a:t>
            </a:r>
          </a:p>
          <a:p>
            <a:pPr algn="r" rtl="1"/>
            <a:r>
              <a:rPr lang="ar-SA" dirty="0"/>
              <a:t>امكانية تسجيل الغياب لكل فصل مع التقرير .</a:t>
            </a:r>
          </a:p>
          <a:p>
            <a:pPr algn="r" rtl="1"/>
            <a:r>
              <a:rPr lang="ar-SA" dirty="0"/>
              <a:t>تصحيح الامتحانات من الهاتف الذكي.</a:t>
            </a:r>
          </a:p>
          <a:p>
            <a:pPr algn="r" rtl="1"/>
            <a:r>
              <a:rPr lang="ar-SA" dirty="0"/>
              <a:t>اجازة نتيجة كل الفصول في ضغطة واحده . </a:t>
            </a:r>
          </a:p>
        </p:txBody>
      </p:sp>
    </p:spTree>
    <p:extLst>
      <p:ext uri="{BB962C8B-B14F-4D97-AF65-F5344CB8AC3E}">
        <p14:creationId xmlns:p14="http://schemas.microsoft.com/office/powerpoint/2010/main" xmlns="" val="1523219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acen Casablanca Heavy" panose="02000000000000000000" pitchFamily="2" charset="-78"/>
                <a:cs typeface="Hacen Casablanca Heavy" panose="02000000000000000000" pitchFamily="2" charset="-78"/>
              </a:rPr>
              <a:t>قسم الاساتذة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 smtClean="0"/>
              <a:t>امكانية معرفة النتيجة .</a:t>
            </a:r>
          </a:p>
          <a:p>
            <a:pPr algn="r" rtl="1"/>
            <a:r>
              <a:rPr lang="ar-SA" dirty="0" smtClean="0"/>
              <a:t>امكانية تسجيل الحضور والغياب للتلاميذ .</a:t>
            </a:r>
          </a:p>
          <a:p>
            <a:pPr algn="r" rtl="1"/>
            <a:r>
              <a:rPr lang="ar-SA" dirty="0" smtClean="0"/>
              <a:t>تصحيح مواد الاستاذ فقط 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9951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261</TotalTime>
  <Words>474</Words>
  <Application>Microsoft Office PowerPoint</Application>
  <PresentationFormat>مخصص</PresentationFormat>
  <Paragraphs>57</Paragraphs>
  <Slides>11</Slides>
  <Notes>0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2" baseType="lpstr">
      <vt:lpstr>Ion Boardroom</vt:lpstr>
      <vt:lpstr>نظام التحكم الكامل بإدارة المدارس</vt:lpstr>
      <vt:lpstr>المقــدمـــة – Introduction :-</vt:lpstr>
      <vt:lpstr>من نحــــن ؟</vt:lpstr>
      <vt:lpstr>نظام التحكم الكامل بالمدراس </vt:lpstr>
      <vt:lpstr>فوائــد استخدام نظام التحكم الكامل بادارة المدراس</vt:lpstr>
      <vt:lpstr>ماذا نحتاج كي يعمل النظام :-</vt:lpstr>
      <vt:lpstr>أقسام النظام :-</vt:lpstr>
      <vt:lpstr>قسم الادارة :-</vt:lpstr>
      <vt:lpstr>قسم الاساتذة :-</vt:lpstr>
      <vt:lpstr>قسم الزوار :-</vt:lpstr>
      <vt:lpstr>إمكانية النظام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نظام التحكم الكامل بإدارة المدارس</dc:title>
  <dc:creator>z</dc:creator>
  <cp:lastModifiedBy>alhayat</cp:lastModifiedBy>
  <cp:revision>81</cp:revision>
  <dcterms:created xsi:type="dcterms:W3CDTF">2020-08-30T12:01:36Z</dcterms:created>
  <dcterms:modified xsi:type="dcterms:W3CDTF">2020-08-30T11:04:22Z</dcterms:modified>
</cp:coreProperties>
</file>