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4CF4-2587-A284-DF73-11878161D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BB0A0-4ED9-2F3B-8840-EE6E821A4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ADDC6-93B7-9409-10A2-87581DD6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64B2-9EFB-D11D-A58E-78A40E14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F2CDD-C499-24A7-F96D-A0C9AD2B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96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8B4C-1579-70F1-9EC5-12EAA43B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CA7CB-3E25-4449-535E-1EE8067E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544BD-4A75-ADD7-7B67-6A3BF896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77D50-8F4C-4DE7-79D2-52299D1C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8D9C3-BBB1-4CBC-40E3-BE43CC52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0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8226E-E9C7-E6FD-E244-A914284FD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A574A-E489-C2A3-2240-BCCDD25A5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C36E-FD01-7E42-2166-A971D22E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DADB-E16F-A88C-2D9A-1B03A463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6866B-2965-3188-DB98-0156B1E2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36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1E87-3D1E-5D45-A403-24BD7CF6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5314F-13E0-7FDF-8D0A-82098511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B6B0B-DC97-165B-59AA-4C35BCA8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DEE00-10CE-ACE2-F179-707254D1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160B1-0D52-7D05-B2D6-56D80AD7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29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C6595-8163-7472-88E1-117D49FE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75E3F-023C-1253-2F44-6FAEB703B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B56A1-47D4-E860-27D3-40834506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18EB0-7BDD-7FCF-163D-214DEBB2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2C538-163E-1527-D1E7-D7D90BA0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02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4594-067B-B792-9C75-4687253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F9514-7940-D070-A0F1-FEB3FE328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405F5-22E9-6826-BA6B-F3B7C6F5A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5CB0F-CE3D-9355-FEAF-CF9E42C9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8A22F-4592-5DCE-D9A6-267396CDD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5DA6F-095F-1EE7-D307-3A8DE6BE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25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684-3845-5FBD-4B63-5CC9C3B5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561F-49B8-757D-9802-D87C2975D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88A7D-A329-19F0-BF09-8017AC4C8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F6EB2-6FD7-3587-4620-1DB5ACA61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6E12D-AE6B-16F3-D5BB-1DA8856BC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8F207-58F2-00AE-E4F0-B8F187053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82E33-ED0B-DEF9-8B97-06F5291D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A70EE-863D-66F7-2F63-A4F721CF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61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68C2-6537-1721-223D-FF5E9CA2A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A30C4-E47C-8CE7-739E-5899478F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D84E6-9D1E-D7B2-4E72-378417AC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B625C-634F-AF54-7070-C6F8B811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7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A29C7-52AE-18CF-BEEC-C315E031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12A50-3436-33B9-EFED-1E2587FA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A62AC-55CF-3C20-247C-6ABB8FC5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62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212A-4322-FFEB-09E8-BAFD23CA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E755-1B87-4160-58CB-0FF906A94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54297-F0A9-E254-D43D-75CAEDB14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C8C9F-8F54-FF84-E1EA-93B9D51A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3E464-CBEC-EFF5-250D-32565C57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0683-BCF6-0117-936B-1D0DC815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45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D709-DEDC-1905-CC00-4050E44D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B556B-A268-A18E-435B-4DD5B0BA1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AFE0-0290-63D3-2CCE-3102AF2D8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C7B72-EBC5-5B77-37CD-86C3C6B4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39A1-D2F4-3842-9E76-26BC0324F01E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5617-73D5-3A65-7250-4FCE2CAE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30370-AB28-CBCC-E6B7-6DBC5A56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00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65F54-30C3-1DB1-5E95-4490509A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6C94D-8983-AF11-FAB2-8BCA7DDB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FD86-922E-4A6D-9B7D-F0007723F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539A1-D2F4-3842-9E76-26BC0324F01E}" type="datetimeFigureOut">
              <a:rPr lang="de-DE" smtClean="0"/>
              <a:t>17.06.25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DA362-EB3B-6DDB-EE9A-FBF2E24F3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84326-E6AF-F8D7-133D-A1104949A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329804-7DC0-184B-A218-485B4661C3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06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E978D-36F5-82EE-B592-CC3357C0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055" b="20055"/>
          <a:stretch/>
        </p:blipFill>
        <p:spPr>
          <a:xfrm>
            <a:off x="2604975" y="153435"/>
            <a:ext cx="6693296" cy="66731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04850D-01AD-980F-0782-F2841D4B3E1E}"/>
              </a:ext>
            </a:extLst>
          </p:cNvPr>
          <p:cNvSpPr txBox="1"/>
          <p:nvPr/>
        </p:nvSpPr>
        <p:spPr>
          <a:xfrm>
            <a:off x="2880905" y="2947278"/>
            <a:ext cx="114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Hannover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5270F-FA3D-5A40-DACE-34B36C8DE53D}"/>
              </a:ext>
            </a:extLst>
          </p:cNvPr>
          <p:cNvSpPr txBox="1"/>
          <p:nvPr/>
        </p:nvSpPr>
        <p:spPr>
          <a:xfrm>
            <a:off x="3034023" y="4624484"/>
            <a:ext cx="843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Kassel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84327-64B9-9CA3-D92A-14FB8B76E666}"/>
              </a:ext>
            </a:extLst>
          </p:cNvPr>
          <p:cNvSpPr txBox="1"/>
          <p:nvPr/>
        </p:nvSpPr>
        <p:spPr>
          <a:xfrm>
            <a:off x="3034023" y="6370765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Hanau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0E0A9-336F-6E4C-DCE5-3E53EE8B599D}"/>
              </a:ext>
            </a:extLst>
          </p:cNvPr>
          <p:cNvSpPr txBox="1"/>
          <p:nvPr/>
        </p:nvSpPr>
        <p:spPr>
          <a:xfrm>
            <a:off x="4508116" y="1437611"/>
            <a:ext cx="112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Lüneburg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63A8B-DBA3-DE5F-0D6C-6F6C34815892}"/>
              </a:ext>
            </a:extLst>
          </p:cNvPr>
          <p:cNvSpPr txBox="1"/>
          <p:nvPr/>
        </p:nvSpPr>
        <p:spPr>
          <a:xfrm>
            <a:off x="6054076" y="1437611"/>
            <a:ext cx="141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Oranienburg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F770D-BDD9-9309-A5DF-BFB9188BB0DF}"/>
              </a:ext>
            </a:extLst>
          </p:cNvPr>
          <p:cNvSpPr txBox="1"/>
          <p:nvPr/>
        </p:nvSpPr>
        <p:spPr>
          <a:xfrm>
            <a:off x="7981470" y="143761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Bernau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E0774-7E32-37E7-1C3E-BCAAE58931C9}"/>
              </a:ext>
            </a:extLst>
          </p:cNvPr>
          <p:cNvSpPr txBox="1"/>
          <p:nvPr/>
        </p:nvSpPr>
        <p:spPr>
          <a:xfrm>
            <a:off x="4508116" y="2837818"/>
            <a:ext cx="1296252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Magdeburg</a:t>
            </a:r>
          </a:p>
          <a:p>
            <a:pPr algn="ctr"/>
            <a:r>
              <a:rPr lang="de-DE" dirty="0"/>
              <a:t>0 km, 0 km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A243F-1354-C8F1-A6C9-75CE03457906}"/>
              </a:ext>
            </a:extLst>
          </p:cNvPr>
          <p:cNvSpPr txBox="1"/>
          <p:nvPr/>
        </p:nvSpPr>
        <p:spPr>
          <a:xfrm>
            <a:off x="6012558" y="2829971"/>
            <a:ext cx="1502334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Potsdam</a:t>
            </a:r>
          </a:p>
          <a:p>
            <a:pPr algn="ctr"/>
            <a:r>
              <a:rPr lang="de-DE" dirty="0"/>
              <a:t>100 km, 0 km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94F06-E0DB-1756-3155-D38A61FF0CC9}"/>
              </a:ext>
            </a:extLst>
          </p:cNvPr>
          <p:cNvSpPr txBox="1"/>
          <p:nvPr/>
        </p:nvSpPr>
        <p:spPr>
          <a:xfrm>
            <a:off x="7699839" y="2829970"/>
            <a:ext cx="1502334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Berlin</a:t>
            </a:r>
          </a:p>
          <a:p>
            <a:pPr algn="ctr"/>
            <a:r>
              <a:rPr lang="de-DE" dirty="0"/>
              <a:t>200 km, 0 km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186FB3-1F34-2B9C-74D3-FCD20CF36459}"/>
              </a:ext>
            </a:extLst>
          </p:cNvPr>
          <p:cNvSpPr txBox="1"/>
          <p:nvPr/>
        </p:nvSpPr>
        <p:spPr>
          <a:xfrm>
            <a:off x="4400986" y="4515024"/>
            <a:ext cx="1502334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Erfurt</a:t>
            </a:r>
          </a:p>
          <a:p>
            <a:pPr algn="ctr"/>
            <a:r>
              <a:rPr lang="de-DE" dirty="0"/>
              <a:t>0 km, 100 km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0A4B46-1A93-00C4-3391-1C80A608712F}"/>
              </a:ext>
            </a:extLst>
          </p:cNvPr>
          <p:cNvSpPr txBox="1"/>
          <p:nvPr/>
        </p:nvSpPr>
        <p:spPr>
          <a:xfrm>
            <a:off x="5885036" y="4507177"/>
            <a:ext cx="1749198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Leipzig</a:t>
            </a:r>
          </a:p>
          <a:p>
            <a:pPr algn="ctr"/>
            <a:r>
              <a:rPr lang="de-DE" dirty="0"/>
              <a:t>100 km, 100 km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768D84-4061-D481-37CE-6F98DE72D4DF}"/>
              </a:ext>
            </a:extLst>
          </p:cNvPr>
          <p:cNvSpPr txBox="1"/>
          <p:nvPr/>
        </p:nvSpPr>
        <p:spPr>
          <a:xfrm>
            <a:off x="7595561" y="4507176"/>
            <a:ext cx="1702710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Dresden</a:t>
            </a:r>
          </a:p>
          <a:p>
            <a:pPr algn="ctr"/>
            <a:r>
              <a:rPr lang="de-DE" dirty="0"/>
              <a:t>200 km, 100km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D2422-A6BE-CA40-7551-3F52BDDD411B}"/>
              </a:ext>
            </a:extLst>
          </p:cNvPr>
          <p:cNvSpPr txBox="1"/>
          <p:nvPr/>
        </p:nvSpPr>
        <p:spPr>
          <a:xfrm>
            <a:off x="4384685" y="6076094"/>
            <a:ext cx="1455848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Bamberg</a:t>
            </a:r>
          </a:p>
          <a:p>
            <a:pPr algn="ctr"/>
            <a:r>
              <a:rPr lang="de-DE" dirty="0"/>
              <a:t>0 km, 200km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82A313-D658-55E3-BAD2-6CBD643F23FF}"/>
              </a:ext>
            </a:extLst>
          </p:cNvPr>
          <p:cNvSpPr txBox="1"/>
          <p:nvPr/>
        </p:nvSpPr>
        <p:spPr>
          <a:xfrm>
            <a:off x="5892851" y="6093766"/>
            <a:ext cx="1702710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Zwickau</a:t>
            </a:r>
          </a:p>
          <a:p>
            <a:pPr algn="ctr"/>
            <a:r>
              <a:rPr lang="de-DE" dirty="0"/>
              <a:t>100 km, 200km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35D4B-5426-B33C-B333-1068D60F1449}"/>
              </a:ext>
            </a:extLst>
          </p:cNvPr>
          <p:cNvSpPr txBox="1"/>
          <p:nvPr/>
        </p:nvSpPr>
        <p:spPr>
          <a:xfrm>
            <a:off x="7571446" y="6076094"/>
            <a:ext cx="1702710" cy="646331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Prag</a:t>
            </a:r>
          </a:p>
          <a:p>
            <a:pPr algn="ctr"/>
            <a:r>
              <a:rPr lang="de-DE" dirty="0"/>
              <a:t>200 km, 200km</a:t>
            </a:r>
          </a:p>
        </p:txBody>
      </p:sp>
    </p:spTree>
    <p:extLst>
      <p:ext uri="{BB962C8B-B14F-4D97-AF65-F5344CB8AC3E}">
        <p14:creationId xmlns:p14="http://schemas.microsoft.com/office/powerpoint/2010/main" val="141160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Maahn</dc:creator>
  <cp:lastModifiedBy>Swetlana Paul</cp:lastModifiedBy>
  <cp:revision>2</cp:revision>
  <dcterms:created xsi:type="dcterms:W3CDTF">2025-02-13T08:36:06Z</dcterms:created>
  <dcterms:modified xsi:type="dcterms:W3CDTF">2025-06-17T15:26:04Z</dcterms:modified>
</cp:coreProperties>
</file>