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2" r:id="rId2"/>
    <p:sldId id="623" r:id="rId3"/>
    <p:sldId id="624" r:id="rId4"/>
    <p:sldId id="625" r:id="rId5"/>
    <p:sldId id="626" r:id="rId6"/>
    <p:sldId id="6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3" d="100"/>
          <a:sy n="73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64809" y="639846"/>
            <a:ext cx="7786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para o projeto de jogo </a:t>
            </a: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</a:t>
            </a:r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06181" y="2209506"/>
            <a:ext cx="5393733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286862" y="2511609"/>
            <a:ext cx="3271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1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Maicon Douglas </a:t>
            </a:r>
            <a:r>
              <a:rPr lang="en-GB" sz="1500" b="1" noProof="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Gonçalves</a:t>
            </a:r>
            <a:r>
              <a:rPr lang="en-GB" sz="1500" b="1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372265" y="3699059"/>
            <a:ext cx="3271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1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Turma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Full-stack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242000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646" y="360745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37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747643" y="65942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Escopo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1018904" y="2300315"/>
            <a:ext cx="9823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dirty="0">
                <a:solidFill>
                  <a:schemeClr val="bg1"/>
                </a:solidFill>
              </a:rPr>
              <a:t>Neste jogo de </a:t>
            </a:r>
            <a:r>
              <a:rPr lang="pt-BR" sz="2000" dirty="0" smtClean="0">
                <a:solidFill>
                  <a:schemeClr val="bg1"/>
                </a:solidFill>
              </a:rPr>
              <a:t>RPG, </a:t>
            </a:r>
            <a:r>
              <a:rPr lang="pt-BR" sz="2000" dirty="0">
                <a:solidFill>
                  <a:schemeClr val="bg1"/>
                </a:solidFill>
              </a:rPr>
              <a:t>será constituído pelos dados dos usuários, personagens, classes e habilidades, Deve ressaltar que são previstas atualizações nesta documentação, uma vez que trata-se de algo preliminar em análise até que seja estabelecida a documentação principal do projeto a qual será mais detalhada.</a:t>
            </a:r>
          </a:p>
          <a:p>
            <a:pPr algn="ctr">
              <a:defRPr/>
            </a:pPr>
            <a:endParaRPr lang="pt-BR" sz="2000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564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64809" y="639846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22301" y="1388239"/>
            <a:ext cx="5393733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25123" y="2423963"/>
            <a:ext cx="3271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1600" b="1" dirty="0">
                <a:solidFill>
                  <a:schemeClr val="bg1"/>
                </a:solidFill>
              </a:rPr>
              <a:t>Cada usuário poderá ter um personagem exclusivo</a:t>
            </a:r>
            <a:r>
              <a:rPr lang="pt-BR" sz="1600" b="1" dirty="0" smtClean="0">
                <a:solidFill>
                  <a:schemeClr val="bg1"/>
                </a:solidFill>
              </a:rPr>
              <a:t>.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3592365"/>
            <a:ext cx="3271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1600" b="1" dirty="0">
                <a:solidFill>
                  <a:schemeClr val="bg1"/>
                </a:solidFill>
              </a:rPr>
              <a:t>O personagem possuirá apenas uma classe</a:t>
            </a:r>
            <a:r>
              <a:rPr lang="pt-BR" sz="1600" b="1" dirty="0" smtClean="0">
                <a:solidFill>
                  <a:schemeClr val="bg1"/>
                </a:solidFill>
              </a:rPr>
              <a:t>.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25122" y="4849329"/>
            <a:ext cx="3271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1600" b="1" dirty="0">
                <a:solidFill>
                  <a:schemeClr val="bg1"/>
                </a:solidFill>
              </a:rPr>
              <a:t>Cada classe possui uma ou mais habilidades</a:t>
            </a:r>
            <a:r>
              <a:rPr lang="pt-BR" sz="1600" b="1" dirty="0" smtClean="0">
                <a:solidFill>
                  <a:schemeClr val="bg1"/>
                </a:solidFill>
              </a:rPr>
              <a:t>.</a:t>
            </a:r>
            <a:endParaRPr lang="pt-BR" sz="1600" b="1" u="sng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242000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646" y="360745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53646" y="483300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2129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758838" y="694156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6335486" y="2452714"/>
            <a:ext cx="38666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solidFill>
                  <a:schemeClr val="bg1"/>
                </a:solidFill>
              </a:rPr>
              <a:t> </a:t>
            </a:r>
            <a:r>
              <a:rPr lang="pt-BR" sz="2000" b="1" dirty="0">
                <a:solidFill>
                  <a:schemeClr val="bg1"/>
                </a:solidFill>
              </a:rPr>
              <a:t>O personagem </a:t>
            </a:r>
            <a:r>
              <a:rPr lang="pt-BR" sz="2000" b="1" dirty="0" err="1">
                <a:solidFill>
                  <a:schemeClr val="bg1"/>
                </a:solidFill>
              </a:rPr>
              <a:t>BitBug</a:t>
            </a:r>
            <a:r>
              <a:rPr lang="pt-BR" sz="2000" b="1" dirty="0">
                <a:solidFill>
                  <a:schemeClr val="bg1"/>
                </a:solidFill>
              </a:rPr>
              <a:t> e da classe Monge, e possui as habilidades Recuperar Vida e Escudo Supremo</a:t>
            </a:r>
          </a:p>
          <a:p>
            <a:pPr algn="ctr">
              <a:defRPr/>
            </a:pP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Espaço Reservado para Conteúdo 7">
            <a:extLst>
              <a:ext uri="{FF2B5EF4-FFF2-40B4-BE49-F238E27FC236}">
                <a16:creationId xmlns:a16="http://schemas.microsoft.com/office/drawing/2014/main" id="{158E474F-419F-43BC-8B83-5C542EA1557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09" y="3824310"/>
            <a:ext cx="3111045" cy="1325564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1171304" y="2452715"/>
            <a:ext cx="3866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solidFill>
                  <a:schemeClr val="bg1"/>
                </a:solidFill>
              </a:rPr>
              <a:t> </a:t>
            </a:r>
            <a:r>
              <a:rPr lang="pt-BR" sz="2000" b="1" dirty="0">
                <a:solidFill>
                  <a:schemeClr val="bg1"/>
                </a:solidFill>
              </a:rPr>
              <a:t>O personagem </a:t>
            </a:r>
            <a:r>
              <a:rPr lang="pt-BR" sz="2000" b="1" dirty="0" err="1">
                <a:solidFill>
                  <a:schemeClr val="bg1"/>
                </a:solidFill>
              </a:rPr>
              <a:t>DeuBug</a:t>
            </a:r>
            <a:r>
              <a:rPr lang="pt-BR" sz="2000" b="1" dirty="0">
                <a:solidFill>
                  <a:schemeClr val="bg1"/>
                </a:solidFill>
              </a:rPr>
              <a:t> e da classe Bárbaro, e possui as habilidades Lança Mortal e Escudo </a:t>
            </a:r>
            <a:r>
              <a:rPr lang="pt-BR" sz="2000" b="1" dirty="0" smtClean="0">
                <a:solidFill>
                  <a:schemeClr val="bg1"/>
                </a:solidFill>
              </a:rPr>
              <a:t>Supremo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8" name="Espaço Reservado para Conteúdo 9">
            <a:extLst>
              <a:ext uri="{FF2B5EF4-FFF2-40B4-BE49-F238E27FC236}">
                <a16:creationId xmlns:a16="http://schemas.microsoft.com/office/drawing/2014/main" id="{9126F0B3-0E79-478E-A618-8C62E489A5C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65" y="3741760"/>
            <a:ext cx="3111046" cy="14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9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36024" y="702064"/>
            <a:ext cx="1048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conceitual MER(Modelo entidade relacionamento)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Espaço Reservado para Conteúdo 28">
            <a:extLst>
              <a:ext uri="{FF2B5EF4-FFF2-40B4-BE49-F238E27FC236}">
                <a16:creationId xmlns:a16="http://schemas.microsoft.com/office/drawing/2014/main" id="{7C7D21F8-9DFB-47EB-998A-8C232962F42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05" y="2487459"/>
            <a:ext cx="8596312" cy="8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36024" y="702064"/>
            <a:ext cx="10489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conceitual DER(Diagrama de Entidade Relacionamento)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Espaço Reservado para Conteúdo 16">
            <a:extLst>
              <a:ext uri="{FF2B5EF4-FFF2-40B4-BE49-F238E27FC236}">
                <a16:creationId xmlns:a16="http://schemas.microsoft.com/office/drawing/2014/main" id="{3E4FAE58-7176-4AF6-AA9C-E01955D35FC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95" y="1488282"/>
            <a:ext cx="67454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2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13915</TotalTime>
  <Words>152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maaicon douglas</cp:lastModifiedBy>
  <cp:revision>1014</cp:revision>
  <dcterms:created xsi:type="dcterms:W3CDTF">2017-12-05T16:25:52Z</dcterms:created>
  <dcterms:modified xsi:type="dcterms:W3CDTF">2022-05-15T13:54:31Z</dcterms:modified>
</cp:coreProperties>
</file>