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27"/>
  </p:normalViewPr>
  <p:slideViewPr>
    <p:cSldViewPr snapToGrid="0" snapToObjects="1">
      <p:cViewPr varScale="1">
        <p:scale>
          <a:sx n="151" d="100"/>
          <a:sy n="15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8/11/22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92F4-8AEE-22E7-0366-257567F51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Pose Estimation (3d)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7DB18-6214-D6B3-AEE2-731AF2B19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to know and understand OpenCV and Mediapipe</a:t>
            </a:r>
          </a:p>
        </p:txBody>
      </p:sp>
    </p:spTree>
    <p:extLst>
      <p:ext uri="{BB962C8B-B14F-4D97-AF65-F5344CB8AC3E}">
        <p14:creationId xmlns:p14="http://schemas.microsoft.com/office/powerpoint/2010/main" val="271861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F3DE-EFF3-3CD2-3EAD-891DAD92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3C0C8-6F1B-D206-5BCC-BC4DBC939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Keypoint detection </a:t>
            </a:r>
            <a:r>
              <a:rPr lang="en-US" dirty="0">
                <a:sym typeface="Wingdings" pitchFamily="2" charset="2"/>
              </a:rPr>
              <a:t> Pose Estimation</a:t>
            </a:r>
          </a:p>
          <a:p>
            <a:r>
              <a:rPr lang="en-US" dirty="0"/>
              <a:t>Mediapipe</a:t>
            </a:r>
          </a:p>
          <a:p>
            <a:pPr lvl="1"/>
            <a:r>
              <a:rPr lang="en-US" dirty="0"/>
              <a:t>Fast image pose detection</a:t>
            </a:r>
          </a:p>
          <a:p>
            <a:pPr lvl="1"/>
            <a:r>
              <a:rPr lang="en-US" dirty="0"/>
              <a:t>2 step detector</a:t>
            </a:r>
          </a:p>
          <a:p>
            <a:pPr lvl="2"/>
            <a:r>
              <a:rPr lang="en-US" dirty="0"/>
              <a:t>Detection</a:t>
            </a:r>
          </a:p>
          <a:p>
            <a:pPr lvl="2"/>
            <a:r>
              <a:rPr lang="en-US" dirty="0"/>
              <a:t>Tracking</a:t>
            </a:r>
          </a:p>
        </p:txBody>
      </p:sp>
    </p:spTree>
    <p:extLst>
      <p:ext uri="{BB962C8B-B14F-4D97-AF65-F5344CB8AC3E}">
        <p14:creationId xmlns:p14="http://schemas.microsoft.com/office/powerpoint/2010/main" val="138271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8A56B-8CAB-AC6C-2537-0887DD3F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Created Function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76EC-F10F-034F-01A7-CB0B57425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Takes in an image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Outputs original image + image with overlay of landmarks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Outputs 3D graph of </a:t>
            </a:r>
            <a:r>
              <a:rPr lang="en-US" sz="1600" dirty="0" err="1">
                <a:solidFill>
                  <a:srgbClr val="FFFFFF"/>
                </a:solidFill>
              </a:rPr>
              <a:t>x,y,z</a:t>
            </a:r>
            <a:r>
              <a:rPr lang="en-US" sz="1600" dirty="0">
                <a:solidFill>
                  <a:srgbClr val="FFFFFF"/>
                </a:solidFill>
              </a:rPr>
              <a:t> coordinates of landmarks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9C7BC-2003-852F-6EFC-FDADC14A7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90" y="1501205"/>
            <a:ext cx="6267743" cy="355694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03396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F419-9766-D207-1FA9-C0994671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F4544-22CE-9120-7D6D-E5437BA9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3D rendering is off (my body tilts a lot more than it should)</a:t>
            </a:r>
          </a:p>
          <a:p>
            <a:r>
              <a:rPr lang="en-US" dirty="0"/>
              <a:t>Doesn't apply a motion manifold and thus cannot be as accurate</a:t>
            </a:r>
          </a:p>
          <a:p>
            <a:r>
              <a:rPr lang="en-US" dirty="0"/>
              <a:t>Limited to the 33 landmark points that are defined in the Mediapipe library</a:t>
            </a:r>
          </a:p>
          <a:p>
            <a:pPr lvl="1"/>
            <a:r>
              <a:rPr lang="en-US" dirty="0"/>
              <a:t>Cannot detect individual fingers/toes</a:t>
            </a:r>
          </a:p>
          <a:p>
            <a:pPr lvl="1"/>
            <a:r>
              <a:rPr lang="en-US" dirty="0"/>
              <a:t>Only a stick figure and doesn’t get the full 3d element of a person</a:t>
            </a:r>
          </a:p>
        </p:txBody>
      </p:sp>
    </p:spTree>
    <p:extLst>
      <p:ext uri="{BB962C8B-B14F-4D97-AF65-F5344CB8AC3E}">
        <p14:creationId xmlns:p14="http://schemas.microsoft.com/office/powerpoint/2010/main" val="227743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1CEC-8EB0-EEA4-5FCA-2C064DE4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53F65-55D4-2C0B-EF4E-6ABEAE08C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to video and webcam</a:t>
            </a:r>
          </a:p>
          <a:p>
            <a:r>
              <a:rPr lang="en-US" dirty="0"/>
              <a:t>Measure and create a matrix of angles to identify poses </a:t>
            </a:r>
          </a:p>
          <a:p>
            <a:pPr lvl="1"/>
            <a:r>
              <a:rPr lang="en-US" dirty="0"/>
              <a:t>Could be used for standard poses like in yoga/workouts</a:t>
            </a:r>
          </a:p>
          <a:p>
            <a:pPr lvl="1"/>
            <a:r>
              <a:rPr lang="en-US" dirty="0"/>
              <a:t>Form for sports [basketball free-throws, lacrosse throws/follow through]</a:t>
            </a:r>
          </a:p>
        </p:txBody>
      </p:sp>
    </p:spTree>
    <p:extLst>
      <p:ext uri="{BB962C8B-B14F-4D97-AF65-F5344CB8AC3E}">
        <p14:creationId xmlns:p14="http://schemas.microsoft.com/office/powerpoint/2010/main" val="4093498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25</TotalTime>
  <Words>163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Basic Pose Estimation (3d) </vt:lpstr>
      <vt:lpstr>Basic Principles</vt:lpstr>
      <vt:lpstr>Created Function </vt:lpstr>
      <vt:lpstr>Limitations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Pose Estimation (3d) </dc:title>
  <dc:creator>Husain, Maajid Ali (mah2ksc)</dc:creator>
  <cp:lastModifiedBy>Husain, Maajid Ali (mah2ksc)</cp:lastModifiedBy>
  <cp:revision>2</cp:revision>
  <dcterms:created xsi:type="dcterms:W3CDTF">2022-08-11T04:43:33Z</dcterms:created>
  <dcterms:modified xsi:type="dcterms:W3CDTF">2022-08-11T05:09:14Z</dcterms:modified>
</cp:coreProperties>
</file>