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108C5-A688-44C6-8DDD-DCCCAFEDF33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A987D3-C5B6-48C2-B07E-6E24E4F319E3}">
      <dgm:prSet/>
      <dgm:spPr/>
      <dgm:t>
        <a:bodyPr/>
        <a:lstStyle/>
        <a:p>
          <a:pPr>
            <a:defRPr b="1"/>
          </a:pPr>
          <a:r>
            <a:rPr lang="en-US"/>
            <a:t>Languages + Packages we will be using</a:t>
          </a:r>
        </a:p>
      </dgm:t>
    </dgm:pt>
    <dgm:pt modelId="{3217A737-395F-46E8-BAC0-A917EA69B8C0}" type="parTrans" cxnId="{FA018943-F800-4558-A9C8-9F211D6AB246}">
      <dgm:prSet/>
      <dgm:spPr/>
      <dgm:t>
        <a:bodyPr/>
        <a:lstStyle/>
        <a:p>
          <a:endParaRPr lang="en-US"/>
        </a:p>
      </dgm:t>
    </dgm:pt>
    <dgm:pt modelId="{FE7120E6-270F-4566-902F-031DB29755CB}" type="sibTrans" cxnId="{FA018943-F800-4558-A9C8-9F211D6AB246}">
      <dgm:prSet/>
      <dgm:spPr/>
      <dgm:t>
        <a:bodyPr/>
        <a:lstStyle/>
        <a:p>
          <a:endParaRPr lang="en-US"/>
        </a:p>
      </dgm:t>
    </dgm:pt>
    <dgm:pt modelId="{AF3CCBC0-BAF4-49C8-A02B-D09213731DB6}">
      <dgm:prSet/>
      <dgm:spPr/>
      <dgm:t>
        <a:bodyPr/>
        <a:lstStyle/>
        <a:p>
          <a:r>
            <a:rPr lang="en-US"/>
            <a:t>Python</a:t>
          </a:r>
        </a:p>
      </dgm:t>
    </dgm:pt>
    <dgm:pt modelId="{40C8A19A-74E6-442D-9A3C-7CAAFE0F169D}" type="parTrans" cxnId="{17E31C77-A8B1-4CAF-9581-AA6E2EE98FFC}">
      <dgm:prSet/>
      <dgm:spPr/>
      <dgm:t>
        <a:bodyPr/>
        <a:lstStyle/>
        <a:p>
          <a:endParaRPr lang="en-US"/>
        </a:p>
      </dgm:t>
    </dgm:pt>
    <dgm:pt modelId="{81D48617-C913-4107-ABDA-A8C42C5510A8}" type="sibTrans" cxnId="{17E31C77-A8B1-4CAF-9581-AA6E2EE98FFC}">
      <dgm:prSet/>
      <dgm:spPr/>
      <dgm:t>
        <a:bodyPr/>
        <a:lstStyle/>
        <a:p>
          <a:endParaRPr lang="en-US"/>
        </a:p>
      </dgm:t>
    </dgm:pt>
    <dgm:pt modelId="{47A96679-073F-4979-94BC-C0F9AFBF6DBF}">
      <dgm:prSet/>
      <dgm:spPr/>
      <dgm:t>
        <a:bodyPr/>
        <a:lstStyle/>
        <a:p>
          <a:r>
            <a:rPr lang="en-US"/>
            <a:t>Numpy</a:t>
          </a:r>
        </a:p>
      </dgm:t>
    </dgm:pt>
    <dgm:pt modelId="{384113F3-79FF-478F-8F13-5E8DE2B7151E}" type="parTrans" cxnId="{39BBC39A-AEE0-462F-BD8D-42EA829A856A}">
      <dgm:prSet/>
      <dgm:spPr/>
      <dgm:t>
        <a:bodyPr/>
        <a:lstStyle/>
        <a:p>
          <a:endParaRPr lang="en-US"/>
        </a:p>
      </dgm:t>
    </dgm:pt>
    <dgm:pt modelId="{49F21F76-36A1-4CDF-A759-3E88E844ADBD}" type="sibTrans" cxnId="{39BBC39A-AEE0-462F-BD8D-42EA829A856A}">
      <dgm:prSet/>
      <dgm:spPr/>
      <dgm:t>
        <a:bodyPr/>
        <a:lstStyle/>
        <a:p>
          <a:endParaRPr lang="en-US"/>
        </a:p>
      </dgm:t>
    </dgm:pt>
    <dgm:pt modelId="{E3DE27BF-C157-475E-A01A-4607C742C88C}">
      <dgm:prSet/>
      <dgm:spPr/>
      <dgm:t>
        <a:bodyPr/>
        <a:lstStyle/>
        <a:p>
          <a:r>
            <a:rPr lang="en-US"/>
            <a:t>Pandas</a:t>
          </a:r>
        </a:p>
      </dgm:t>
    </dgm:pt>
    <dgm:pt modelId="{6553204A-AAE0-4500-B508-6D2C0CDF4CEB}" type="parTrans" cxnId="{857CDAE9-EF41-4A7F-B358-317FAE0F02A9}">
      <dgm:prSet/>
      <dgm:spPr/>
      <dgm:t>
        <a:bodyPr/>
        <a:lstStyle/>
        <a:p>
          <a:endParaRPr lang="en-US"/>
        </a:p>
      </dgm:t>
    </dgm:pt>
    <dgm:pt modelId="{D4A43A41-91F4-481F-9A04-4ECFA1399D21}" type="sibTrans" cxnId="{857CDAE9-EF41-4A7F-B358-317FAE0F02A9}">
      <dgm:prSet/>
      <dgm:spPr/>
      <dgm:t>
        <a:bodyPr/>
        <a:lstStyle/>
        <a:p>
          <a:endParaRPr lang="en-US"/>
        </a:p>
      </dgm:t>
    </dgm:pt>
    <dgm:pt modelId="{5DC3AC24-3CF3-40D1-911A-CD70BF1F5E96}">
      <dgm:prSet/>
      <dgm:spPr/>
      <dgm:t>
        <a:bodyPr/>
        <a:lstStyle/>
        <a:p>
          <a:r>
            <a:rPr lang="en-US"/>
            <a:t>Plotly</a:t>
          </a:r>
        </a:p>
      </dgm:t>
    </dgm:pt>
    <dgm:pt modelId="{09066104-D776-45D8-8C94-0D64311BB18E}" type="parTrans" cxnId="{6E6D7091-9183-4AB0-9304-941F0CDB3CEA}">
      <dgm:prSet/>
      <dgm:spPr/>
      <dgm:t>
        <a:bodyPr/>
        <a:lstStyle/>
        <a:p>
          <a:endParaRPr lang="en-US"/>
        </a:p>
      </dgm:t>
    </dgm:pt>
    <dgm:pt modelId="{A1320147-92CC-4347-90D8-65C513430A86}" type="sibTrans" cxnId="{6E6D7091-9183-4AB0-9304-941F0CDB3CEA}">
      <dgm:prSet/>
      <dgm:spPr/>
      <dgm:t>
        <a:bodyPr/>
        <a:lstStyle/>
        <a:p>
          <a:endParaRPr lang="en-US"/>
        </a:p>
      </dgm:t>
    </dgm:pt>
    <dgm:pt modelId="{1F03603A-2F72-4D6A-A9AB-F877385FFD3A}">
      <dgm:prSet/>
      <dgm:spPr/>
      <dgm:t>
        <a:bodyPr/>
        <a:lstStyle/>
        <a:p>
          <a:r>
            <a:rPr lang="en-US"/>
            <a:t>Basic HTML</a:t>
          </a:r>
        </a:p>
      </dgm:t>
    </dgm:pt>
    <dgm:pt modelId="{1CB66784-C457-4682-99A0-F14E81F41408}" type="parTrans" cxnId="{62DB3AB2-787F-46AF-BBCA-9E006D100BAF}">
      <dgm:prSet/>
      <dgm:spPr/>
      <dgm:t>
        <a:bodyPr/>
        <a:lstStyle/>
        <a:p>
          <a:endParaRPr lang="en-US"/>
        </a:p>
      </dgm:t>
    </dgm:pt>
    <dgm:pt modelId="{FBECCC10-7023-453C-9166-29B6BFC8B153}" type="sibTrans" cxnId="{62DB3AB2-787F-46AF-BBCA-9E006D100BAF}">
      <dgm:prSet/>
      <dgm:spPr/>
      <dgm:t>
        <a:bodyPr/>
        <a:lstStyle/>
        <a:p>
          <a:endParaRPr lang="en-US"/>
        </a:p>
      </dgm:t>
    </dgm:pt>
    <dgm:pt modelId="{DDA56AE3-13B5-417E-B2F0-45264718B649}">
      <dgm:prSet/>
      <dgm:spPr/>
      <dgm:t>
        <a:bodyPr/>
        <a:lstStyle/>
        <a:p>
          <a:pPr>
            <a:defRPr b="1"/>
          </a:pPr>
          <a:r>
            <a:rPr lang="en-US"/>
            <a:t>Need to have accounts for:</a:t>
          </a:r>
        </a:p>
      </dgm:t>
    </dgm:pt>
    <dgm:pt modelId="{993AFEEE-18F4-4779-94FE-C475DA22886C}" type="parTrans" cxnId="{853E4EED-F122-4F3C-B376-DC4114447E84}">
      <dgm:prSet/>
      <dgm:spPr/>
      <dgm:t>
        <a:bodyPr/>
        <a:lstStyle/>
        <a:p>
          <a:endParaRPr lang="en-US"/>
        </a:p>
      </dgm:t>
    </dgm:pt>
    <dgm:pt modelId="{B23070C6-950D-459F-B0FA-CF0191067255}" type="sibTrans" cxnId="{853E4EED-F122-4F3C-B376-DC4114447E84}">
      <dgm:prSet/>
      <dgm:spPr/>
      <dgm:t>
        <a:bodyPr/>
        <a:lstStyle/>
        <a:p>
          <a:endParaRPr lang="en-US"/>
        </a:p>
      </dgm:t>
    </dgm:pt>
    <dgm:pt modelId="{6252A946-F12C-42FE-ABCB-AC8A53E0D42A}">
      <dgm:prSet/>
      <dgm:spPr/>
      <dgm:t>
        <a:bodyPr/>
        <a:lstStyle/>
        <a:p>
          <a:r>
            <a:rPr lang="en-US"/>
            <a:t>GitHub – Students get free access to GitHub Pro </a:t>
          </a:r>
          <a:r>
            <a:rPr lang="en-US">
              <a:sym typeface="Wingdings" panose="05000000000000000000" pitchFamily="2" charset="2"/>
            </a:rPr>
            <a:t></a:t>
          </a:r>
          <a:endParaRPr lang="en-US"/>
        </a:p>
      </dgm:t>
    </dgm:pt>
    <dgm:pt modelId="{F7B6926D-5FF2-488C-8288-D27288B13304}" type="parTrans" cxnId="{CEAC86FA-7CB5-4341-8515-3E3B046B8BF9}">
      <dgm:prSet/>
      <dgm:spPr/>
      <dgm:t>
        <a:bodyPr/>
        <a:lstStyle/>
        <a:p>
          <a:endParaRPr lang="en-US"/>
        </a:p>
      </dgm:t>
    </dgm:pt>
    <dgm:pt modelId="{A8DB8638-03D3-42AF-B69E-48E31478B82E}" type="sibTrans" cxnId="{CEAC86FA-7CB5-4341-8515-3E3B046B8BF9}">
      <dgm:prSet/>
      <dgm:spPr/>
      <dgm:t>
        <a:bodyPr/>
        <a:lstStyle/>
        <a:p>
          <a:endParaRPr lang="en-US"/>
        </a:p>
      </dgm:t>
    </dgm:pt>
    <dgm:pt modelId="{B0A0A47F-5C17-4C7D-BF9D-6BC5568C852E}">
      <dgm:prSet/>
      <dgm:spPr/>
      <dgm:t>
        <a:bodyPr/>
        <a:lstStyle/>
        <a:p>
          <a:r>
            <a:rPr lang="en-US"/>
            <a:t>Heroku – will be free until November 28</a:t>
          </a:r>
          <a:r>
            <a:rPr lang="en-US" baseline="30000"/>
            <a:t>th</a:t>
          </a:r>
          <a:r>
            <a:rPr lang="en-US"/>
            <a:t>, as Salesforce purchased it </a:t>
          </a:r>
          <a:r>
            <a:rPr lang="en-US">
              <a:sym typeface="Wingdings" panose="05000000000000000000" pitchFamily="2" charset="2"/>
            </a:rPr>
            <a:t></a:t>
          </a:r>
          <a:endParaRPr lang="en-US"/>
        </a:p>
      </dgm:t>
    </dgm:pt>
    <dgm:pt modelId="{C2CDFD14-16CB-4053-B6D6-F04F94B5F7DB}" type="parTrans" cxnId="{499371C4-D9EE-4021-9CC7-CC6913F5CC77}">
      <dgm:prSet/>
      <dgm:spPr/>
      <dgm:t>
        <a:bodyPr/>
        <a:lstStyle/>
        <a:p>
          <a:endParaRPr lang="en-US"/>
        </a:p>
      </dgm:t>
    </dgm:pt>
    <dgm:pt modelId="{9F0BE527-72A4-4635-ABAD-F3A9F56E1031}" type="sibTrans" cxnId="{499371C4-D9EE-4021-9CC7-CC6913F5CC77}">
      <dgm:prSet/>
      <dgm:spPr/>
      <dgm:t>
        <a:bodyPr/>
        <a:lstStyle/>
        <a:p>
          <a:endParaRPr lang="en-US"/>
        </a:p>
      </dgm:t>
    </dgm:pt>
    <dgm:pt modelId="{431A4E4F-A63A-4AA1-B7BB-2080BC6B82C6}" type="pres">
      <dgm:prSet presAssocID="{521108C5-A688-44C6-8DDD-DCCCAFEDF33C}" presName="root" presStyleCnt="0">
        <dgm:presLayoutVars>
          <dgm:dir/>
          <dgm:resizeHandles val="exact"/>
        </dgm:presLayoutVars>
      </dgm:prSet>
      <dgm:spPr/>
    </dgm:pt>
    <dgm:pt modelId="{48713E84-1AC6-40E2-8283-8F7D49D6DE5E}" type="pres">
      <dgm:prSet presAssocID="{A8A987D3-C5B6-48C2-B07E-6E24E4F319E3}" presName="compNode" presStyleCnt="0"/>
      <dgm:spPr/>
    </dgm:pt>
    <dgm:pt modelId="{6436DF1C-A71F-4D3F-8ADC-EDE7642FC5C5}" type="pres">
      <dgm:prSet presAssocID="{A8A987D3-C5B6-48C2-B07E-6E24E4F319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929B72E-90FF-427F-A5A7-D436BEBD7031}" type="pres">
      <dgm:prSet presAssocID="{A8A987D3-C5B6-48C2-B07E-6E24E4F319E3}" presName="iconSpace" presStyleCnt="0"/>
      <dgm:spPr/>
    </dgm:pt>
    <dgm:pt modelId="{2AC51872-CF77-477D-B0B2-0CA333AA0BF7}" type="pres">
      <dgm:prSet presAssocID="{A8A987D3-C5B6-48C2-B07E-6E24E4F319E3}" presName="parTx" presStyleLbl="revTx" presStyleIdx="0" presStyleCnt="4">
        <dgm:presLayoutVars>
          <dgm:chMax val="0"/>
          <dgm:chPref val="0"/>
        </dgm:presLayoutVars>
      </dgm:prSet>
      <dgm:spPr/>
    </dgm:pt>
    <dgm:pt modelId="{66553736-C095-47A0-80BA-3074C6C7B9BC}" type="pres">
      <dgm:prSet presAssocID="{A8A987D3-C5B6-48C2-B07E-6E24E4F319E3}" presName="txSpace" presStyleCnt="0"/>
      <dgm:spPr/>
    </dgm:pt>
    <dgm:pt modelId="{B1383CFB-C2D2-4CF2-9D73-8EF637B6768C}" type="pres">
      <dgm:prSet presAssocID="{A8A987D3-C5B6-48C2-B07E-6E24E4F319E3}" presName="desTx" presStyleLbl="revTx" presStyleIdx="1" presStyleCnt="4">
        <dgm:presLayoutVars/>
      </dgm:prSet>
      <dgm:spPr/>
    </dgm:pt>
    <dgm:pt modelId="{95AF0340-7A83-4E16-B256-D3823E225FCF}" type="pres">
      <dgm:prSet presAssocID="{FE7120E6-270F-4566-902F-031DB29755CB}" presName="sibTrans" presStyleCnt="0"/>
      <dgm:spPr/>
    </dgm:pt>
    <dgm:pt modelId="{AE4336B5-DFA5-4647-A025-9492C1E48BD4}" type="pres">
      <dgm:prSet presAssocID="{DDA56AE3-13B5-417E-B2F0-45264718B649}" presName="compNode" presStyleCnt="0"/>
      <dgm:spPr/>
    </dgm:pt>
    <dgm:pt modelId="{8EF00B12-E7F9-43FF-B456-09A46B1D3CED}" type="pres">
      <dgm:prSet presAssocID="{DDA56AE3-13B5-417E-B2F0-45264718B6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057D87CF-3433-4F4F-98EC-DDD4FBF6B2D3}" type="pres">
      <dgm:prSet presAssocID="{DDA56AE3-13B5-417E-B2F0-45264718B649}" presName="iconSpace" presStyleCnt="0"/>
      <dgm:spPr/>
    </dgm:pt>
    <dgm:pt modelId="{BECBD28A-0B3C-4F58-925F-9BAA89C4582E}" type="pres">
      <dgm:prSet presAssocID="{DDA56AE3-13B5-417E-B2F0-45264718B649}" presName="parTx" presStyleLbl="revTx" presStyleIdx="2" presStyleCnt="4">
        <dgm:presLayoutVars>
          <dgm:chMax val="0"/>
          <dgm:chPref val="0"/>
        </dgm:presLayoutVars>
      </dgm:prSet>
      <dgm:spPr/>
    </dgm:pt>
    <dgm:pt modelId="{EFE6C3B2-964A-4EDA-B8AB-7D106537A7F6}" type="pres">
      <dgm:prSet presAssocID="{DDA56AE3-13B5-417E-B2F0-45264718B649}" presName="txSpace" presStyleCnt="0"/>
      <dgm:spPr/>
    </dgm:pt>
    <dgm:pt modelId="{1661E0DB-528A-4D78-853D-114770D72314}" type="pres">
      <dgm:prSet presAssocID="{DDA56AE3-13B5-417E-B2F0-45264718B649}" presName="desTx" presStyleLbl="revTx" presStyleIdx="3" presStyleCnt="4">
        <dgm:presLayoutVars/>
      </dgm:prSet>
      <dgm:spPr/>
    </dgm:pt>
  </dgm:ptLst>
  <dgm:cxnLst>
    <dgm:cxn modelId="{5B632610-A2AB-4E46-B825-7452577A394F}" type="presOf" srcId="{5DC3AC24-3CF3-40D1-911A-CD70BF1F5E96}" destId="{B1383CFB-C2D2-4CF2-9D73-8EF637B6768C}" srcOrd="0" destOrd="3" presId="urn:microsoft.com/office/officeart/2018/5/layout/CenteredIconLabelDescriptionList"/>
    <dgm:cxn modelId="{53939C1B-0070-44F8-BD93-5912682468B5}" type="presOf" srcId="{47A96679-073F-4979-94BC-C0F9AFBF6DBF}" destId="{B1383CFB-C2D2-4CF2-9D73-8EF637B6768C}" srcOrd="0" destOrd="1" presId="urn:microsoft.com/office/officeart/2018/5/layout/CenteredIconLabelDescriptionList"/>
    <dgm:cxn modelId="{86244438-C27A-4790-9678-24CD6E96C48A}" type="presOf" srcId="{521108C5-A688-44C6-8DDD-DCCCAFEDF33C}" destId="{431A4E4F-A63A-4AA1-B7BB-2080BC6B82C6}" srcOrd="0" destOrd="0" presId="urn:microsoft.com/office/officeart/2018/5/layout/CenteredIconLabelDescriptionList"/>
    <dgm:cxn modelId="{5B82E63E-60C0-4AFA-8022-D5B403661D94}" type="presOf" srcId="{AF3CCBC0-BAF4-49C8-A02B-D09213731DB6}" destId="{B1383CFB-C2D2-4CF2-9D73-8EF637B6768C}" srcOrd="0" destOrd="0" presId="urn:microsoft.com/office/officeart/2018/5/layout/CenteredIconLabelDescriptionList"/>
    <dgm:cxn modelId="{FA018943-F800-4558-A9C8-9F211D6AB246}" srcId="{521108C5-A688-44C6-8DDD-DCCCAFEDF33C}" destId="{A8A987D3-C5B6-48C2-B07E-6E24E4F319E3}" srcOrd="0" destOrd="0" parTransId="{3217A737-395F-46E8-BAC0-A917EA69B8C0}" sibTransId="{FE7120E6-270F-4566-902F-031DB29755CB}"/>
    <dgm:cxn modelId="{7278BF44-0970-4C6E-9A10-88C024CA1AD7}" type="presOf" srcId="{1F03603A-2F72-4D6A-A9AB-F877385FFD3A}" destId="{B1383CFB-C2D2-4CF2-9D73-8EF637B6768C}" srcOrd="0" destOrd="4" presId="urn:microsoft.com/office/officeart/2018/5/layout/CenteredIconLabelDescriptionList"/>
    <dgm:cxn modelId="{74BA2C4C-171C-49EF-9CF2-62028510EAE9}" type="presOf" srcId="{A8A987D3-C5B6-48C2-B07E-6E24E4F319E3}" destId="{2AC51872-CF77-477D-B0B2-0CA333AA0BF7}" srcOrd="0" destOrd="0" presId="urn:microsoft.com/office/officeart/2018/5/layout/CenteredIconLabelDescriptionList"/>
    <dgm:cxn modelId="{6C0B406C-5550-4F99-BE57-A42D7F4001A1}" type="presOf" srcId="{B0A0A47F-5C17-4C7D-BF9D-6BC5568C852E}" destId="{1661E0DB-528A-4D78-853D-114770D72314}" srcOrd="0" destOrd="1" presId="urn:microsoft.com/office/officeart/2018/5/layout/CenteredIconLabelDescriptionList"/>
    <dgm:cxn modelId="{17E31C77-A8B1-4CAF-9581-AA6E2EE98FFC}" srcId="{A8A987D3-C5B6-48C2-B07E-6E24E4F319E3}" destId="{AF3CCBC0-BAF4-49C8-A02B-D09213731DB6}" srcOrd="0" destOrd="0" parTransId="{40C8A19A-74E6-442D-9A3C-7CAAFE0F169D}" sibTransId="{81D48617-C913-4107-ABDA-A8C42C5510A8}"/>
    <dgm:cxn modelId="{C1E2CD90-D910-48EA-9858-8AB04AFE02A9}" type="presOf" srcId="{E3DE27BF-C157-475E-A01A-4607C742C88C}" destId="{B1383CFB-C2D2-4CF2-9D73-8EF637B6768C}" srcOrd="0" destOrd="2" presId="urn:microsoft.com/office/officeart/2018/5/layout/CenteredIconLabelDescriptionList"/>
    <dgm:cxn modelId="{6E6D7091-9183-4AB0-9304-941F0CDB3CEA}" srcId="{AF3CCBC0-BAF4-49C8-A02B-D09213731DB6}" destId="{5DC3AC24-3CF3-40D1-911A-CD70BF1F5E96}" srcOrd="2" destOrd="0" parTransId="{09066104-D776-45D8-8C94-0D64311BB18E}" sibTransId="{A1320147-92CC-4347-90D8-65C513430A86}"/>
    <dgm:cxn modelId="{39BBC39A-AEE0-462F-BD8D-42EA829A856A}" srcId="{AF3CCBC0-BAF4-49C8-A02B-D09213731DB6}" destId="{47A96679-073F-4979-94BC-C0F9AFBF6DBF}" srcOrd="0" destOrd="0" parTransId="{384113F3-79FF-478F-8F13-5E8DE2B7151E}" sibTransId="{49F21F76-36A1-4CDF-A759-3E88E844ADBD}"/>
    <dgm:cxn modelId="{04F676A6-00D6-4B92-8163-D05534BBCD6D}" type="presOf" srcId="{DDA56AE3-13B5-417E-B2F0-45264718B649}" destId="{BECBD28A-0B3C-4F58-925F-9BAA89C4582E}" srcOrd="0" destOrd="0" presId="urn:microsoft.com/office/officeart/2018/5/layout/CenteredIconLabelDescriptionList"/>
    <dgm:cxn modelId="{62DB3AB2-787F-46AF-BBCA-9E006D100BAF}" srcId="{A8A987D3-C5B6-48C2-B07E-6E24E4F319E3}" destId="{1F03603A-2F72-4D6A-A9AB-F877385FFD3A}" srcOrd="1" destOrd="0" parTransId="{1CB66784-C457-4682-99A0-F14E81F41408}" sibTransId="{FBECCC10-7023-453C-9166-29B6BFC8B153}"/>
    <dgm:cxn modelId="{499371C4-D9EE-4021-9CC7-CC6913F5CC77}" srcId="{DDA56AE3-13B5-417E-B2F0-45264718B649}" destId="{B0A0A47F-5C17-4C7D-BF9D-6BC5568C852E}" srcOrd="1" destOrd="0" parTransId="{C2CDFD14-16CB-4053-B6D6-F04F94B5F7DB}" sibTransId="{9F0BE527-72A4-4635-ABAD-F3A9F56E1031}"/>
    <dgm:cxn modelId="{9A6B92DC-083A-44CE-B8FF-949AC5F41058}" type="presOf" srcId="{6252A946-F12C-42FE-ABCB-AC8A53E0D42A}" destId="{1661E0DB-528A-4D78-853D-114770D72314}" srcOrd="0" destOrd="0" presId="urn:microsoft.com/office/officeart/2018/5/layout/CenteredIconLabelDescriptionList"/>
    <dgm:cxn modelId="{857CDAE9-EF41-4A7F-B358-317FAE0F02A9}" srcId="{AF3CCBC0-BAF4-49C8-A02B-D09213731DB6}" destId="{E3DE27BF-C157-475E-A01A-4607C742C88C}" srcOrd="1" destOrd="0" parTransId="{6553204A-AAE0-4500-B508-6D2C0CDF4CEB}" sibTransId="{D4A43A41-91F4-481F-9A04-4ECFA1399D21}"/>
    <dgm:cxn modelId="{853E4EED-F122-4F3C-B376-DC4114447E84}" srcId="{521108C5-A688-44C6-8DDD-DCCCAFEDF33C}" destId="{DDA56AE3-13B5-417E-B2F0-45264718B649}" srcOrd="1" destOrd="0" parTransId="{993AFEEE-18F4-4779-94FE-C475DA22886C}" sibTransId="{B23070C6-950D-459F-B0FA-CF0191067255}"/>
    <dgm:cxn modelId="{CEAC86FA-7CB5-4341-8515-3E3B046B8BF9}" srcId="{DDA56AE3-13B5-417E-B2F0-45264718B649}" destId="{6252A946-F12C-42FE-ABCB-AC8A53E0D42A}" srcOrd="0" destOrd="0" parTransId="{F7B6926D-5FF2-488C-8288-D27288B13304}" sibTransId="{A8DB8638-03D3-42AF-B69E-48E31478B82E}"/>
    <dgm:cxn modelId="{0430C5F9-8F03-4096-A8A7-1708B04B4F51}" type="presParOf" srcId="{431A4E4F-A63A-4AA1-B7BB-2080BC6B82C6}" destId="{48713E84-1AC6-40E2-8283-8F7D49D6DE5E}" srcOrd="0" destOrd="0" presId="urn:microsoft.com/office/officeart/2018/5/layout/CenteredIconLabelDescriptionList"/>
    <dgm:cxn modelId="{AF7BECE4-9350-4627-A68A-3E044CC0118F}" type="presParOf" srcId="{48713E84-1AC6-40E2-8283-8F7D49D6DE5E}" destId="{6436DF1C-A71F-4D3F-8ADC-EDE7642FC5C5}" srcOrd="0" destOrd="0" presId="urn:microsoft.com/office/officeart/2018/5/layout/CenteredIconLabelDescriptionList"/>
    <dgm:cxn modelId="{99F02EDA-A737-48A0-8E3E-AEA896BD1A15}" type="presParOf" srcId="{48713E84-1AC6-40E2-8283-8F7D49D6DE5E}" destId="{0929B72E-90FF-427F-A5A7-D436BEBD7031}" srcOrd="1" destOrd="0" presId="urn:microsoft.com/office/officeart/2018/5/layout/CenteredIconLabelDescriptionList"/>
    <dgm:cxn modelId="{25429F57-26DF-478B-8C25-E49444AD5A06}" type="presParOf" srcId="{48713E84-1AC6-40E2-8283-8F7D49D6DE5E}" destId="{2AC51872-CF77-477D-B0B2-0CA333AA0BF7}" srcOrd="2" destOrd="0" presId="urn:microsoft.com/office/officeart/2018/5/layout/CenteredIconLabelDescriptionList"/>
    <dgm:cxn modelId="{C03BB39B-FC1B-4FA7-BFA4-1B2874305F36}" type="presParOf" srcId="{48713E84-1AC6-40E2-8283-8F7D49D6DE5E}" destId="{66553736-C095-47A0-80BA-3074C6C7B9BC}" srcOrd="3" destOrd="0" presId="urn:microsoft.com/office/officeart/2018/5/layout/CenteredIconLabelDescriptionList"/>
    <dgm:cxn modelId="{7A4A898E-2A36-49AA-B817-917BB7F2B206}" type="presParOf" srcId="{48713E84-1AC6-40E2-8283-8F7D49D6DE5E}" destId="{B1383CFB-C2D2-4CF2-9D73-8EF637B6768C}" srcOrd="4" destOrd="0" presId="urn:microsoft.com/office/officeart/2018/5/layout/CenteredIconLabelDescriptionList"/>
    <dgm:cxn modelId="{7AB8B221-22F0-47D9-8DAB-BF2EDD36C405}" type="presParOf" srcId="{431A4E4F-A63A-4AA1-B7BB-2080BC6B82C6}" destId="{95AF0340-7A83-4E16-B256-D3823E225FCF}" srcOrd="1" destOrd="0" presId="urn:microsoft.com/office/officeart/2018/5/layout/CenteredIconLabelDescriptionList"/>
    <dgm:cxn modelId="{777D744A-D061-45B7-BB9B-1298D689BEBD}" type="presParOf" srcId="{431A4E4F-A63A-4AA1-B7BB-2080BC6B82C6}" destId="{AE4336B5-DFA5-4647-A025-9492C1E48BD4}" srcOrd="2" destOrd="0" presId="urn:microsoft.com/office/officeart/2018/5/layout/CenteredIconLabelDescriptionList"/>
    <dgm:cxn modelId="{99DDC4EE-6C85-48AA-93CE-36EC2416B88D}" type="presParOf" srcId="{AE4336B5-DFA5-4647-A025-9492C1E48BD4}" destId="{8EF00B12-E7F9-43FF-B456-09A46B1D3CED}" srcOrd="0" destOrd="0" presId="urn:microsoft.com/office/officeart/2018/5/layout/CenteredIconLabelDescriptionList"/>
    <dgm:cxn modelId="{2CBCDBC7-7936-4BB6-AEF2-498E4D7A97B9}" type="presParOf" srcId="{AE4336B5-DFA5-4647-A025-9492C1E48BD4}" destId="{057D87CF-3433-4F4F-98EC-DDD4FBF6B2D3}" srcOrd="1" destOrd="0" presId="urn:microsoft.com/office/officeart/2018/5/layout/CenteredIconLabelDescriptionList"/>
    <dgm:cxn modelId="{2540FD21-46DE-4363-A91D-9DF693080822}" type="presParOf" srcId="{AE4336B5-DFA5-4647-A025-9492C1E48BD4}" destId="{BECBD28A-0B3C-4F58-925F-9BAA89C4582E}" srcOrd="2" destOrd="0" presId="urn:microsoft.com/office/officeart/2018/5/layout/CenteredIconLabelDescriptionList"/>
    <dgm:cxn modelId="{2328C52D-2E2C-48A0-8E29-1E2F0F1E22AC}" type="presParOf" srcId="{AE4336B5-DFA5-4647-A025-9492C1E48BD4}" destId="{EFE6C3B2-964A-4EDA-B8AB-7D106537A7F6}" srcOrd="3" destOrd="0" presId="urn:microsoft.com/office/officeart/2018/5/layout/CenteredIconLabelDescriptionList"/>
    <dgm:cxn modelId="{54421D41-82D0-4CAC-811F-38465D536FD3}" type="presParOf" srcId="{AE4336B5-DFA5-4647-A025-9492C1E48BD4}" destId="{1661E0DB-528A-4D78-853D-114770D7231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CD923-E743-48F7-914B-4CB18E0E00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F8543FA-D8C0-40EC-A157-DC86F7A10664}">
      <dgm:prSet/>
      <dgm:spPr/>
      <dgm:t>
        <a:bodyPr/>
        <a:lstStyle/>
        <a:p>
          <a:r>
            <a:rPr lang="en-US"/>
            <a:t>Data Exploration and visualization in Jupyter Notebook</a:t>
          </a:r>
        </a:p>
      </dgm:t>
    </dgm:pt>
    <dgm:pt modelId="{E0EED145-80F1-40F0-8095-73069F4B4784}" type="parTrans" cxnId="{415720EB-A4DA-41F1-8F38-8A405F32E190}">
      <dgm:prSet/>
      <dgm:spPr/>
      <dgm:t>
        <a:bodyPr/>
        <a:lstStyle/>
        <a:p>
          <a:endParaRPr lang="en-US"/>
        </a:p>
      </dgm:t>
    </dgm:pt>
    <dgm:pt modelId="{A43ED1C4-3412-42D0-A86B-52F98740E029}" type="sibTrans" cxnId="{415720EB-A4DA-41F1-8F38-8A405F32E190}">
      <dgm:prSet/>
      <dgm:spPr/>
      <dgm:t>
        <a:bodyPr/>
        <a:lstStyle/>
        <a:p>
          <a:endParaRPr lang="en-US"/>
        </a:p>
      </dgm:t>
    </dgm:pt>
    <dgm:pt modelId="{CF8A26DD-59AF-496F-918B-4B57C8E065F2}">
      <dgm:prSet/>
      <dgm:spPr/>
      <dgm:t>
        <a:bodyPr/>
        <a:lstStyle/>
        <a:p>
          <a:r>
            <a:rPr lang="en-US"/>
            <a:t>Scripting – turning code into functions</a:t>
          </a:r>
        </a:p>
      </dgm:t>
    </dgm:pt>
    <dgm:pt modelId="{A11F8187-E33E-49AE-944A-577AEE497550}" type="parTrans" cxnId="{F7B313AA-34C2-4BED-A447-EF45006D2F05}">
      <dgm:prSet/>
      <dgm:spPr/>
      <dgm:t>
        <a:bodyPr/>
        <a:lstStyle/>
        <a:p>
          <a:endParaRPr lang="en-US"/>
        </a:p>
      </dgm:t>
    </dgm:pt>
    <dgm:pt modelId="{E6E1EEF1-10FF-4117-8CE5-63ECF493CFDB}" type="sibTrans" cxnId="{F7B313AA-34C2-4BED-A447-EF45006D2F05}">
      <dgm:prSet/>
      <dgm:spPr/>
      <dgm:t>
        <a:bodyPr/>
        <a:lstStyle/>
        <a:p>
          <a:endParaRPr lang="en-US"/>
        </a:p>
      </dgm:t>
    </dgm:pt>
    <dgm:pt modelId="{7066C624-D589-4FAB-86ED-1D81AA6EA8D5}">
      <dgm:prSet/>
      <dgm:spPr/>
      <dgm:t>
        <a:bodyPr/>
        <a:lstStyle/>
        <a:p>
          <a:r>
            <a:rPr lang="en-US"/>
            <a:t>Intro to dashboard and layouts</a:t>
          </a:r>
        </a:p>
      </dgm:t>
    </dgm:pt>
    <dgm:pt modelId="{2DD3A469-986F-4A6B-8EB2-190CC1C4B54D}" type="parTrans" cxnId="{1B551701-6FB6-4FC7-8A44-3FC58A5D22DC}">
      <dgm:prSet/>
      <dgm:spPr/>
      <dgm:t>
        <a:bodyPr/>
        <a:lstStyle/>
        <a:p>
          <a:endParaRPr lang="en-US"/>
        </a:p>
      </dgm:t>
    </dgm:pt>
    <dgm:pt modelId="{A391DE0F-15AC-4B82-B21E-7129F11B12DA}" type="sibTrans" cxnId="{1B551701-6FB6-4FC7-8A44-3FC58A5D22DC}">
      <dgm:prSet/>
      <dgm:spPr/>
      <dgm:t>
        <a:bodyPr/>
        <a:lstStyle/>
        <a:p>
          <a:endParaRPr lang="en-US"/>
        </a:p>
      </dgm:t>
    </dgm:pt>
    <dgm:pt modelId="{CADFA71A-6F9B-4737-A896-D222B2D90CF5}">
      <dgm:prSet/>
      <dgm:spPr/>
      <dgm:t>
        <a:bodyPr/>
        <a:lstStyle/>
        <a:p>
          <a:r>
            <a:rPr lang="en-US"/>
            <a:t>Designing our dashboard</a:t>
          </a:r>
        </a:p>
      </dgm:t>
    </dgm:pt>
    <dgm:pt modelId="{9DF8E70D-5188-461E-82BF-8FE67338B98C}" type="parTrans" cxnId="{BEC46E19-128C-4013-A72E-C98986C1A76F}">
      <dgm:prSet/>
      <dgm:spPr/>
      <dgm:t>
        <a:bodyPr/>
        <a:lstStyle/>
        <a:p>
          <a:endParaRPr lang="en-US"/>
        </a:p>
      </dgm:t>
    </dgm:pt>
    <dgm:pt modelId="{B3E9C594-C531-41A6-B95E-15794F55F7C6}" type="sibTrans" cxnId="{BEC46E19-128C-4013-A72E-C98986C1A76F}">
      <dgm:prSet/>
      <dgm:spPr/>
      <dgm:t>
        <a:bodyPr/>
        <a:lstStyle/>
        <a:p>
          <a:endParaRPr lang="en-US"/>
        </a:p>
      </dgm:t>
    </dgm:pt>
    <dgm:pt modelId="{B77CD661-D02D-4AF5-9995-92D2208C6CB7}">
      <dgm:prSet/>
      <dgm:spPr/>
      <dgm:t>
        <a:bodyPr/>
        <a:lstStyle/>
        <a:p>
          <a:r>
            <a:rPr lang="en-US"/>
            <a:t>Implement and test locally</a:t>
          </a:r>
        </a:p>
      </dgm:t>
    </dgm:pt>
    <dgm:pt modelId="{18688054-3035-4821-937D-25B76B5B5A05}" type="parTrans" cxnId="{A5D320A4-CC93-45AC-A3B8-C9469030319F}">
      <dgm:prSet/>
      <dgm:spPr/>
      <dgm:t>
        <a:bodyPr/>
        <a:lstStyle/>
        <a:p>
          <a:endParaRPr lang="en-US"/>
        </a:p>
      </dgm:t>
    </dgm:pt>
    <dgm:pt modelId="{DDB2890A-E7CC-4EE4-A425-47C2C3211A2A}" type="sibTrans" cxnId="{A5D320A4-CC93-45AC-A3B8-C9469030319F}">
      <dgm:prSet/>
      <dgm:spPr/>
      <dgm:t>
        <a:bodyPr/>
        <a:lstStyle/>
        <a:p>
          <a:endParaRPr lang="en-US"/>
        </a:p>
      </dgm:t>
    </dgm:pt>
    <dgm:pt modelId="{AA16C758-C1FF-4626-B9A6-319CEF0D51BC}">
      <dgm:prSet/>
      <dgm:spPr/>
      <dgm:t>
        <a:bodyPr/>
        <a:lstStyle/>
        <a:p>
          <a:r>
            <a:rPr lang="en-US"/>
            <a:t>Hosting the dashboard</a:t>
          </a:r>
        </a:p>
      </dgm:t>
    </dgm:pt>
    <dgm:pt modelId="{3D6A8409-65E4-4BA9-B2CE-EC00F2B5B2F7}" type="parTrans" cxnId="{E4AA366F-7848-46A1-9CBA-B00A507A87DB}">
      <dgm:prSet/>
      <dgm:spPr/>
      <dgm:t>
        <a:bodyPr/>
        <a:lstStyle/>
        <a:p>
          <a:endParaRPr lang="en-US"/>
        </a:p>
      </dgm:t>
    </dgm:pt>
    <dgm:pt modelId="{E544C2AA-4339-4978-A741-CA07494EE6C8}" type="sibTrans" cxnId="{E4AA366F-7848-46A1-9CBA-B00A507A87DB}">
      <dgm:prSet/>
      <dgm:spPr/>
      <dgm:t>
        <a:bodyPr/>
        <a:lstStyle/>
        <a:p>
          <a:endParaRPr lang="en-US"/>
        </a:p>
      </dgm:t>
    </dgm:pt>
    <dgm:pt modelId="{33AFC689-BEA7-43A3-89DD-8056640DAF18}" type="pres">
      <dgm:prSet presAssocID="{255CD923-E743-48F7-914B-4CB18E0E0001}" presName="root" presStyleCnt="0">
        <dgm:presLayoutVars>
          <dgm:dir/>
          <dgm:resizeHandles val="exact"/>
        </dgm:presLayoutVars>
      </dgm:prSet>
      <dgm:spPr/>
    </dgm:pt>
    <dgm:pt modelId="{5DEF468F-338F-434D-BA33-864FA0CCE20D}" type="pres">
      <dgm:prSet presAssocID="{EF8543FA-D8C0-40EC-A157-DC86F7A10664}" presName="compNode" presStyleCnt="0"/>
      <dgm:spPr/>
    </dgm:pt>
    <dgm:pt modelId="{1796A86D-2B9D-4221-87D9-A0C52868E928}" type="pres">
      <dgm:prSet presAssocID="{EF8543FA-D8C0-40EC-A157-DC86F7A1066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DF26E33-234D-47BC-81F0-FD4234FA3066}" type="pres">
      <dgm:prSet presAssocID="{EF8543FA-D8C0-40EC-A157-DC86F7A10664}" presName="spaceRect" presStyleCnt="0"/>
      <dgm:spPr/>
    </dgm:pt>
    <dgm:pt modelId="{B9BCA559-2BB0-4C45-891F-8A5F07949B2A}" type="pres">
      <dgm:prSet presAssocID="{EF8543FA-D8C0-40EC-A157-DC86F7A10664}" presName="textRect" presStyleLbl="revTx" presStyleIdx="0" presStyleCnt="6">
        <dgm:presLayoutVars>
          <dgm:chMax val="1"/>
          <dgm:chPref val="1"/>
        </dgm:presLayoutVars>
      </dgm:prSet>
      <dgm:spPr/>
    </dgm:pt>
    <dgm:pt modelId="{A39C785E-3202-489A-80C5-6708438D3AC1}" type="pres">
      <dgm:prSet presAssocID="{A43ED1C4-3412-42D0-A86B-52F98740E029}" presName="sibTrans" presStyleCnt="0"/>
      <dgm:spPr/>
    </dgm:pt>
    <dgm:pt modelId="{75E15E62-1705-4B57-9FA0-F5BA2C240ED1}" type="pres">
      <dgm:prSet presAssocID="{CF8A26DD-59AF-496F-918B-4B57C8E065F2}" presName="compNode" presStyleCnt="0"/>
      <dgm:spPr/>
    </dgm:pt>
    <dgm:pt modelId="{72B4E9BF-D245-484C-AA73-58703FEA3A6A}" type="pres">
      <dgm:prSet presAssocID="{CF8A26DD-59AF-496F-918B-4B57C8E065F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3205DD2-F353-404B-9F7B-F04AD3962E8C}" type="pres">
      <dgm:prSet presAssocID="{CF8A26DD-59AF-496F-918B-4B57C8E065F2}" presName="spaceRect" presStyleCnt="0"/>
      <dgm:spPr/>
    </dgm:pt>
    <dgm:pt modelId="{3EFEF2DE-82E4-4FAA-AD0C-EA87C5F14CFF}" type="pres">
      <dgm:prSet presAssocID="{CF8A26DD-59AF-496F-918B-4B57C8E065F2}" presName="textRect" presStyleLbl="revTx" presStyleIdx="1" presStyleCnt="6">
        <dgm:presLayoutVars>
          <dgm:chMax val="1"/>
          <dgm:chPref val="1"/>
        </dgm:presLayoutVars>
      </dgm:prSet>
      <dgm:spPr/>
    </dgm:pt>
    <dgm:pt modelId="{27F83245-2F8B-4810-BEC2-8385EF9B4A0D}" type="pres">
      <dgm:prSet presAssocID="{E6E1EEF1-10FF-4117-8CE5-63ECF493CFDB}" presName="sibTrans" presStyleCnt="0"/>
      <dgm:spPr/>
    </dgm:pt>
    <dgm:pt modelId="{9382BE7A-C042-4868-BC59-B30FF32274F5}" type="pres">
      <dgm:prSet presAssocID="{7066C624-D589-4FAB-86ED-1D81AA6EA8D5}" presName="compNode" presStyleCnt="0"/>
      <dgm:spPr/>
    </dgm:pt>
    <dgm:pt modelId="{FACB5C18-066C-4CB0-B0B4-59D83E5B20AA}" type="pres">
      <dgm:prSet presAssocID="{7066C624-D589-4FAB-86ED-1D81AA6EA8D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3569933-E659-4B31-952D-77CAF0665441}" type="pres">
      <dgm:prSet presAssocID="{7066C624-D589-4FAB-86ED-1D81AA6EA8D5}" presName="spaceRect" presStyleCnt="0"/>
      <dgm:spPr/>
    </dgm:pt>
    <dgm:pt modelId="{C83C1FBF-D1E3-4933-B8EF-4ED8E1AEB0AF}" type="pres">
      <dgm:prSet presAssocID="{7066C624-D589-4FAB-86ED-1D81AA6EA8D5}" presName="textRect" presStyleLbl="revTx" presStyleIdx="2" presStyleCnt="6">
        <dgm:presLayoutVars>
          <dgm:chMax val="1"/>
          <dgm:chPref val="1"/>
        </dgm:presLayoutVars>
      </dgm:prSet>
      <dgm:spPr/>
    </dgm:pt>
    <dgm:pt modelId="{35467A0E-4E96-4759-8FBF-929D68F24A17}" type="pres">
      <dgm:prSet presAssocID="{A391DE0F-15AC-4B82-B21E-7129F11B12DA}" presName="sibTrans" presStyleCnt="0"/>
      <dgm:spPr/>
    </dgm:pt>
    <dgm:pt modelId="{69326975-A433-4570-807B-BE8676B3431B}" type="pres">
      <dgm:prSet presAssocID="{CADFA71A-6F9B-4737-A896-D222B2D90CF5}" presName="compNode" presStyleCnt="0"/>
      <dgm:spPr/>
    </dgm:pt>
    <dgm:pt modelId="{38C56404-867D-4CF6-B4D5-77B9653EA873}" type="pres">
      <dgm:prSet presAssocID="{CADFA71A-6F9B-4737-A896-D222B2D90CF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F390BBA-5314-4E8D-A546-361E0D23E65D}" type="pres">
      <dgm:prSet presAssocID="{CADFA71A-6F9B-4737-A896-D222B2D90CF5}" presName="spaceRect" presStyleCnt="0"/>
      <dgm:spPr/>
    </dgm:pt>
    <dgm:pt modelId="{C64B0DCB-136F-46EF-B6A7-729E837E3572}" type="pres">
      <dgm:prSet presAssocID="{CADFA71A-6F9B-4737-A896-D222B2D90CF5}" presName="textRect" presStyleLbl="revTx" presStyleIdx="3" presStyleCnt="6">
        <dgm:presLayoutVars>
          <dgm:chMax val="1"/>
          <dgm:chPref val="1"/>
        </dgm:presLayoutVars>
      </dgm:prSet>
      <dgm:spPr/>
    </dgm:pt>
    <dgm:pt modelId="{01905D6D-DDDB-4BA3-BDD5-A6107B2BD5ED}" type="pres">
      <dgm:prSet presAssocID="{B3E9C594-C531-41A6-B95E-15794F55F7C6}" presName="sibTrans" presStyleCnt="0"/>
      <dgm:spPr/>
    </dgm:pt>
    <dgm:pt modelId="{D803DBCD-AB44-4249-8C95-CCC6F086ECED}" type="pres">
      <dgm:prSet presAssocID="{B77CD661-D02D-4AF5-9995-92D2208C6CB7}" presName="compNode" presStyleCnt="0"/>
      <dgm:spPr/>
    </dgm:pt>
    <dgm:pt modelId="{EFD07FA4-B030-49A3-8BF9-B1BB3D8AA81F}" type="pres">
      <dgm:prSet presAssocID="{B77CD661-D02D-4AF5-9995-92D2208C6CB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9B11741-DB49-4B0D-ADE5-BC4AF1D2A14E}" type="pres">
      <dgm:prSet presAssocID="{B77CD661-D02D-4AF5-9995-92D2208C6CB7}" presName="spaceRect" presStyleCnt="0"/>
      <dgm:spPr/>
    </dgm:pt>
    <dgm:pt modelId="{1BA6266E-81F6-475E-87CA-2733C3B6819B}" type="pres">
      <dgm:prSet presAssocID="{B77CD661-D02D-4AF5-9995-92D2208C6CB7}" presName="textRect" presStyleLbl="revTx" presStyleIdx="4" presStyleCnt="6">
        <dgm:presLayoutVars>
          <dgm:chMax val="1"/>
          <dgm:chPref val="1"/>
        </dgm:presLayoutVars>
      </dgm:prSet>
      <dgm:spPr/>
    </dgm:pt>
    <dgm:pt modelId="{5D950253-A936-45DB-97D0-FF825C470CB3}" type="pres">
      <dgm:prSet presAssocID="{DDB2890A-E7CC-4EE4-A425-47C2C3211A2A}" presName="sibTrans" presStyleCnt="0"/>
      <dgm:spPr/>
    </dgm:pt>
    <dgm:pt modelId="{54673CB9-272A-4B80-94C2-31F2624EF0A1}" type="pres">
      <dgm:prSet presAssocID="{AA16C758-C1FF-4626-B9A6-319CEF0D51BC}" presName="compNode" presStyleCnt="0"/>
      <dgm:spPr/>
    </dgm:pt>
    <dgm:pt modelId="{3E79AA94-C3E6-4B6C-A50D-92482407D4E9}" type="pres">
      <dgm:prSet presAssocID="{AA16C758-C1FF-4626-B9A6-319CEF0D51B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4FECB6-3B83-4AAB-A35E-EF5281E433FB}" type="pres">
      <dgm:prSet presAssocID="{AA16C758-C1FF-4626-B9A6-319CEF0D51BC}" presName="spaceRect" presStyleCnt="0"/>
      <dgm:spPr/>
    </dgm:pt>
    <dgm:pt modelId="{8D34AD03-05D9-4858-8BC9-B48471519D18}" type="pres">
      <dgm:prSet presAssocID="{AA16C758-C1FF-4626-B9A6-319CEF0D51B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9C49900-A9A9-4507-AC29-51C46C5CEF72}" type="presOf" srcId="{255CD923-E743-48F7-914B-4CB18E0E0001}" destId="{33AFC689-BEA7-43A3-89DD-8056640DAF18}" srcOrd="0" destOrd="0" presId="urn:microsoft.com/office/officeart/2018/2/layout/IconLabelList"/>
    <dgm:cxn modelId="{1B551701-6FB6-4FC7-8A44-3FC58A5D22DC}" srcId="{255CD923-E743-48F7-914B-4CB18E0E0001}" destId="{7066C624-D589-4FAB-86ED-1D81AA6EA8D5}" srcOrd="2" destOrd="0" parTransId="{2DD3A469-986F-4A6B-8EB2-190CC1C4B54D}" sibTransId="{A391DE0F-15AC-4B82-B21E-7129F11B12DA}"/>
    <dgm:cxn modelId="{BEC46E19-128C-4013-A72E-C98986C1A76F}" srcId="{255CD923-E743-48F7-914B-4CB18E0E0001}" destId="{CADFA71A-6F9B-4737-A896-D222B2D90CF5}" srcOrd="3" destOrd="0" parTransId="{9DF8E70D-5188-461E-82BF-8FE67338B98C}" sibTransId="{B3E9C594-C531-41A6-B95E-15794F55F7C6}"/>
    <dgm:cxn modelId="{E454DA2C-E404-4D5A-9F25-15559F5815BF}" type="presOf" srcId="{7066C624-D589-4FAB-86ED-1D81AA6EA8D5}" destId="{C83C1FBF-D1E3-4933-B8EF-4ED8E1AEB0AF}" srcOrd="0" destOrd="0" presId="urn:microsoft.com/office/officeart/2018/2/layout/IconLabelList"/>
    <dgm:cxn modelId="{C84A0163-F401-404A-8217-40B9639D6D20}" type="presOf" srcId="{EF8543FA-D8C0-40EC-A157-DC86F7A10664}" destId="{B9BCA559-2BB0-4C45-891F-8A5F07949B2A}" srcOrd="0" destOrd="0" presId="urn:microsoft.com/office/officeart/2018/2/layout/IconLabelList"/>
    <dgm:cxn modelId="{E4AA366F-7848-46A1-9CBA-B00A507A87DB}" srcId="{255CD923-E743-48F7-914B-4CB18E0E0001}" destId="{AA16C758-C1FF-4626-B9A6-319CEF0D51BC}" srcOrd="5" destOrd="0" parTransId="{3D6A8409-65E4-4BA9-B2CE-EC00F2B5B2F7}" sibTransId="{E544C2AA-4339-4978-A741-CA07494EE6C8}"/>
    <dgm:cxn modelId="{46795386-295F-4309-8DCC-EFBCCD86E7D8}" type="presOf" srcId="{B77CD661-D02D-4AF5-9995-92D2208C6CB7}" destId="{1BA6266E-81F6-475E-87CA-2733C3B6819B}" srcOrd="0" destOrd="0" presId="urn:microsoft.com/office/officeart/2018/2/layout/IconLabelList"/>
    <dgm:cxn modelId="{9DF08693-800E-4D58-93F3-2796CFB59193}" type="presOf" srcId="{AA16C758-C1FF-4626-B9A6-319CEF0D51BC}" destId="{8D34AD03-05D9-4858-8BC9-B48471519D18}" srcOrd="0" destOrd="0" presId="urn:microsoft.com/office/officeart/2018/2/layout/IconLabelList"/>
    <dgm:cxn modelId="{A5D320A4-CC93-45AC-A3B8-C9469030319F}" srcId="{255CD923-E743-48F7-914B-4CB18E0E0001}" destId="{B77CD661-D02D-4AF5-9995-92D2208C6CB7}" srcOrd="4" destOrd="0" parTransId="{18688054-3035-4821-937D-25B76B5B5A05}" sibTransId="{DDB2890A-E7CC-4EE4-A425-47C2C3211A2A}"/>
    <dgm:cxn modelId="{F7B313AA-34C2-4BED-A447-EF45006D2F05}" srcId="{255CD923-E743-48F7-914B-4CB18E0E0001}" destId="{CF8A26DD-59AF-496F-918B-4B57C8E065F2}" srcOrd="1" destOrd="0" parTransId="{A11F8187-E33E-49AE-944A-577AEE497550}" sibTransId="{E6E1EEF1-10FF-4117-8CE5-63ECF493CFDB}"/>
    <dgm:cxn modelId="{654CDACE-91A5-4B97-8EE5-65577679DAFD}" type="presOf" srcId="{CADFA71A-6F9B-4737-A896-D222B2D90CF5}" destId="{C64B0DCB-136F-46EF-B6A7-729E837E3572}" srcOrd="0" destOrd="0" presId="urn:microsoft.com/office/officeart/2018/2/layout/IconLabelList"/>
    <dgm:cxn modelId="{47D3ECD5-56E3-4E70-8776-70369AD7FF8C}" type="presOf" srcId="{CF8A26DD-59AF-496F-918B-4B57C8E065F2}" destId="{3EFEF2DE-82E4-4FAA-AD0C-EA87C5F14CFF}" srcOrd="0" destOrd="0" presId="urn:microsoft.com/office/officeart/2018/2/layout/IconLabelList"/>
    <dgm:cxn modelId="{415720EB-A4DA-41F1-8F38-8A405F32E190}" srcId="{255CD923-E743-48F7-914B-4CB18E0E0001}" destId="{EF8543FA-D8C0-40EC-A157-DC86F7A10664}" srcOrd="0" destOrd="0" parTransId="{E0EED145-80F1-40F0-8095-73069F4B4784}" sibTransId="{A43ED1C4-3412-42D0-A86B-52F98740E029}"/>
    <dgm:cxn modelId="{43FB2AFE-B061-4890-AE9C-9599C804FF36}" type="presParOf" srcId="{33AFC689-BEA7-43A3-89DD-8056640DAF18}" destId="{5DEF468F-338F-434D-BA33-864FA0CCE20D}" srcOrd="0" destOrd="0" presId="urn:microsoft.com/office/officeart/2018/2/layout/IconLabelList"/>
    <dgm:cxn modelId="{D95D19E9-749D-4C74-BF77-4E81C08E6519}" type="presParOf" srcId="{5DEF468F-338F-434D-BA33-864FA0CCE20D}" destId="{1796A86D-2B9D-4221-87D9-A0C52868E928}" srcOrd="0" destOrd="0" presId="urn:microsoft.com/office/officeart/2018/2/layout/IconLabelList"/>
    <dgm:cxn modelId="{7C44AD32-709D-4483-AD99-DCAC905301F4}" type="presParOf" srcId="{5DEF468F-338F-434D-BA33-864FA0CCE20D}" destId="{1DF26E33-234D-47BC-81F0-FD4234FA3066}" srcOrd="1" destOrd="0" presId="urn:microsoft.com/office/officeart/2018/2/layout/IconLabelList"/>
    <dgm:cxn modelId="{C45E984B-9FD0-43E6-9F2F-B4DD0F28E54E}" type="presParOf" srcId="{5DEF468F-338F-434D-BA33-864FA0CCE20D}" destId="{B9BCA559-2BB0-4C45-891F-8A5F07949B2A}" srcOrd="2" destOrd="0" presId="urn:microsoft.com/office/officeart/2018/2/layout/IconLabelList"/>
    <dgm:cxn modelId="{882E09B3-952E-479B-A238-4DD958317E1D}" type="presParOf" srcId="{33AFC689-BEA7-43A3-89DD-8056640DAF18}" destId="{A39C785E-3202-489A-80C5-6708438D3AC1}" srcOrd="1" destOrd="0" presId="urn:microsoft.com/office/officeart/2018/2/layout/IconLabelList"/>
    <dgm:cxn modelId="{8B7F2E66-B905-4A6E-839F-CD2A4691387F}" type="presParOf" srcId="{33AFC689-BEA7-43A3-89DD-8056640DAF18}" destId="{75E15E62-1705-4B57-9FA0-F5BA2C240ED1}" srcOrd="2" destOrd="0" presId="urn:microsoft.com/office/officeart/2018/2/layout/IconLabelList"/>
    <dgm:cxn modelId="{3DB2E7B2-A673-4717-B1B6-B409562979F7}" type="presParOf" srcId="{75E15E62-1705-4B57-9FA0-F5BA2C240ED1}" destId="{72B4E9BF-D245-484C-AA73-58703FEA3A6A}" srcOrd="0" destOrd="0" presId="urn:microsoft.com/office/officeart/2018/2/layout/IconLabelList"/>
    <dgm:cxn modelId="{4F226A52-DA39-46C0-8377-580A3D763D67}" type="presParOf" srcId="{75E15E62-1705-4B57-9FA0-F5BA2C240ED1}" destId="{63205DD2-F353-404B-9F7B-F04AD3962E8C}" srcOrd="1" destOrd="0" presId="urn:microsoft.com/office/officeart/2018/2/layout/IconLabelList"/>
    <dgm:cxn modelId="{5CDF1085-AE9D-4204-93F0-0612DF211DE2}" type="presParOf" srcId="{75E15E62-1705-4B57-9FA0-F5BA2C240ED1}" destId="{3EFEF2DE-82E4-4FAA-AD0C-EA87C5F14CFF}" srcOrd="2" destOrd="0" presId="urn:microsoft.com/office/officeart/2018/2/layout/IconLabelList"/>
    <dgm:cxn modelId="{CC8E92EB-F778-4DE8-9C98-F09BBC85C63A}" type="presParOf" srcId="{33AFC689-BEA7-43A3-89DD-8056640DAF18}" destId="{27F83245-2F8B-4810-BEC2-8385EF9B4A0D}" srcOrd="3" destOrd="0" presId="urn:microsoft.com/office/officeart/2018/2/layout/IconLabelList"/>
    <dgm:cxn modelId="{AE7CD9A6-3B0F-42EF-B904-9F79BDAE9FC9}" type="presParOf" srcId="{33AFC689-BEA7-43A3-89DD-8056640DAF18}" destId="{9382BE7A-C042-4868-BC59-B30FF32274F5}" srcOrd="4" destOrd="0" presId="urn:microsoft.com/office/officeart/2018/2/layout/IconLabelList"/>
    <dgm:cxn modelId="{3AD93603-3E81-4DE9-9818-E6C7532D3BB8}" type="presParOf" srcId="{9382BE7A-C042-4868-BC59-B30FF32274F5}" destId="{FACB5C18-066C-4CB0-B0B4-59D83E5B20AA}" srcOrd="0" destOrd="0" presId="urn:microsoft.com/office/officeart/2018/2/layout/IconLabelList"/>
    <dgm:cxn modelId="{CF3C8B17-154E-4533-833E-745429E0392F}" type="presParOf" srcId="{9382BE7A-C042-4868-BC59-B30FF32274F5}" destId="{13569933-E659-4B31-952D-77CAF0665441}" srcOrd="1" destOrd="0" presId="urn:microsoft.com/office/officeart/2018/2/layout/IconLabelList"/>
    <dgm:cxn modelId="{BEE207A5-B76D-458D-826A-68B315F55586}" type="presParOf" srcId="{9382BE7A-C042-4868-BC59-B30FF32274F5}" destId="{C83C1FBF-D1E3-4933-B8EF-4ED8E1AEB0AF}" srcOrd="2" destOrd="0" presId="urn:microsoft.com/office/officeart/2018/2/layout/IconLabelList"/>
    <dgm:cxn modelId="{20ECE02F-9614-4CED-B00B-1811E350696F}" type="presParOf" srcId="{33AFC689-BEA7-43A3-89DD-8056640DAF18}" destId="{35467A0E-4E96-4759-8FBF-929D68F24A17}" srcOrd="5" destOrd="0" presId="urn:microsoft.com/office/officeart/2018/2/layout/IconLabelList"/>
    <dgm:cxn modelId="{26467C74-F60C-47C4-856D-D538F22F5C7C}" type="presParOf" srcId="{33AFC689-BEA7-43A3-89DD-8056640DAF18}" destId="{69326975-A433-4570-807B-BE8676B3431B}" srcOrd="6" destOrd="0" presId="urn:microsoft.com/office/officeart/2018/2/layout/IconLabelList"/>
    <dgm:cxn modelId="{EC13371E-E060-44A8-83D4-3CFD5F7FED6E}" type="presParOf" srcId="{69326975-A433-4570-807B-BE8676B3431B}" destId="{38C56404-867D-4CF6-B4D5-77B9653EA873}" srcOrd="0" destOrd="0" presId="urn:microsoft.com/office/officeart/2018/2/layout/IconLabelList"/>
    <dgm:cxn modelId="{97879BF2-A74A-4AFC-A960-C9D693196A42}" type="presParOf" srcId="{69326975-A433-4570-807B-BE8676B3431B}" destId="{4F390BBA-5314-4E8D-A546-361E0D23E65D}" srcOrd="1" destOrd="0" presId="urn:microsoft.com/office/officeart/2018/2/layout/IconLabelList"/>
    <dgm:cxn modelId="{E6F9073F-3872-4180-B8E4-A01DA3B0A16F}" type="presParOf" srcId="{69326975-A433-4570-807B-BE8676B3431B}" destId="{C64B0DCB-136F-46EF-B6A7-729E837E3572}" srcOrd="2" destOrd="0" presId="urn:microsoft.com/office/officeart/2018/2/layout/IconLabelList"/>
    <dgm:cxn modelId="{4DF0B718-D53C-4FFD-9BAE-8FC9769C121D}" type="presParOf" srcId="{33AFC689-BEA7-43A3-89DD-8056640DAF18}" destId="{01905D6D-DDDB-4BA3-BDD5-A6107B2BD5ED}" srcOrd="7" destOrd="0" presId="urn:microsoft.com/office/officeart/2018/2/layout/IconLabelList"/>
    <dgm:cxn modelId="{0971F8A2-6388-46B1-82F1-9D5C86F4B8DF}" type="presParOf" srcId="{33AFC689-BEA7-43A3-89DD-8056640DAF18}" destId="{D803DBCD-AB44-4249-8C95-CCC6F086ECED}" srcOrd="8" destOrd="0" presId="urn:microsoft.com/office/officeart/2018/2/layout/IconLabelList"/>
    <dgm:cxn modelId="{94F6BF1C-809E-406C-B593-43931450F0CB}" type="presParOf" srcId="{D803DBCD-AB44-4249-8C95-CCC6F086ECED}" destId="{EFD07FA4-B030-49A3-8BF9-B1BB3D8AA81F}" srcOrd="0" destOrd="0" presId="urn:microsoft.com/office/officeart/2018/2/layout/IconLabelList"/>
    <dgm:cxn modelId="{B70E3C37-9D3F-436B-B87D-71398701C1AD}" type="presParOf" srcId="{D803DBCD-AB44-4249-8C95-CCC6F086ECED}" destId="{59B11741-DB49-4B0D-ADE5-BC4AF1D2A14E}" srcOrd="1" destOrd="0" presId="urn:microsoft.com/office/officeart/2018/2/layout/IconLabelList"/>
    <dgm:cxn modelId="{AAB34F70-0193-4BF3-86A8-9DF95B933205}" type="presParOf" srcId="{D803DBCD-AB44-4249-8C95-CCC6F086ECED}" destId="{1BA6266E-81F6-475E-87CA-2733C3B6819B}" srcOrd="2" destOrd="0" presId="urn:microsoft.com/office/officeart/2018/2/layout/IconLabelList"/>
    <dgm:cxn modelId="{6F9FCA68-C2D7-4000-B68D-4A55D80B6CE0}" type="presParOf" srcId="{33AFC689-BEA7-43A3-89DD-8056640DAF18}" destId="{5D950253-A936-45DB-97D0-FF825C470CB3}" srcOrd="9" destOrd="0" presId="urn:microsoft.com/office/officeart/2018/2/layout/IconLabelList"/>
    <dgm:cxn modelId="{2900818E-7607-4547-932A-8E8D09136838}" type="presParOf" srcId="{33AFC689-BEA7-43A3-89DD-8056640DAF18}" destId="{54673CB9-272A-4B80-94C2-31F2624EF0A1}" srcOrd="10" destOrd="0" presId="urn:microsoft.com/office/officeart/2018/2/layout/IconLabelList"/>
    <dgm:cxn modelId="{82827FB1-2C98-480B-8996-4610577060E6}" type="presParOf" srcId="{54673CB9-272A-4B80-94C2-31F2624EF0A1}" destId="{3E79AA94-C3E6-4B6C-A50D-92482407D4E9}" srcOrd="0" destOrd="0" presId="urn:microsoft.com/office/officeart/2018/2/layout/IconLabelList"/>
    <dgm:cxn modelId="{D7FC1405-BFCA-4149-9B16-ED533D58791C}" type="presParOf" srcId="{54673CB9-272A-4B80-94C2-31F2624EF0A1}" destId="{404FECB6-3B83-4AAB-A35E-EF5281E433FB}" srcOrd="1" destOrd="0" presId="urn:microsoft.com/office/officeart/2018/2/layout/IconLabelList"/>
    <dgm:cxn modelId="{D1899FE8-9F10-4C12-812B-C075019EFABB}" type="presParOf" srcId="{54673CB9-272A-4B80-94C2-31F2624EF0A1}" destId="{8D34AD03-05D9-4858-8BC9-B48471519D1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6DF1C-A71F-4D3F-8ADC-EDE7642FC5C5}">
      <dsp:nvSpPr>
        <dsp:cNvPr id="0" name=""/>
        <dsp:cNvSpPr/>
      </dsp:nvSpPr>
      <dsp:spPr>
        <a:xfrm>
          <a:off x="1963800" y="26345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51872-CF77-477D-B0B2-0CA333AA0BF7}">
      <dsp:nvSpPr>
        <dsp:cNvPr id="0" name=""/>
        <dsp:cNvSpPr/>
      </dsp:nvSpPr>
      <dsp:spPr>
        <a:xfrm>
          <a:off x="559800" y="19399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Languages + Packages we will be using</a:t>
          </a:r>
        </a:p>
      </dsp:txBody>
      <dsp:txXfrm>
        <a:off x="559800" y="1939909"/>
        <a:ext cx="4320000" cy="648000"/>
      </dsp:txXfrm>
    </dsp:sp>
    <dsp:sp modelId="{B1383CFB-C2D2-4CF2-9D73-8EF637B6768C}">
      <dsp:nvSpPr>
        <dsp:cNvPr id="0" name=""/>
        <dsp:cNvSpPr/>
      </dsp:nvSpPr>
      <dsp:spPr>
        <a:xfrm>
          <a:off x="559800" y="2664398"/>
          <a:ext cx="4320000" cy="14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Python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Numpy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Pandas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Plotly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Basic HTML</a:t>
          </a:r>
        </a:p>
      </dsp:txBody>
      <dsp:txXfrm>
        <a:off x="559800" y="2664398"/>
        <a:ext cx="4320000" cy="1423479"/>
      </dsp:txXfrm>
    </dsp:sp>
    <dsp:sp modelId="{8EF00B12-E7F9-43FF-B456-09A46B1D3CED}">
      <dsp:nvSpPr>
        <dsp:cNvPr id="0" name=""/>
        <dsp:cNvSpPr/>
      </dsp:nvSpPr>
      <dsp:spPr>
        <a:xfrm>
          <a:off x="7039800" y="26345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BD28A-0B3C-4F58-925F-9BAA89C4582E}">
      <dsp:nvSpPr>
        <dsp:cNvPr id="0" name=""/>
        <dsp:cNvSpPr/>
      </dsp:nvSpPr>
      <dsp:spPr>
        <a:xfrm>
          <a:off x="5635800" y="19399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Need to have accounts for:</a:t>
          </a:r>
        </a:p>
      </dsp:txBody>
      <dsp:txXfrm>
        <a:off x="5635800" y="1939909"/>
        <a:ext cx="4320000" cy="648000"/>
      </dsp:txXfrm>
    </dsp:sp>
    <dsp:sp modelId="{1661E0DB-528A-4D78-853D-114770D72314}">
      <dsp:nvSpPr>
        <dsp:cNvPr id="0" name=""/>
        <dsp:cNvSpPr/>
      </dsp:nvSpPr>
      <dsp:spPr>
        <a:xfrm>
          <a:off x="5635800" y="2664398"/>
          <a:ext cx="4320000" cy="14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GitHub – Students get free access to GitHub Pro </a:t>
          </a:r>
          <a:r>
            <a:rPr lang="en-US" sz="1700" kern="1200">
              <a:sym typeface="Wingdings" panose="05000000000000000000" pitchFamily="2" charset="2"/>
            </a:rPr>
            <a:t>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Heroku – will be free until November 28</a:t>
          </a:r>
          <a:r>
            <a:rPr lang="en-US" sz="1700" kern="1200" baseline="30000"/>
            <a:t>th</a:t>
          </a:r>
          <a:r>
            <a:rPr lang="en-US" sz="1700" kern="1200"/>
            <a:t>, as Salesforce purchased it </a:t>
          </a:r>
          <a:r>
            <a:rPr lang="en-US" sz="1700" kern="1200">
              <a:sym typeface="Wingdings" panose="05000000000000000000" pitchFamily="2" charset="2"/>
            </a:rPr>
            <a:t></a:t>
          </a:r>
          <a:endParaRPr lang="en-US" sz="1700" kern="1200"/>
        </a:p>
      </dsp:txBody>
      <dsp:txXfrm>
        <a:off x="5635800" y="2664398"/>
        <a:ext cx="4320000" cy="1423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6A86D-2B9D-4221-87D9-A0C52868E928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CA559-2BB0-4C45-891F-8A5F07949B2A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Exploration and visualization in Jupyter Notebook</a:t>
          </a:r>
        </a:p>
      </dsp:txBody>
      <dsp:txXfrm>
        <a:off x="841" y="2344441"/>
        <a:ext cx="1529296" cy="611718"/>
      </dsp:txXfrm>
    </dsp:sp>
    <dsp:sp modelId="{72B4E9BF-D245-484C-AA73-58703FEA3A6A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EF2DE-82E4-4FAA-AD0C-EA87C5F14CFF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Scripting – turning code into functions</a:t>
          </a:r>
        </a:p>
      </dsp:txBody>
      <dsp:txXfrm>
        <a:off x="1797765" y="2344441"/>
        <a:ext cx="1529296" cy="611718"/>
      </dsp:txXfrm>
    </dsp:sp>
    <dsp:sp modelId="{FACB5C18-066C-4CB0-B0B4-59D83E5B20AA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C1FBF-D1E3-4933-B8EF-4ED8E1AEB0AF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Intro to dashboard and layouts</a:t>
          </a:r>
        </a:p>
      </dsp:txBody>
      <dsp:txXfrm>
        <a:off x="3594689" y="2344441"/>
        <a:ext cx="1529296" cy="611718"/>
      </dsp:txXfrm>
    </dsp:sp>
    <dsp:sp modelId="{38C56404-867D-4CF6-B4D5-77B9653EA873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B0DCB-136F-46EF-B6A7-729E837E3572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Designing our dashboard</a:t>
          </a:r>
        </a:p>
      </dsp:txBody>
      <dsp:txXfrm>
        <a:off x="5391613" y="2344441"/>
        <a:ext cx="1529296" cy="611718"/>
      </dsp:txXfrm>
    </dsp:sp>
    <dsp:sp modelId="{EFD07FA4-B030-49A3-8BF9-B1BB3D8AA81F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6266E-81F6-475E-87CA-2733C3B6819B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 and test locally</a:t>
          </a:r>
        </a:p>
      </dsp:txBody>
      <dsp:txXfrm>
        <a:off x="7188537" y="2344441"/>
        <a:ext cx="1529296" cy="611718"/>
      </dsp:txXfrm>
    </dsp:sp>
    <dsp:sp modelId="{3E79AA94-C3E6-4B6C-A50D-92482407D4E9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4AD03-05D9-4858-8BC9-B48471519D18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Hosting the dashboard</a:t>
          </a:r>
        </a:p>
      </dsp:txBody>
      <dsp:txXfrm>
        <a:off x="8985461" y="234444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81B0-BCE8-2E9A-E3BB-242242E9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93C1C-0341-9ED0-AF12-9BDB1732B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31EE6-668C-D00A-632D-DFEA5540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3FF-B235-854D-A7F5-A4AB9F512A7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79E3-7BC7-2AF1-08D5-6E0ACB2C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DD0D7-4325-588F-435D-8664311A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6D1D-1131-3A4A-9303-DC0A5CD8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7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DFC0-905B-7450-D82E-9C7B43A0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3A818-1B6F-9776-2355-6F98DA4B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6D22-91AD-4B89-3D2B-B516F1B9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3FF-B235-854D-A7F5-A4AB9F512A7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A008-7578-E146-AE5E-0E4EC03A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9C24-D482-0112-695E-90093BD8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6D1D-1131-3A4A-9303-DC0A5CD8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E1ADC-3DD3-A238-DE07-D17C57824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2E8D-7A37-B630-9E62-6E6F06E39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8D71-F57E-E273-D6D8-227D9D8F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3FF-B235-854D-A7F5-A4AB9F512A7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8786E-0D3C-5AA8-90A3-1EDCF709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1E33-FA3A-CA96-42EE-BB34B8D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6D1D-1131-3A4A-9303-DC0A5CD8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2595-EAE7-C21D-BC8C-C7AFC969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C800-064B-FC4D-214D-8A019C91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A97A-0501-BC97-B303-BC1E47EF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3FF-B235-854D-A7F5-A4AB9F512A7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18D93-A605-1865-10B8-01F0A7BB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613D-129B-6936-46CB-37B8725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6D1D-1131-3A4A-9303-DC0A5CD8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9ED2-A151-1A7F-E85B-BD6A15F2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8347-0CAA-9E7F-8669-8CA740E97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CAF0E-EDF3-8CC9-B34E-8F611C30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3FF-B235-854D-A7F5-A4AB9F512A7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E1137-2BE1-4C3F-EF7E-A86998FB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09FD-C48C-2011-0FAA-81D355BE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6D1D-1131-3A4A-9303-DC0A5CD8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6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E794-6178-50C3-78D4-36F88FBA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62A3-1EDA-D9C7-2716-19E888B55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94BEB-487C-8BA8-ABF7-6F43AD56D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74E57-5441-DD1C-3D5C-3AA6CD09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3FF-B235-854D-A7F5-A4AB9F512A7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0AB0E-374D-48BD-D4AC-5D27A5CC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251C-B803-C2A6-0678-B9A64554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6D1D-1131-3A4A-9303-DC0A5CD8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7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3AD8-08DF-2FA3-AA8E-59AB48DC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2A6F9-028A-1CFB-6DA8-B90031244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79DAC-C62A-D209-EB64-3E190D2D3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6FE35-B45C-31D9-B2AD-83BEE6408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94240-0270-93FE-6330-7C64CC3C4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58796-009D-8FE8-0E56-EF4C33FF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3FF-B235-854D-A7F5-A4AB9F512A7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BD738-D507-4AC1-331D-2B51397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A22CD-1DA7-E3E7-4571-A12BB9AC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6D1D-1131-3A4A-9303-DC0A5CD8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62A5-A821-9EF7-C634-ED283E8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74A09-DDFA-B498-6282-FEB9A792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3FF-B235-854D-A7F5-A4AB9F512A7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94D20-28A0-8BA1-0325-ECF66FE8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0D14E-4947-9405-6C38-1108B30A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6D1D-1131-3A4A-9303-DC0A5CD8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F917E-4F24-02DB-B161-F25F9118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3FF-B235-854D-A7F5-A4AB9F512A7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CC0B0-C22F-19CB-C365-8A01D09C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E7004-EB73-10C9-18A9-3BCE38ED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6D1D-1131-3A4A-9303-DC0A5CD8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89D9-57EC-0513-754B-BBF8862B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6560-DE7F-4D86-89E8-7DF3F7F89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61928-65F7-C4BA-A06B-A843952BD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5F39-0B04-3C63-E957-E5FD39E5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3FF-B235-854D-A7F5-A4AB9F512A7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74DF8-7AAE-1929-13B5-F29A055F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3C393-2188-3D2C-0238-888D39E7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6D1D-1131-3A4A-9303-DC0A5CD8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7241-EFB8-8679-28A4-2B9C4C10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BEE70-6307-48A1-DB48-B284E24E8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0346C-BC51-6506-9C32-A96DCBAF3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FEA3C-634E-0467-AB13-06A6B523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3FF-B235-854D-A7F5-A4AB9F512A7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4C1D8-0B8E-9225-7180-2A95F8AA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4237F-5713-F595-F53B-41607024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6D1D-1131-3A4A-9303-DC0A5CD8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9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68EBA-C82C-7E8C-089E-BD96948C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DAE79-683E-9939-742F-3126CF4D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54B3C-1608-4E2F-E9B5-A8D32D00F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53FF-B235-854D-A7F5-A4AB9F512A7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1230-B748-FF75-1984-12ECD3507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FF81-0E05-E8AD-9327-2D2EA0739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6D1D-1131-3A4A-9303-DC0A5CD8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couver-Datajam/dashboard-workshop-das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C4314-8ECD-46E4-DC53-3A128445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DSAC + GWC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FC57D-49E9-8361-A8DB-307EAABEC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Data Visualization Workshop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7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DABA0-572F-0795-8990-29F64D1E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3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29DE-A70F-1F9D-DD2E-BB04F428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Build dashboard to analyze housing prices in Canada for the last five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3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FEBA2-9554-7D57-6DB0-01990F83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13C97A-C08F-B205-9BA7-C1581AF64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42109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51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B4980-8558-CBFA-21DD-DDE489E5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3A23F6-B6E5-7BD5-1047-F7831A297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86238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08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32D5D-0F91-9EA3-7341-EA71D59F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Link to Repository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7D57-3D3B-7B64-255C-2FFA4B94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3469027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https://github.com/Vancouver-Datajam/dashboard-workshop-dash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8D916-1B8D-BEAB-1E32-6465D03C885B}"/>
              </a:ext>
            </a:extLst>
          </p:cNvPr>
          <p:cNvSpPr txBox="1"/>
          <p:nvPr/>
        </p:nvSpPr>
        <p:spPr>
          <a:xfrm>
            <a:off x="3352800" y="6347321"/>
            <a:ext cx="5910942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did not create this workshop, but I attended a conference where this was taught to me and they have a license to copy, modify, merge, publish, distribute, sublicense, and sell copies of the software!</a:t>
            </a:r>
          </a:p>
        </p:txBody>
      </p:sp>
    </p:spTree>
    <p:extLst>
      <p:ext uri="{BB962C8B-B14F-4D97-AF65-F5344CB8AC3E}">
        <p14:creationId xmlns:p14="http://schemas.microsoft.com/office/powerpoint/2010/main" val="119528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90B6D-8ECC-2304-CABE-B67C79A5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1: Data Exploration + Visualization</a:t>
            </a: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id="{C955AD99-B7AC-5E66-70A0-28F55199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0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34DB0-F183-1D4E-5096-C5445FA8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2: Dashboard Components</a:t>
            </a:r>
          </a:p>
        </p:txBody>
      </p:sp>
    </p:spTree>
    <p:extLst>
      <p:ext uri="{BB962C8B-B14F-4D97-AF65-F5344CB8AC3E}">
        <p14:creationId xmlns:p14="http://schemas.microsoft.com/office/powerpoint/2010/main" val="363125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160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DSAC + GWC</vt:lpstr>
      <vt:lpstr>Goal</vt:lpstr>
      <vt:lpstr>Background</vt:lpstr>
      <vt:lpstr>Agenda</vt:lpstr>
      <vt:lpstr>Link to Repository</vt:lpstr>
      <vt:lpstr>Part 1: Data Exploration + Visualization</vt:lpstr>
      <vt:lpstr>Part 2: Dashboard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DSAC + GWC</dc:title>
  <dc:creator>Husain, Maajid Ali (mah2ksc)</dc:creator>
  <cp:lastModifiedBy>Husain, Maajid Ali (mah2ksc)</cp:lastModifiedBy>
  <cp:revision>1</cp:revision>
  <dcterms:created xsi:type="dcterms:W3CDTF">2022-10-06T02:06:17Z</dcterms:created>
  <dcterms:modified xsi:type="dcterms:W3CDTF">2022-10-06T03:51:30Z</dcterms:modified>
</cp:coreProperties>
</file>