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0000" y="1080000"/>
            <a:ext cx="5220000" cy="10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080000"/>
            <a:ext cx="661035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fig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10800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