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343" r:id="rId3"/>
    <p:sldId id="344" r:id="rId4"/>
    <p:sldId id="346" r:id="rId5"/>
    <p:sldId id="347" r:id="rId6"/>
    <p:sldId id="348" r:id="rId7"/>
    <p:sldId id="349" r:id="rId8"/>
    <p:sldId id="350"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4F81BD"/>
    <a:srgbClr val="E28700"/>
    <a:srgbClr val="C0504D"/>
    <a:srgbClr val="F8F8F8"/>
    <a:srgbClr val="FFE4BD"/>
    <a:srgbClr val="FFC269"/>
    <a:srgbClr val="FF462D"/>
    <a:srgbClr val="FF9900"/>
    <a:srgbClr val="A39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9980" autoAdjust="0"/>
  </p:normalViewPr>
  <p:slideViewPr>
    <p:cSldViewPr snapToGrid="0">
      <p:cViewPr varScale="1">
        <p:scale>
          <a:sx n="115" d="100"/>
          <a:sy n="115" d="100"/>
        </p:scale>
        <p:origin x="1278"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A2AF6-673B-4199-84E0-D897C4B09F13}" type="datetimeFigureOut">
              <a:rPr kumimoji="1" lang="ja-JP" altLang="en-US" smtClean="0"/>
              <a:t>2016/7/21</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A4137-9128-4B8B-A50B-D69BED01ADDD}" type="slidenum">
              <a:rPr kumimoji="1" lang="ja-JP" altLang="en-US" smtClean="0"/>
              <a:t>‹#›</a:t>
            </a:fld>
            <a:endParaRPr kumimoji="1" lang="ja-JP" altLang="en-US" dirty="0"/>
          </a:p>
        </p:txBody>
      </p:sp>
    </p:spTree>
    <p:extLst>
      <p:ext uri="{BB962C8B-B14F-4D97-AF65-F5344CB8AC3E}">
        <p14:creationId xmlns:p14="http://schemas.microsoft.com/office/powerpoint/2010/main" val="30681128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4BA4137-9128-4B8B-A50B-D69BED01ADDD}" type="slidenum">
              <a:rPr kumimoji="1" lang="ja-JP" altLang="en-US" smtClean="0"/>
              <a:t>1</a:t>
            </a:fld>
            <a:endParaRPr kumimoji="1" lang="ja-JP" altLang="en-US" dirty="0"/>
          </a:p>
        </p:txBody>
      </p:sp>
    </p:spTree>
    <p:extLst>
      <p:ext uri="{BB962C8B-B14F-4D97-AF65-F5344CB8AC3E}">
        <p14:creationId xmlns:p14="http://schemas.microsoft.com/office/powerpoint/2010/main" val="7557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55476"/>
            <a:ext cx="9141619" cy="402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9861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1050"/>
            </a:lvl1pPr>
          </a:lstStyle>
          <a:p>
            <a:endParaRPr lang="ja-JP" altLang="en-US" dirty="0"/>
          </a:p>
        </p:txBody>
      </p:sp>
      <p:sp>
        <p:nvSpPr>
          <p:cNvPr id="5" name="Footer Placeholder 4"/>
          <p:cNvSpPr>
            <a:spLocks noGrp="1"/>
          </p:cNvSpPr>
          <p:nvPr>
            <p:ph type="ftr" sz="quarter" idx="11"/>
          </p:nvPr>
        </p:nvSpPr>
        <p:spPr/>
        <p:txBody>
          <a:bodyPr/>
          <a:lstStyle>
            <a:lvl1pPr>
              <a:defRPr sz="1050"/>
            </a:lvl1pPr>
          </a:lstStyle>
          <a:p>
            <a:r>
              <a:rPr lang="ja-JP" altLang="en-US" smtClean="0"/>
              <a:t>ソフトウェアサイエンス研究会 </a:t>
            </a:r>
            <a:r>
              <a:rPr lang="en-US" altLang="ja-JP" smtClean="0"/>
              <a:t>@</a:t>
            </a:r>
            <a:r>
              <a:rPr lang="ja-JP" altLang="en-US" smtClean="0"/>
              <a:t>北海道</a:t>
            </a:r>
            <a:endParaRPr lang="en-US" altLang="ja-JP" dirty="0" smtClean="0"/>
          </a:p>
        </p:txBody>
      </p:sp>
      <p:sp>
        <p:nvSpPr>
          <p:cNvPr id="6" name="Slide Number Placeholder 5"/>
          <p:cNvSpPr>
            <a:spLocks noGrp="1"/>
          </p:cNvSpPr>
          <p:nvPr>
            <p:ph type="sldNum" sz="quarter" idx="12"/>
          </p:nvPr>
        </p:nvSpPr>
        <p:spPr/>
        <p:txBody>
          <a:bodyPr/>
          <a:lstStyle>
            <a:lvl1pPr>
              <a:defRPr sz="1800"/>
            </a:lvl1pPr>
          </a:lstStyle>
          <a:p>
            <a:fld id="{B47FA953-AD18-4B9B-A45B-AC43D146ACAF}"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9358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6" name="Slide Number Placeholder 5"/>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181297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6" name="Slide Number Placeholder 5"/>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233600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endParaRPr lang="ja-JP" altLang="en-US" dirty="0"/>
          </a:p>
        </p:txBody>
      </p:sp>
      <p:sp>
        <p:nvSpPr>
          <p:cNvPr id="5" name="Footer Placeholder 4"/>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lang="en-US" altLang="ja-JP" dirty="0" smtClean="0"/>
          </a:p>
        </p:txBody>
      </p:sp>
      <p:sp>
        <p:nvSpPr>
          <p:cNvPr id="6" name="Slide Number Placeholder 5"/>
          <p:cNvSpPr>
            <a:spLocks noGrp="1"/>
          </p:cNvSpPr>
          <p:nvPr>
            <p:ph type="sldNum" sz="quarter" idx="12"/>
          </p:nvPr>
        </p:nvSpPr>
        <p:spPr/>
        <p:txBody>
          <a:bodyPr/>
          <a:lstStyle/>
          <a:p>
            <a:fld id="{B47FA953-AD18-4B9B-A45B-AC43D146ACAF}" type="slidenum">
              <a:rPr lang="ja-JP" altLang="en-US" smtClean="0"/>
              <a:pPr/>
              <a:t>‹#›</a:t>
            </a:fld>
            <a:endParaRPr lang="ja-JP" altLang="en-US" dirty="0"/>
          </a:p>
        </p:txBody>
      </p:sp>
    </p:spTree>
    <p:extLst>
      <p:ext uri="{BB962C8B-B14F-4D97-AF65-F5344CB8AC3E}">
        <p14:creationId xmlns:p14="http://schemas.microsoft.com/office/powerpoint/2010/main" val="22518648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ja-JP" altLang="en-US" dirty="0"/>
          </a:p>
        </p:txBody>
      </p:sp>
      <p:sp>
        <p:nvSpPr>
          <p:cNvPr id="5" name="Footer Placeholder 4"/>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6" name="Slide Number Placeholder 5"/>
          <p:cNvSpPr>
            <a:spLocks noGrp="1"/>
          </p:cNvSpPr>
          <p:nvPr>
            <p:ph type="sldNum" sz="quarter" idx="12"/>
          </p:nvPr>
        </p:nvSpPr>
        <p:spPr/>
        <p:txBody>
          <a:bodyPr/>
          <a:lstStyle/>
          <a:p>
            <a:fld id="{B47FA953-AD18-4B9B-A45B-AC43D146ACAF}"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0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dirty="0"/>
          </a:p>
        </p:txBody>
      </p:sp>
      <p:sp>
        <p:nvSpPr>
          <p:cNvPr id="6" name="Footer Placeholder 5"/>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7" name="Slide Number Placeholder 6"/>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3786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dirty="0"/>
          </a:p>
        </p:txBody>
      </p:sp>
      <p:sp>
        <p:nvSpPr>
          <p:cNvPr id="8" name="Footer Placeholder 7"/>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9" name="Slide Number Placeholder 8"/>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392164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dirty="0"/>
          </a:p>
        </p:txBody>
      </p:sp>
      <p:sp>
        <p:nvSpPr>
          <p:cNvPr id="4" name="Footer Placeholder 3"/>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5" name="Slide Number Placeholder 4"/>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268871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9" name="Slide Number Placeholder 8"/>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110463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365799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dirty="0"/>
          </a:p>
        </p:txBody>
      </p:sp>
      <p:sp>
        <p:nvSpPr>
          <p:cNvPr id="6" name="Footer Placeholder 5"/>
          <p:cNvSpPr>
            <a:spLocks noGrp="1"/>
          </p:cNvSpPr>
          <p:nvPr>
            <p:ph type="ftr" sz="quarter" idx="11"/>
          </p:nvPr>
        </p:nvSpPr>
        <p:spPr/>
        <p:txBody>
          <a:bodyPr/>
          <a:lstStyle/>
          <a:p>
            <a:r>
              <a:rPr lang="ja-JP" altLang="en-US" smtClean="0"/>
              <a:t>ソフトウェアサイエンス研究会 </a:t>
            </a:r>
            <a:r>
              <a:rPr lang="en-US" altLang="ja-JP" smtClean="0"/>
              <a:t>@</a:t>
            </a:r>
            <a:r>
              <a:rPr lang="ja-JP" altLang="en-US" smtClean="0"/>
              <a:t>北海道</a:t>
            </a:r>
            <a:endParaRPr kumimoji="1" lang="ja-JP" altLang="en-US" dirty="0"/>
          </a:p>
        </p:txBody>
      </p:sp>
      <p:sp>
        <p:nvSpPr>
          <p:cNvPr id="7" name="Slide Number Placeholder 6"/>
          <p:cNvSpPr>
            <a:spLocks noGrp="1"/>
          </p:cNvSpPr>
          <p:nvPr>
            <p:ph type="sldNum" sz="quarter" idx="12"/>
          </p:nvPr>
        </p:nvSpPr>
        <p:spPr/>
        <p:txBody>
          <a:bodyPr/>
          <a:lstStyle/>
          <a:p>
            <a:fld id="{B47FA953-AD18-4B9B-A45B-AC43D146ACAF}" type="slidenum">
              <a:rPr kumimoji="1" lang="ja-JP" altLang="en-US" smtClean="0"/>
              <a:t>‹#›</a:t>
            </a:fld>
            <a:endParaRPr kumimoji="1" lang="ja-JP" altLang="en-US" dirty="0"/>
          </a:p>
        </p:txBody>
      </p:sp>
    </p:spTree>
    <p:extLst>
      <p:ext uri="{BB962C8B-B14F-4D97-AF65-F5344CB8AC3E}">
        <p14:creationId xmlns:p14="http://schemas.microsoft.com/office/powerpoint/2010/main" val="2275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400841"/>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59" y="399240"/>
            <a:ext cx="7543800" cy="727809"/>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288881"/>
            <a:ext cx="7543801" cy="5012345"/>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525785"/>
            <a:ext cx="1854203" cy="299126"/>
          </a:xfrm>
          <a:prstGeom prst="rect">
            <a:avLst/>
          </a:prstGeom>
        </p:spPr>
        <p:txBody>
          <a:bodyPr vert="horz" lIns="91440" tIns="45720" rIns="91440" bIns="45720" rtlCol="0" anchor="ctr"/>
          <a:lstStyle>
            <a:lvl1pPr algn="l">
              <a:defRPr sz="1050">
                <a:solidFill>
                  <a:srgbClr val="FFFFFF"/>
                </a:solidFill>
              </a:defRPr>
            </a:lvl1pPr>
          </a:lstStyle>
          <a:p>
            <a:endParaRPr lang="ja-JP" altLang="en-US" dirty="0"/>
          </a:p>
        </p:txBody>
      </p:sp>
      <p:sp>
        <p:nvSpPr>
          <p:cNvPr id="5" name="Footer Placeholder 4"/>
          <p:cNvSpPr>
            <a:spLocks noGrp="1"/>
          </p:cNvSpPr>
          <p:nvPr>
            <p:ph type="ftr" sz="quarter" idx="3"/>
          </p:nvPr>
        </p:nvSpPr>
        <p:spPr>
          <a:xfrm>
            <a:off x="2764639" y="6525785"/>
            <a:ext cx="3617103" cy="299126"/>
          </a:xfrm>
          <a:prstGeom prst="rect">
            <a:avLst/>
          </a:prstGeom>
        </p:spPr>
        <p:txBody>
          <a:bodyPr vert="horz" lIns="91440" tIns="45720" rIns="91440" bIns="45720" rtlCol="0" anchor="ctr"/>
          <a:lstStyle>
            <a:lvl1pPr algn="ctr">
              <a:defRPr sz="1050" cap="all" baseline="0">
                <a:solidFill>
                  <a:srgbClr val="FFFFFF"/>
                </a:solidFill>
              </a:defRPr>
            </a:lvl1pPr>
          </a:lstStyle>
          <a:p>
            <a:r>
              <a:rPr lang="ja-JP" altLang="en-US" dirty="0" smtClean="0"/>
              <a:t>ソフトウェアサイエンス研究会 </a:t>
            </a:r>
            <a:r>
              <a:rPr lang="en-US" altLang="ja-JP" dirty="0" smtClean="0"/>
              <a:t>@</a:t>
            </a:r>
            <a:r>
              <a:rPr lang="ja-JP" altLang="en-US" dirty="0" smtClean="0"/>
              <a:t>北海道</a:t>
            </a:r>
            <a:endParaRPr lang="en-US" altLang="ja-JP" dirty="0" smtClean="0"/>
          </a:p>
        </p:txBody>
      </p:sp>
      <p:sp>
        <p:nvSpPr>
          <p:cNvPr id="6" name="Slide Number Placeholder 5"/>
          <p:cNvSpPr>
            <a:spLocks noGrp="1"/>
          </p:cNvSpPr>
          <p:nvPr>
            <p:ph type="sldNum" sz="quarter" idx="4"/>
          </p:nvPr>
        </p:nvSpPr>
        <p:spPr>
          <a:xfrm>
            <a:off x="7425344" y="6525785"/>
            <a:ext cx="984019" cy="299126"/>
          </a:xfrm>
          <a:prstGeom prst="rect">
            <a:avLst/>
          </a:prstGeom>
        </p:spPr>
        <p:txBody>
          <a:bodyPr vert="horz" lIns="91440" tIns="45720" rIns="91440" bIns="45720" rtlCol="0" anchor="ctr"/>
          <a:lstStyle>
            <a:lvl1pPr algn="r">
              <a:defRPr sz="1800">
                <a:solidFill>
                  <a:srgbClr val="FFFFFF"/>
                </a:solidFill>
              </a:defRPr>
            </a:lvl1pPr>
          </a:lstStyle>
          <a:p>
            <a:fld id="{B47FA953-AD18-4B9B-A45B-AC43D146ACAF}" type="slidenum">
              <a:rPr lang="ja-JP" altLang="en-US" smtClean="0"/>
              <a:pPr/>
              <a:t>‹#›</a:t>
            </a:fld>
            <a:endParaRPr lang="ja-JP" altLang="en-US" dirty="0"/>
          </a:p>
        </p:txBody>
      </p:sp>
      <p:cxnSp>
        <p:nvCxnSpPr>
          <p:cNvPr id="10" name="Straight Connector 9"/>
          <p:cNvCxnSpPr/>
          <p:nvPr/>
        </p:nvCxnSpPr>
        <p:spPr>
          <a:xfrm>
            <a:off x="895149" y="118099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800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3600" b="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3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11500" spc="0" dirty="0" err="1" smtClean="0"/>
              <a:t>BTtrax</a:t>
            </a:r>
            <a:endParaRPr kumimoji="1" lang="ja-JP" altLang="en-US" sz="11500" spc="0" dirty="0"/>
          </a:p>
        </p:txBody>
      </p:sp>
      <p:sp>
        <p:nvSpPr>
          <p:cNvPr id="3" name="サブタイトル 2"/>
          <p:cNvSpPr>
            <a:spLocks noGrp="1"/>
          </p:cNvSpPr>
          <p:nvPr>
            <p:ph type="subTitle" idx="1"/>
          </p:nvPr>
        </p:nvSpPr>
        <p:spPr>
          <a:xfrm>
            <a:off x="825038" y="4455620"/>
            <a:ext cx="7543800" cy="1613485"/>
          </a:xfrm>
        </p:spPr>
        <p:txBody>
          <a:bodyPr>
            <a:normAutofit/>
          </a:bodyPr>
          <a:lstStyle/>
          <a:p>
            <a:r>
              <a:rPr lang="ja-JP" altLang="en-US" dirty="0">
                <a:solidFill>
                  <a:srgbClr val="64647F"/>
                </a:solidFill>
              </a:rPr>
              <a:t>東京</a:t>
            </a:r>
            <a:r>
              <a:rPr lang="ja-JP" altLang="en-US" dirty="0" smtClean="0">
                <a:solidFill>
                  <a:srgbClr val="64647F"/>
                </a:solidFill>
              </a:rPr>
              <a:t>工業大学 情報理工学院 情報工学系</a:t>
            </a:r>
            <a:endParaRPr lang="en-US" altLang="ja-JP" dirty="0" smtClean="0">
              <a:solidFill>
                <a:srgbClr val="64647F"/>
              </a:solidFill>
            </a:endParaRPr>
          </a:p>
          <a:p>
            <a:r>
              <a:rPr kumimoji="1" lang="ja-JP" altLang="en-US" dirty="0" smtClean="0">
                <a:solidFill>
                  <a:srgbClr val="64647F"/>
                </a:solidFill>
              </a:rPr>
              <a:t>中野 </a:t>
            </a:r>
            <a:r>
              <a:rPr kumimoji="1" lang="ja-JP" altLang="en-US" dirty="0" smtClean="0">
                <a:solidFill>
                  <a:srgbClr val="64647F"/>
                </a:solidFill>
              </a:rPr>
              <a:t>真</a:t>
            </a:r>
            <a:r>
              <a:rPr kumimoji="1" lang="ja-JP" altLang="en-US" dirty="0" smtClean="0">
                <a:solidFill>
                  <a:srgbClr val="64647F"/>
                </a:solidFill>
              </a:rPr>
              <a:t>明</a:t>
            </a:r>
            <a:r>
              <a:rPr lang="ja-JP" altLang="en-US" dirty="0" smtClean="0">
                <a:solidFill>
                  <a:srgbClr val="64647F"/>
                </a:solidFill>
              </a:rPr>
              <a:t>貴</a:t>
            </a:r>
            <a:endParaRPr lang="en-US" altLang="ja-JP" dirty="0" smtClean="0">
              <a:solidFill>
                <a:srgbClr val="64647F"/>
              </a:solidFill>
            </a:endParaRPr>
          </a:p>
          <a:p>
            <a:endParaRPr kumimoji="1" lang="ja-JP" altLang="en-US" dirty="0">
              <a:solidFill>
                <a:srgbClr val="64647F"/>
              </a:solidFill>
            </a:endParaRPr>
          </a:p>
        </p:txBody>
      </p:sp>
      <p:sp>
        <p:nvSpPr>
          <p:cNvPr id="4" name="スライド番号プレースホルダー 3"/>
          <p:cNvSpPr>
            <a:spLocks noGrp="1"/>
          </p:cNvSpPr>
          <p:nvPr>
            <p:ph type="sldNum" sz="quarter" idx="12"/>
          </p:nvPr>
        </p:nvSpPr>
        <p:spPr/>
        <p:txBody>
          <a:bodyPr/>
          <a:lstStyle/>
          <a:p>
            <a:fld id="{B47FA953-AD18-4B9B-A45B-AC43D146ACAF}" type="slidenum">
              <a:rPr lang="ja-JP" altLang="en-US" smtClean="0"/>
              <a:pPr/>
              <a:t>1</a:t>
            </a:fld>
            <a:endParaRPr lang="ja-JP" altLang="en-US" dirty="0"/>
          </a:p>
        </p:txBody>
      </p:sp>
    </p:spTree>
    <p:extLst>
      <p:ext uri="{BB962C8B-B14F-4D97-AF65-F5344CB8AC3E}">
        <p14:creationId xmlns:p14="http://schemas.microsoft.com/office/powerpoint/2010/main" val="422124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BTtrax</a:t>
            </a:r>
            <a:endParaRPr kumimoji="1" lang="ja-JP" altLang="en-US" dirty="0"/>
          </a:p>
        </p:txBody>
      </p:sp>
      <p:sp>
        <p:nvSpPr>
          <p:cNvPr id="3" name="コンテンツ プレースホルダー 2"/>
          <p:cNvSpPr>
            <a:spLocks noGrp="1"/>
          </p:cNvSpPr>
          <p:nvPr>
            <p:ph idx="1"/>
          </p:nvPr>
        </p:nvSpPr>
        <p:spPr>
          <a:xfrm>
            <a:off x="822959" y="1288881"/>
            <a:ext cx="7663315" cy="5012345"/>
          </a:xfrm>
        </p:spPr>
        <p:txBody>
          <a:bodyPr>
            <a:normAutofit/>
          </a:bodyPr>
          <a:lstStyle/>
          <a:p>
            <a:pPr>
              <a:buFont typeface="Arial" panose="020B0604020202020204" pitchFamily="34" charset="0"/>
              <a:buChar char="•"/>
            </a:pPr>
            <a:r>
              <a:rPr lang="ja-JP" altLang="en-US" dirty="0" smtClean="0">
                <a:latin typeface="+mj-lt"/>
              </a:rPr>
              <a:t> </a:t>
            </a:r>
            <a:r>
              <a:rPr lang="en-US" altLang="ja-JP" dirty="0" smtClean="0">
                <a:latin typeface="+mj-lt"/>
              </a:rPr>
              <a:t>Bluetooth</a:t>
            </a:r>
            <a:r>
              <a:rPr lang="ja-JP" altLang="en-US" dirty="0" smtClean="0">
                <a:latin typeface="+mj-lt"/>
              </a:rPr>
              <a:t>で通信して、　　　　　　　　　　　　　　　</a:t>
            </a:r>
            <a:r>
              <a:rPr lang="en-US" altLang="ja-JP" dirty="0" err="1" smtClean="0">
                <a:latin typeface="+mj-lt"/>
              </a:rPr>
              <a:t>Trax</a:t>
            </a:r>
            <a:r>
              <a:rPr lang="ja-JP" altLang="en-US" dirty="0" smtClean="0">
                <a:latin typeface="+mj-lt"/>
              </a:rPr>
              <a:t>ゲーム</a:t>
            </a:r>
            <a:r>
              <a:rPr lang="ja-JP" altLang="en-US" dirty="0" smtClean="0">
                <a:latin typeface="+mj-lt"/>
              </a:rPr>
              <a:t>をするアプリ</a:t>
            </a:r>
            <a:endParaRPr kumimoji="1" lang="en-US" altLang="ja-JP" dirty="0" smtClean="0">
              <a:latin typeface="+mj-lt"/>
            </a:endParaRPr>
          </a:p>
          <a:p>
            <a:pPr>
              <a:buFont typeface="Arial" panose="020B0604020202020204" pitchFamily="34" charset="0"/>
              <a:buChar char="•"/>
            </a:pPr>
            <a:r>
              <a:rPr lang="en-US" altLang="ja-JP" dirty="0">
                <a:latin typeface="+mj-lt"/>
              </a:rPr>
              <a:t> </a:t>
            </a:r>
            <a:r>
              <a:rPr lang="en-US" altLang="ja-JP" dirty="0" smtClean="0">
                <a:latin typeface="+mj-lt"/>
              </a:rPr>
              <a:t>Bluetooth</a:t>
            </a:r>
            <a:r>
              <a:rPr lang="ja-JP" altLang="en-US" dirty="0" smtClean="0">
                <a:latin typeface="+mj-lt"/>
              </a:rPr>
              <a:t>を使わずに　　　　　　　　　　　　　　　　　　　　　　　　　　　一台のみでの対戦を　　　　　　　　　　　　　　　　　　　　　　　　　　　　　する事もできる</a:t>
            </a:r>
            <a:endParaRPr lang="en-US" altLang="ja-JP" dirty="0" smtClean="0">
              <a:latin typeface="+mj-lt"/>
            </a:endParaRPr>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2</a:t>
            </a:fld>
            <a:endParaRPr lang="ja-JP" altLang="en-US"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8389" y="1199404"/>
            <a:ext cx="3893473" cy="5191298"/>
          </a:xfrm>
          <a:prstGeom prst="rect">
            <a:avLst/>
          </a:prstGeom>
        </p:spPr>
      </p:pic>
    </p:spTree>
    <p:extLst>
      <p:ext uri="{BB962C8B-B14F-4D97-AF65-F5344CB8AC3E}">
        <p14:creationId xmlns:p14="http://schemas.microsoft.com/office/powerpoint/2010/main" val="1206209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Trax</a:t>
            </a:r>
            <a:r>
              <a:rPr kumimoji="1" lang="ja-JP" altLang="en-US" dirty="0" smtClean="0"/>
              <a:t>ゲーム</a:t>
            </a:r>
            <a:endParaRPr kumimoji="1" lang="ja-JP" altLang="en-US" dirty="0"/>
          </a:p>
        </p:txBody>
      </p:sp>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kumimoji="1" lang="en-US" altLang="ja-JP" dirty="0" smtClean="0"/>
              <a:t> </a:t>
            </a:r>
            <a:r>
              <a:rPr kumimoji="1" lang="ja-JP" altLang="en-US" dirty="0" smtClean="0"/>
              <a:t>二人対戦用ゲーム</a:t>
            </a:r>
            <a:endParaRPr kumimoji="1" lang="en-US" altLang="ja-JP" dirty="0" smtClean="0"/>
          </a:p>
          <a:p>
            <a:pPr lvl="1">
              <a:buFont typeface="Wingdings" panose="05000000000000000000" pitchFamily="2" charset="2"/>
              <a:buChar char="Ø"/>
            </a:pPr>
            <a:r>
              <a:rPr lang="ja-JP" altLang="en-US" dirty="0"/>
              <a:t>　</a:t>
            </a:r>
            <a:r>
              <a:rPr lang="ja-JP" altLang="en-US" dirty="0" smtClean="0"/>
              <a:t>赤色</a:t>
            </a:r>
            <a:r>
              <a:rPr lang="ja-JP" altLang="en-US" dirty="0"/>
              <a:t>か</a:t>
            </a:r>
            <a:r>
              <a:rPr lang="ja-JP" altLang="en-US" dirty="0" smtClean="0"/>
              <a:t>白色が割り当てられる</a:t>
            </a:r>
            <a:endParaRPr kumimoji="1" lang="en-US" altLang="ja-JP" dirty="0" smtClean="0"/>
          </a:p>
          <a:p>
            <a:pPr>
              <a:buFont typeface="Arial" panose="020B0604020202020204" pitchFamily="34" charset="0"/>
              <a:buChar char="•"/>
            </a:pPr>
            <a:r>
              <a:rPr lang="en-US" altLang="ja-JP" dirty="0" smtClean="0"/>
              <a:t> </a:t>
            </a:r>
            <a:r>
              <a:rPr lang="ja-JP" altLang="en-US" dirty="0" smtClean="0"/>
              <a:t>プレイヤーはタイルを交互に置く</a:t>
            </a:r>
            <a:endParaRPr lang="en-US" altLang="ja-JP" b="1" dirty="0" smtClean="0"/>
          </a:p>
          <a:p>
            <a:pPr lvl="1">
              <a:buFont typeface="Wingdings" panose="05000000000000000000" pitchFamily="2" charset="2"/>
              <a:buChar char="Ø"/>
            </a:pPr>
            <a:r>
              <a:rPr lang="ja-JP" altLang="en-US" dirty="0" smtClean="0"/>
              <a:t>　</a:t>
            </a:r>
            <a:r>
              <a:rPr lang="ja-JP" altLang="en-US" dirty="0" smtClean="0"/>
              <a:t>タイルは</a:t>
            </a:r>
            <a:r>
              <a:rPr lang="en-US" altLang="ja-JP" dirty="0" smtClean="0"/>
              <a:t>2</a:t>
            </a:r>
            <a:r>
              <a:rPr lang="ja-JP" altLang="en-US" dirty="0" smtClean="0"/>
              <a:t>種類</a:t>
            </a:r>
            <a:endParaRPr lang="en-US" altLang="ja-JP" dirty="0" smtClean="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smtClean="0"/>
          </a:p>
          <a:p>
            <a:pPr lvl="1">
              <a:buFont typeface="Wingdings" panose="05000000000000000000" pitchFamily="2" charset="2"/>
              <a:buChar char="Ø"/>
            </a:pPr>
            <a:endParaRPr lang="en-US" altLang="ja-JP" dirty="0"/>
          </a:p>
          <a:p>
            <a:pPr>
              <a:buFont typeface="Arial" panose="020B0604020202020204" pitchFamily="34" charset="0"/>
              <a:buChar char="•"/>
            </a:pPr>
            <a:r>
              <a:rPr lang="en-US" altLang="ja-JP" dirty="0" smtClean="0"/>
              <a:t> </a:t>
            </a:r>
            <a:r>
              <a:rPr lang="ja-JP" altLang="en-US" dirty="0" smtClean="0"/>
              <a:t>目的</a:t>
            </a:r>
            <a:r>
              <a:rPr lang="ja-JP" altLang="en-US" dirty="0"/>
              <a:t>：</a:t>
            </a:r>
            <a:r>
              <a:rPr lang="ja-JP" altLang="en-US" dirty="0" smtClean="0"/>
              <a:t>タイルに描かれた線を繋げて相手より　　先にループを作る</a:t>
            </a:r>
            <a:endParaRPr lang="en-US" altLang="ja-JP" dirty="0" smtClean="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3</a:t>
            </a:fld>
            <a:endParaRPr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112" y="3135689"/>
            <a:ext cx="952381" cy="952381"/>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436" y="3135688"/>
            <a:ext cx="952381" cy="952381"/>
          </a:xfrm>
          <a:prstGeom prst="rect">
            <a:avLst/>
          </a:prstGeom>
        </p:spPr>
      </p:pic>
      <p:sp>
        <p:nvSpPr>
          <p:cNvPr id="11" name="テキスト ボックス 10"/>
          <p:cNvSpPr txBox="1"/>
          <p:nvPr/>
        </p:nvSpPr>
        <p:spPr>
          <a:xfrm>
            <a:off x="2660967" y="3427213"/>
            <a:ext cx="1568741" cy="369332"/>
          </a:xfrm>
          <a:prstGeom prst="rect">
            <a:avLst/>
          </a:prstGeom>
          <a:noFill/>
        </p:spPr>
        <p:txBody>
          <a:bodyPr wrap="square" rtlCol="0">
            <a:spAutoFit/>
          </a:bodyPr>
          <a:lstStyle/>
          <a:p>
            <a:r>
              <a:rPr lang="ja-JP" altLang="en-US" dirty="0"/>
              <a:t>十</a:t>
            </a:r>
            <a:r>
              <a:rPr lang="ja-JP" altLang="en-US" dirty="0" smtClean="0"/>
              <a:t>字タイル</a:t>
            </a:r>
            <a:endParaRPr kumimoji="1" lang="ja-JP" altLang="en-US" dirty="0"/>
          </a:p>
        </p:txBody>
      </p:sp>
      <p:sp>
        <p:nvSpPr>
          <p:cNvPr id="12" name="テキスト ボックス 11"/>
          <p:cNvSpPr txBox="1"/>
          <p:nvPr/>
        </p:nvSpPr>
        <p:spPr>
          <a:xfrm>
            <a:off x="6116886" y="3427212"/>
            <a:ext cx="1568741" cy="369332"/>
          </a:xfrm>
          <a:prstGeom prst="rect">
            <a:avLst/>
          </a:prstGeom>
          <a:noFill/>
        </p:spPr>
        <p:txBody>
          <a:bodyPr wrap="square" rtlCol="0">
            <a:spAutoFit/>
          </a:bodyPr>
          <a:lstStyle/>
          <a:p>
            <a:r>
              <a:rPr lang="ja-JP" altLang="en-US" dirty="0"/>
              <a:t>曲線</a:t>
            </a:r>
            <a:r>
              <a:rPr lang="ja-JP" altLang="en-US" dirty="0" smtClean="0"/>
              <a:t>タイル</a:t>
            </a:r>
            <a:endParaRPr kumimoji="1" lang="ja-JP" altLang="en-US" dirty="0"/>
          </a:p>
        </p:txBody>
      </p:sp>
    </p:spTree>
    <p:extLst>
      <p:ext uri="{BB962C8B-B14F-4D97-AF65-F5344CB8AC3E}">
        <p14:creationId xmlns:p14="http://schemas.microsoft.com/office/powerpoint/2010/main" val="89768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lang="ja-JP" altLang="en-US" dirty="0" smtClean="0"/>
              <a:t> タイルを置く時はすでに置かれているタイルに接するように置く</a:t>
            </a:r>
            <a:endParaRPr lang="en-US" altLang="ja-JP" b="1" dirty="0" smtClean="0"/>
          </a:p>
          <a:p>
            <a:pPr lvl="1">
              <a:buFont typeface="Wingdings" panose="05000000000000000000" pitchFamily="2" charset="2"/>
              <a:buChar char="Ø"/>
            </a:pPr>
            <a:r>
              <a:rPr lang="ja-JP" altLang="en-US" dirty="0" smtClean="0"/>
              <a:t>　</a:t>
            </a:r>
            <a:r>
              <a:rPr lang="ja-JP" altLang="en-US" dirty="0" smtClean="0"/>
              <a:t>置いた時色がつながっていないと</a:t>
            </a:r>
            <a:r>
              <a:rPr lang="en-US" altLang="ja-JP" dirty="0" smtClean="0"/>
              <a:t>NG</a:t>
            </a:r>
            <a:endParaRPr lang="en-US" altLang="ja-JP" dirty="0" smtClean="0"/>
          </a:p>
        </p:txBody>
      </p:sp>
      <p:sp>
        <p:nvSpPr>
          <p:cNvPr id="5" name="正方形/長方形 4"/>
          <p:cNvSpPr/>
          <p:nvPr/>
        </p:nvSpPr>
        <p:spPr>
          <a:xfrm>
            <a:off x="3383408" y="3818198"/>
            <a:ext cx="905864" cy="90586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タイルの置き方</a:t>
            </a:r>
            <a:endParaRPr kumimoji="1" lang="ja-JP" altLang="en-US" dirty="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4</a:t>
            </a:fld>
            <a:endParaRPr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401" y="2842672"/>
            <a:ext cx="952381" cy="952381"/>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366782" y="5461124"/>
            <a:ext cx="952381" cy="952381"/>
          </a:xfrm>
          <a:prstGeom prst="rect">
            <a:avLst/>
          </a:prstGeom>
        </p:spPr>
      </p:pic>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782" y="2842671"/>
            <a:ext cx="952381" cy="95238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401" y="3795053"/>
            <a:ext cx="952381" cy="952381"/>
          </a:xfrm>
          <a:prstGeom prst="rect">
            <a:avLst/>
          </a:prstGeom>
        </p:spPr>
      </p:pic>
      <p:sp>
        <p:nvSpPr>
          <p:cNvPr id="4" name="右矢印 3"/>
          <p:cNvSpPr/>
          <p:nvPr/>
        </p:nvSpPr>
        <p:spPr>
          <a:xfrm rot="16200000">
            <a:off x="3508491" y="4859630"/>
            <a:ext cx="668968" cy="457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4140" y="4909266"/>
            <a:ext cx="2776451" cy="646331"/>
          </a:xfrm>
          <a:prstGeom prst="rect">
            <a:avLst/>
          </a:prstGeom>
          <a:noFill/>
        </p:spPr>
        <p:txBody>
          <a:bodyPr wrap="square" rtlCol="0">
            <a:spAutoFit/>
          </a:bodyPr>
          <a:lstStyle/>
          <a:p>
            <a:r>
              <a:rPr lang="ja-JP" altLang="en-US" dirty="0"/>
              <a:t>既</a:t>
            </a:r>
            <a:r>
              <a:rPr lang="ja-JP" altLang="en-US" dirty="0" smtClean="0"/>
              <a:t>に置かれているタイルと色のつながりを合わせる</a:t>
            </a:r>
            <a:endParaRPr kumimoji="1" lang="ja-JP" altLang="en-US" dirty="0"/>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308803" y="3818198"/>
            <a:ext cx="952381" cy="952381"/>
          </a:xfrm>
          <a:prstGeom prst="rect">
            <a:avLst/>
          </a:prstGeom>
        </p:spPr>
      </p:pic>
      <p:sp>
        <p:nvSpPr>
          <p:cNvPr id="8" name="右矢印 7"/>
          <p:cNvSpPr/>
          <p:nvPr/>
        </p:nvSpPr>
        <p:spPr>
          <a:xfrm rot="10800000">
            <a:off x="4438996" y="4003441"/>
            <a:ext cx="1584120" cy="58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乗算記号 19"/>
          <p:cNvSpPr/>
          <p:nvPr/>
        </p:nvSpPr>
        <p:spPr>
          <a:xfrm>
            <a:off x="4761774" y="3748852"/>
            <a:ext cx="1091069" cy="1091069"/>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5552944" y="4909266"/>
            <a:ext cx="2620084" cy="646331"/>
          </a:xfrm>
          <a:prstGeom prst="rect">
            <a:avLst/>
          </a:prstGeom>
          <a:noFill/>
        </p:spPr>
        <p:txBody>
          <a:bodyPr wrap="square" rtlCol="0">
            <a:spAutoFit/>
          </a:bodyPr>
          <a:lstStyle/>
          <a:p>
            <a:pPr algn="ctr"/>
            <a:r>
              <a:rPr kumimoji="1" lang="ja-JP" altLang="en-US" dirty="0" smtClean="0"/>
              <a:t>色が合わないので</a:t>
            </a:r>
            <a:endParaRPr kumimoji="1" lang="en-US" altLang="ja-JP" dirty="0" smtClean="0"/>
          </a:p>
          <a:p>
            <a:pPr algn="ctr"/>
            <a:r>
              <a:rPr kumimoji="1" lang="ja-JP" altLang="en-US" dirty="0" smtClean="0"/>
              <a:t>こういうタイルは</a:t>
            </a:r>
            <a:r>
              <a:rPr lang="ja-JP" altLang="en-US" dirty="0"/>
              <a:t>置</a:t>
            </a:r>
            <a:r>
              <a:rPr lang="ja-JP" altLang="en-US" dirty="0" smtClean="0"/>
              <a:t>けない</a:t>
            </a:r>
            <a:endParaRPr kumimoji="1" lang="ja-JP" altLang="en-US" dirty="0"/>
          </a:p>
        </p:txBody>
      </p:sp>
    </p:spTree>
    <p:extLst>
      <p:ext uri="{BB962C8B-B14F-4D97-AF65-F5344CB8AC3E}">
        <p14:creationId xmlns:p14="http://schemas.microsoft.com/office/powerpoint/2010/main" val="408302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lang="ja-JP" altLang="en-US" dirty="0" smtClean="0"/>
              <a:t> タイルを置いた時に、置くことのできるタイルが一種類に決まる部分があればそこに自動配置</a:t>
            </a:r>
            <a:endParaRPr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lang="en-US" altLang="ja-JP" dirty="0" smtClean="0"/>
          </a:p>
          <a:p>
            <a:pPr>
              <a:buFont typeface="Arial" panose="020B0604020202020204" pitchFamily="34" charset="0"/>
              <a:buChar char="•"/>
            </a:pPr>
            <a:r>
              <a:rPr lang="ja-JP" altLang="en-US" dirty="0" smtClean="0"/>
              <a:t>自動</a:t>
            </a:r>
            <a:r>
              <a:rPr lang="ja-JP" altLang="en-US" dirty="0"/>
              <a:t>配置</a:t>
            </a:r>
            <a:r>
              <a:rPr lang="ja-JP" altLang="en-US" dirty="0" smtClean="0"/>
              <a:t>は連鎖する</a:t>
            </a:r>
            <a:endParaRPr lang="en-US" altLang="ja-JP" dirty="0" smtClean="0"/>
          </a:p>
          <a:p>
            <a:pPr lvl="1">
              <a:buFont typeface="Wingdings" panose="05000000000000000000" pitchFamily="2" charset="2"/>
              <a:buChar char="Ø"/>
            </a:pPr>
            <a:r>
              <a:rPr lang="ja-JP" altLang="en-US" dirty="0"/>
              <a:t>　</a:t>
            </a:r>
            <a:r>
              <a:rPr lang="ja-JP" altLang="en-US" dirty="0" smtClean="0"/>
              <a:t>自動配置できなくなるまで自動配置を繰り返す</a:t>
            </a:r>
            <a:endParaRPr lang="en-US" altLang="ja-JP" dirty="0" smtClean="0"/>
          </a:p>
          <a:p>
            <a:pPr marL="0" indent="0">
              <a:buNone/>
            </a:pPr>
            <a:endParaRPr lang="en-US" altLang="ja-JP" dirty="0" smtClean="0"/>
          </a:p>
        </p:txBody>
      </p:sp>
      <p:sp>
        <p:nvSpPr>
          <p:cNvPr id="5" name="正方形/長方形 4"/>
          <p:cNvSpPr/>
          <p:nvPr/>
        </p:nvSpPr>
        <p:spPr>
          <a:xfrm>
            <a:off x="2561121" y="3344802"/>
            <a:ext cx="905864" cy="90586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タイルの自動配置</a:t>
            </a:r>
            <a:endParaRPr kumimoji="1" lang="ja-JP" altLang="en-US" dirty="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5</a:t>
            </a:fld>
            <a:endParaRPr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01" y="2366480"/>
            <a:ext cx="952381" cy="952381"/>
          </a:xfrm>
          <a:prstGeom prst="rect">
            <a:avLst/>
          </a:prstGeom>
        </p:spPr>
      </p:pic>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182" y="2365824"/>
            <a:ext cx="952381" cy="95238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592114" y="3317067"/>
            <a:ext cx="952381" cy="952381"/>
          </a:xfrm>
          <a:prstGeom prst="rect">
            <a:avLst/>
          </a:prstGeom>
        </p:spPr>
      </p:pic>
      <p:sp>
        <p:nvSpPr>
          <p:cNvPr id="4" name="右矢印 3"/>
          <p:cNvSpPr/>
          <p:nvPr/>
        </p:nvSpPr>
        <p:spPr>
          <a:xfrm rot="10800000">
            <a:off x="3515448" y="2337507"/>
            <a:ext cx="1803155" cy="457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379951" y="2202390"/>
            <a:ext cx="3705860" cy="369332"/>
          </a:xfrm>
          <a:prstGeom prst="rect">
            <a:avLst/>
          </a:prstGeom>
          <a:noFill/>
        </p:spPr>
        <p:txBody>
          <a:bodyPr wrap="square" rtlCol="0">
            <a:spAutoFit/>
          </a:bodyPr>
          <a:lstStyle/>
          <a:p>
            <a:r>
              <a:rPr lang="ja-JP" altLang="en-US" dirty="0" smtClean="0"/>
              <a:t>今このタイルを配置したとする</a:t>
            </a:r>
            <a:endParaRPr kumimoji="1" lang="ja-JP" altLang="en-US" dirty="0"/>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603" y="3317066"/>
            <a:ext cx="952381" cy="952381"/>
          </a:xfrm>
          <a:prstGeom prst="rect">
            <a:avLst/>
          </a:prstGeom>
        </p:spPr>
      </p:pic>
      <p:sp>
        <p:nvSpPr>
          <p:cNvPr id="8" name="右矢印 7"/>
          <p:cNvSpPr/>
          <p:nvPr/>
        </p:nvSpPr>
        <p:spPr>
          <a:xfrm rot="10800000">
            <a:off x="3527103" y="3502311"/>
            <a:ext cx="1584120" cy="58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6355870" y="3502311"/>
            <a:ext cx="2620084" cy="646331"/>
          </a:xfrm>
          <a:prstGeom prst="rect">
            <a:avLst/>
          </a:prstGeom>
          <a:noFill/>
        </p:spPr>
        <p:txBody>
          <a:bodyPr wrap="square" rtlCol="0">
            <a:spAutoFit/>
          </a:bodyPr>
          <a:lstStyle/>
          <a:p>
            <a:pPr algn="ctr"/>
            <a:r>
              <a:rPr kumimoji="1" lang="ja-JP" altLang="en-US" dirty="0" smtClean="0"/>
              <a:t>ここにはこのタイルしか置くことができない</a:t>
            </a:r>
            <a:endParaRPr kumimoji="1" lang="ja-JP" altLang="en-US" dirty="0"/>
          </a:p>
        </p:txBody>
      </p:sp>
    </p:spTree>
    <p:extLst>
      <p:ext uri="{BB962C8B-B14F-4D97-AF65-F5344CB8AC3E}">
        <p14:creationId xmlns:p14="http://schemas.microsoft.com/office/powerpoint/2010/main" val="185110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勝利条件</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kumimoji="1" lang="en-US" altLang="ja-JP" dirty="0" smtClean="0"/>
              <a:t> </a:t>
            </a:r>
            <a:r>
              <a:rPr kumimoji="1" lang="ja-JP" altLang="en-US" dirty="0" smtClean="0"/>
              <a:t>自分の色のループを作る</a:t>
            </a: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6</a:t>
            </a:fld>
            <a:endParaRPr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096" y="2842669"/>
            <a:ext cx="952381" cy="952381"/>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96" y="2842671"/>
            <a:ext cx="952381" cy="952381"/>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7415" y="2842670"/>
            <a:ext cx="952381" cy="952381"/>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46602" y="1890288"/>
            <a:ext cx="952381" cy="952381"/>
          </a:xfrm>
          <a:prstGeom prst="rect">
            <a:avLst/>
          </a:prstGeom>
        </p:spPr>
      </p:pic>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101481" y="1890288"/>
            <a:ext cx="952381" cy="952381"/>
          </a:xfrm>
          <a:prstGeom prst="rect">
            <a:avLst/>
          </a:prstGeom>
        </p:spPr>
      </p:pic>
      <p:sp>
        <p:nvSpPr>
          <p:cNvPr id="4" name="テキスト ボックス 3"/>
          <p:cNvSpPr txBox="1"/>
          <p:nvPr/>
        </p:nvSpPr>
        <p:spPr>
          <a:xfrm>
            <a:off x="1305117" y="3898573"/>
            <a:ext cx="1587731" cy="369332"/>
          </a:xfrm>
          <a:prstGeom prst="rect">
            <a:avLst/>
          </a:prstGeom>
          <a:noFill/>
        </p:spPr>
        <p:txBody>
          <a:bodyPr wrap="square" rtlCol="0">
            <a:spAutoFit/>
          </a:bodyPr>
          <a:lstStyle/>
          <a:p>
            <a:r>
              <a:rPr kumimoji="1" lang="ja-JP" altLang="en-US" dirty="0" smtClean="0"/>
              <a:t>赤色のループ</a:t>
            </a:r>
            <a:endParaRPr kumimoji="1" lang="ja-JP" altLang="en-US" dirty="0"/>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343" y="1895633"/>
            <a:ext cx="952381" cy="952381"/>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130849" y="1888803"/>
            <a:ext cx="952381" cy="952381"/>
          </a:xfrm>
          <a:prstGeom prst="rect">
            <a:avLst/>
          </a:prstGeom>
        </p:spPr>
      </p:pic>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130849" y="2842668"/>
            <a:ext cx="952381" cy="952381"/>
          </a:xfrm>
          <a:prstGeom prst="rect">
            <a:avLst/>
          </a:prstGeom>
        </p:spPr>
      </p:pic>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232715" y="2842670"/>
            <a:ext cx="952381" cy="952381"/>
          </a:xfrm>
          <a:prstGeom prst="rect">
            <a:avLst/>
          </a:prstGeom>
        </p:spPr>
      </p:pic>
      <p:pic>
        <p:nvPicPr>
          <p:cNvPr id="20" name="図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781" y="1898600"/>
            <a:ext cx="952381" cy="952381"/>
          </a:xfrm>
          <a:prstGeom prst="rect">
            <a:avLst/>
          </a:prstGeom>
        </p:spPr>
      </p:pic>
      <p:sp>
        <p:nvSpPr>
          <p:cNvPr id="21" name="テキスト ボックス 20"/>
          <p:cNvSpPr txBox="1"/>
          <p:nvPr/>
        </p:nvSpPr>
        <p:spPr>
          <a:xfrm>
            <a:off x="4867420" y="3916435"/>
            <a:ext cx="1587731" cy="369332"/>
          </a:xfrm>
          <a:prstGeom prst="rect">
            <a:avLst/>
          </a:prstGeom>
          <a:noFill/>
        </p:spPr>
        <p:txBody>
          <a:bodyPr wrap="square" rtlCol="0">
            <a:spAutoFit/>
          </a:bodyPr>
          <a:lstStyle/>
          <a:p>
            <a:r>
              <a:rPr lang="ja-JP" altLang="en-US" dirty="0"/>
              <a:t>白</a:t>
            </a:r>
            <a:r>
              <a:rPr kumimoji="1" lang="ja-JP" altLang="en-US" dirty="0" smtClean="0"/>
              <a:t>色のループ</a:t>
            </a:r>
            <a:endParaRPr kumimoji="1" lang="ja-JP" altLang="en-US" dirty="0"/>
          </a:p>
        </p:txBody>
      </p:sp>
    </p:spTree>
    <p:extLst>
      <p:ext uri="{BB962C8B-B14F-4D97-AF65-F5344CB8AC3E}">
        <p14:creationId xmlns:p14="http://schemas.microsoft.com/office/powerpoint/2010/main" val="371891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勝利条件</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lang="ja-JP" altLang="en-US" dirty="0" smtClean="0"/>
              <a:t>長さ</a:t>
            </a:r>
            <a:r>
              <a:rPr lang="en-US" altLang="ja-JP" dirty="0" smtClean="0"/>
              <a:t>8</a:t>
            </a:r>
            <a:r>
              <a:rPr lang="ja-JP" altLang="en-US" dirty="0"/>
              <a:t>列</a:t>
            </a:r>
            <a:r>
              <a:rPr lang="ja-JP" altLang="en-US" dirty="0" smtClean="0"/>
              <a:t>以上で端から反対の端までつながっているラインを作る</a:t>
            </a: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a:p>
            <a:pPr>
              <a:buFont typeface="Arial" panose="020B0604020202020204" pitchFamily="34" charset="0"/>
              <a:buChar char="•"/>
            </a:pPr>
            <a:endParaRPr lang="en-US" altLang="ja-JP" dirty="0"/>
          </a:p>
          <a:p>
            <a:pPr>
              <a:buFont typeface="Arial" panose="020B0604020202020204" pitchFamily="34" charset="0"/>
              <a:buChar char="•"/>
            </a:pPr>
            <a:endParaRPr kumimoji="1" lang="en-US" altLang="ja-JP" dirty="0" smtClean="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7</a:t>
            </a:fld>
            <a:endParaRPr lang="ja-JP" altLang="en-US" dirty="0"/>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67" y="2701351"/>
            <a:ext cx="952381" cy="952381"/>
          </a:xfrm>
          <a:prstGeom prst="rect">
            <a:avLst/>
          </a:prstGeom>
        </p:spPr>
      </p:pic>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171011" y="3611978"/>
            <a:ext cx="952381" cy="952381"/>
          </a:xfrm>
          <a:prstGeom prst="rect">
            <a:avLst/>
          </a:prstGeom>
        </p:spPr>
      </p:pic>
      <p:pic>
        <p:nvPicPr>
          <p:cNvPr id="25" name="図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400" y="2686940"/>
            <a:ext cx="952381" cy="952381"/>
          </a:xfrm>
          <a:prstGeom prst="rect">
            <a:avLst/>
          </a:prstGeom>
        </p:spPr>
      </p:pic>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09467" y="3624910"/>
            <a:ext cx="952381" cy="952381"/>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302" y="3619646"/>
            <a:ext cx="952381" cy="952381"/>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7002572" y="2695749"/>
            <a:ext cx="952381" cy="952381"/>
          </a:xfrm>
          <a:prstGeom prst="rect">
            <a:avLst/>
          </a:prstGeom>
        </p:spPr>
      </p:pic>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259209" y="2701350"/>
            <a:ext cx="952381" cy="952381"/>
          </a:xfrm>
          <a:prstGeom prst="rect">
            <a:avLst/>
          </a:prstGeom>
        </p:spPr>
      </p:pic>
      <p:pic>
        <p:nvPicPr>
          <p:cNvPr id="33" name="図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848" y="3631008"/>
            <a:ext cx="952381" cy="952381"/>
          </a:xfrm>
          <a:prstGeom prst="rect">
            <a:avLst/>
          </a:prstGeom>
        </p:spPr>
      </p:pic>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827" y="4562880"/>
            <a:ext cx="952381" cy="952381"/>
          </a:xfrm>
          <a:prstGeom prst="rect">
            <a:avLst/>
          </a:prstGeom>
        </p:spPr>
      </p:pic>
      <p:pic>
        <p:nvPicPr>
          <p:cNvPr id="35" name="図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258572" y="4552027"/>
            <a:ext cx="952381" cy="952381"/>
          </a:xfrm>
          <a:prstGeom prst="rect">
            <a:avLst/>
          </a:prstGeom>
        </p:spPr>
      </p:pic>
      <p:pic>
        <p:nvPicPr>
          <p:cNvPr id="36" name="図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554" y="2689989"/>
            <a:ext cx="952381" cy="952381"/>
          </a:xfrm>
          <a:prstGeom prst="rect">
            <a:avLst/>
          </a:prstGeom>
        </p:spPr>
      </p:pic>
      <p:pic>
        <p:nvPicPr>
          <p:cNvPr id="37" name="図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210953" y="3619646"/>
            <a:ext cx="952381" cy="952381"/>
          </a:xfrm>
          <a:prstGeom prst="rect">
            <a:avLst/>
          </a:prstGeom>
        </p:spPr>
      </p:pic>
      <p:pic>
        <p:nvPicPr>
          <p:cNvPr id="38" name="図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952" y="4553828"/>
            <a:ext cx="952381" cy="952381"/>
          </a:xfrm>
          <a:prstGeom prst="rect">
            <a:avLst/>
          </a:prstGeom>
        </p:spPr>
      </p:pic>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154079" y="2697067"/>
            <a:ext cx="952381" cy="952381"/>
          </a:xfrm>
          <a:prstGeom prst="rect">
            <a:avLst/>
          </a:prstGeom>
        </p:spPr>
      </p:pic>
      <p:pic>
        <p:nvPicPr>
          <p:cNvPr id="40" name="図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00464" y="2689989"/>
            <a:ext cx="952381" cy="952381"/>
          </a:xfrm>
          <a:prstGeom prst="rect">
            <a:avLst/>
          </a:prstGeom>
        </p:spPr>
      </p:pic>
      <p:pic>
        <p:nvPicPr>
          <p:cNvPr id="41" name="図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310" y="2689989"/>
            <a:ext cx="952381" cy="952381"/>
          </a:xfrm>
          <a:prstGeom prst="rect">
            <a:avLst/>
          </a:prstGeom>
        </p:spPr>
      </p:pic>
      <p:pic>
        <p:nvPicPr>
          <p:cNvPr id="42" name="図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585" y="3611977"/>
            <a:ext cx="952381" cy="952381"/>
          </a:xfrm>
          <a:prstGeom prst="rect">
            <a:avLst/>
          </a:prstGeom>
        </p:spPr>
      </p:pic>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585" y="4572027"/>
            <a:ext cx="952381" cy="952381"/>
          </a:xfrm>
          <a:prstGeom prst="rect">
            <a:avLst/>
          </a:prstGeom>
        </p:spPr>
      </p:pic>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966" y="3610761"/>
            <a:ext cx="952381" cy="952381"/>
          </a:xfrm>
          <a:prstGeom prst="rect">
            <a:avLst/>
          </a:prstGeom>
        </p:spPr>
      </p:pic>
      <p:pic>
        <p:nvPicPr>
          <p:cNvPr id="45" name="図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7945741" y="3593834"/>
            <a:ext cx="952381" cy="952381"/>
          </a:xfrm>
          <a:prstGeom prst="rect">
            <a:avLst/>
          </a:prstGeom>
        </p:spPr>
      </p:pic>
      <p:cxnSp>
        <p:nvCxnSpPr>
          <p:cNvPr id="7" name="直線矢印コネクタ 6"/>
          <p:cNvCxnSpPr>
            <a:stCxn id="12" idx="3"/>
          </p:cNvCxnSpPr>
          <p:nvPr/>
        </p:nvCxnSpPr>
        <p:spPr>
          <a:xfrm>
            <a:off x="677535" y="4583389"/>
            <a:ext cx="629292" cy="44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15870" y="3161912"/>
            <a:ext cx="461665" cy="2842953"/>
          </a:xfrm>
          <a:prstGeom prst="rect">
            <a:avLst/>
          </a:prstGeom>
          <a:noFill/>
        </p:spPr>
        <p:txBody>
          <a:bodyPr vert="eaVert" wrap="square" rtlCol="0">
            <a:spAutoFit/>
          </a:bodyPr>
          <a:lstStyle/>
          <a:p>
            <a:r>
              <a:rPr kumimoji="1" lang="ja-JP" altLang="en-US" dirty="0" smtClean="0"/>
              <a:t>このラインができると勝利</a:t>
            </a:r>
            <a:endParaRPr kumimoji="1" lang="ja-JP" altLang="en-US" dirty="0"/>
          </a:p>
        </p:txBody>
      </p:sp>
    </p:spTree>
    <p:extLst>
      <p:ext uri="{BB962C8B-B14F-4D97-AF65-F5344CB8AC3E}">
        <p14:creationId xmlns:p14="http://schemas.microsoft.com/office/powerpoint/2010/main" val="286749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822959" y="1288881"/>
            <a:ext cx="7680961" cy="5012345"/>
          </a:xfrm>
        </p:spPr>
        <p:txBody>
          <a:bodyPr/>
          <a:lstStyle/>
          <a:p>
            <a:pPr>
              <a:buFont typeface="Arial" panose="020B0604020202020204" pitchFamily="34" charset="0"/>
              <a:buChar char="•"/>
            </a:pPr>
            <a:r>
              <a:rPr kumimoji="1" lang="en-US" altLang="ja-JP" dirty="0" smtClean="0"/>
              <a:t> </a:t>
            </a:r>
            <a:r>
              <a:rPr kumimoji="1" lang="ja-JP" altLang="en-US" dirty="0" smtClean="0"/>
              <a:t>ネット対戦を可能にする</a:t>
            </a:r>
            <a:endParaRPr kumimoji="1" lang="en-US" altLang="ja-JP" dirty="0" smtClean="0"/>
          </a:p>
          <a:p>
            <a:pPr>
              <a:buFont typeface="Arial" panose="020B0604020202020204" pitchFamily="34" charset="0"/>
              <a:buChar char="•"/>
            </a:pPr>
            <a:r>
              <a:rPr lang="en-US" altLang="ja-JP" b="1" dirty="0" smtClean="0"/>
              <a:t> </a:t>
            </a:r>
            <a:r>
              <a:rPr lang="ja-JP" altLang="en-US" b="1" dirty="0" smtClean="0"/>
              <a:t>コンピュータと対戦できるよう</a:t>
            </a:r>
            <a:r>
              <a:rPr lang="ja-JP" altLang="en-US" b="1" smtClean="0"/>
              <a:t>にする</a:t>
            </a:r>
            <a:endParaRPr lang="en-US" altLang="ja-JP" b="1" dirty="0" smtClean="0"/>
          </a:p>
        </p:txBody>
      </p:sp>
      <p:sp>
        <p:nvSpPr>
          <p:cNvPr id="6" name="スライド番号プレースホルダー 5"/>
          <p:cNvSpPr>
            <a:spLocks noGrp="1"/>
          </p:cNvSpPr>
          <p:nvPr>
            <p:ph type="sldNum" sz="quarter" idx="12"/>
          </p:nvPr>
        </p:nvSpPr>
        <p:spPr/>
        <p:txBody>
          <a:bodyPr/>
          <a:lstStyle/>
          <a:p>
            <a:fld id="{B47FA953-AD18-4B9B-A45B-AC43D146ACAF}" type="slidenum">
              <a:rPr lang="ja-JP" altLang="en-US" smtClean="0"/>
              <a:pPr/>
              <a:t>8</a:t>
            </a:fld>
            <a:endParaRPr lang="ja-JP" altLang="en-US" dirty="0"/>
          </a:p>
        </p:txBody>
      </p:sp>
    </p:spTree>
    <p:extLst>
      <p:ext uri="{BB962C8B-B14F-4D97-AF65-F5344CB8AC3E}">
        <p14:creationId xmlns:p14="http://schemas.microsoft.com/office/powerpoint/2010/main" val="3567279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ユーザー定義 10">
      <a:dk1>
        <a:srgbClr val="000000"/>
      </a:dk1>
      <a:lt1>
        <a:sysClr val="window" lastClr="FFFFFF"/>
      </a:lt1>
      <a:dk2>
        <a:srgbClr val="637052"/>
      </a:dk2>
      <a:lt2>
        <a:srgbClr val="CCDDEA"/>
      </a:lt2>
      <a:accent1>
        <a:srgbClr val="B2AA62"/>
      </a:accent1>
      <a:accent2>
        <a:srgbClr val="827C3E"/>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TM04033937[[fn=飛行機雲]]</Template>
  <TotalTime>28999</TotalTime>
  <Words>194</Words>
  <Application>Microsoft Office PowerPoint</Application>
  <PresentationFormat>画面に合わせる (4:3)</PresentationFormat>
  <Paragraphs>60</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Calibri Light</vt:lpstr>
      <vt:lpstr>Wingdings</vt:lpstr>
      <vt:lpstr>レトロスペクト</vt:lpstr>
      <vt:lpstr>BTtrax</vt:lpstr>
      <vt:lpstr>BTtrax</vt:lpstr>
      <vt:lpstr>Traxゲーム</vt:lpstr>
      <vt:lpstr>タイルの置き方</vt:lpstr>
      <vt:lpstr>タイルの自動配置</vt:lpstr>
      <vt:lpstr>勝利条件(1/2)</vt:lpstr>
      <vt:lpstr>勝利条件(2/2)</vt:lpstr>
      <vt:lpstr>今後の課題</vt:lpstr>
    </vt:vector>
  </TitlesOfParts>
  <Company>東京工業大学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maaki</dc:creator>
  <cp:lastModifiedBy>maaki</cp:lastModifiedBy>
  <cp:revision>846</cp:revision>
  <dcterms:created xsi:type="dcterms:W3CDTF">2016-02-02T06:31:23Z</dcterms:created>
  <dcterms:modified xsi:type="dcterms:W3CDTF">2016-07-22T03:38:29Z</dcterms:modified>
</cp:coreProperties>
</file>