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1pPr>
    <a:lvl2pPr marL="1745270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2pPr>
    <a:lvl3pPr marL="3490539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3pPr>
    <a:lvl4pPr marL="5235809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4pPr>
    <a:lvl5pPr marL="6981078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5pPr>
    <a:lvl6pPr marL="8726348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6pPr>
    <a:lvl7pPr marL="10471617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7pPr>
    <a:lvl8pPr marL="12216887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8pPr>
    <a:lvl9pPr marL="13962156" algn="l" defTabSz="3490539" rtl="0" eaLnBrk="1" latinLnBrk="0" hangingPunct="1">
      <a:defRPr sz="68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eskmine laad 2 – rõh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820" y="-3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t-EE" smtClean="0"/>
              <a:t>Klõpsake juhtslaidi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0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0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23EF-0A61-43ED-967D-20984EFECDEE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B449-D984-41FF-84E1-37232DA7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360" y="2035065"/>
            <a:ext cx="24444960" cy="47397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t-EE" sz="1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LEAGUE PREDICTIONS AND CORRELATIONS </a:t>
            </a:r>
          </a:p>
          <a:p>
            <a:pPr algn="ctr"/>
            <a:r>
              <a:rPr lang="et-EE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Markus Mikko, </a:t>
            </a:r>
            <a:r>
              <a:rPr lang="et-EE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</a:t>
            </a:r>
            <a:r>
              <a:rPr lang="et-EE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Remi</a:t>
            </a:r>
            <a:r>
              <a:rPr lang="et-EE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Liik</a:t>
            </a:r>
            <a:endParaRPr lang="en-GB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008" y="1243293"/>
            <a:ext cx="8958015" cy="6323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360" y="8103756"/>
            <a:ext cx="9641840" cy="1200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Introduction</a:t>
            </a:r>
            <a:endParaRPr lang="en-GB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5360" y="20878800"/>
            <a:ext cx="9641840" cy="1200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Results</a:t>
            </a:r>
            <a:endParaRPr lang="et-EE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535695" y="13106400"/>
            <a:ext cx="99060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Motivation</a:t>
            </a:r>
            <a:r>
              <a:rPr lang="et-EE" sz="7200" b="1" dirty="0" smtClean="0"/>
              <a:t>/</a:t>
            </a:r>
            <a:r>
              <a:rPr lang="et-EE" sz="7200" b="1" dirty="0" err="1" smtClean="0"/>
              <a:t>Problem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35695" y="8103756"/>
            <a:ext cx="99060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Training</a:t>
            </a:r>
            <a:r>
              <a:rPr lang="et-EE" sz="7200" b="1" dirty="0" smtClean="0"/>
              <a:t> </a:t>
            </a:r>
            <a:r>
              <a:rPr lang="et-EE" sz="7200" b="1" dirty="0" err="1" smtClean="0"/>
              <a:t>the</a:t>
            </a:r>
            <a:r>
              <a:rPr lang="et-EE" sz="7200" b="1" dirty="0" smtClean="0"/>
              <a:t> </a:t>
            </a:r>
            <a:r>
              <a:rPr lang="et-EE" sz="7200" b="1" dirty="0" err="1" smtClean="0"/>
              <a:t>model</a:t>
            </a:r>
            <a:endParaRPr lang="en-GB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5360" y="34442400"/>
            <a:ext cx="964184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Conclusion</a:t>
            </a:r>
            <a:endParaRPr lang="et-EE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75360" y="13250101"/>
            <a:ext cx="964184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7200" b="1" dirty="0" err="1" smtClean="0"/>
              <a:t>Data</a:t>
            </a:r>
            <a:endParaRPr lang="en-GB" b="1" dirty="0"/>
          </a:p>
        </p:txBody>
      </p:sp>
      <p:pic>
        <p:nvPicPr>
          <p:cNvPr id="14" name="Pilt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806" y="20160718"/>
            <a:ext cx="13102249" cy="88574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5360" y="9753600"/>
            <a:ext cx="9641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smtClean="0"/>
              <a:t>MINGI lambiiiiiiiiiiiiiiiiiiiiiiiiiiiiiiiiiiiiiiiiiiiiiiiiiiiiiiiiiiiiiiiiiiiiiiiiiiiiiiiiiiiiiiiiiiiiiiiiiiiiiiiiiiiiiii tekst</a:t>
            </a:r>
          </a:p>
          <a:p>
            <a:r>
              <a:rPr lang="et-EE" sz="4800" dirty="0" err="1" smtClean="0"/>
              <a:t>ssssssssssssssssss</a:t>
            </a:r>
            <a:endParaRPr lang="en-GB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95289" y="9753600"/>
            <a:ext cx="984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smtClean="0"/>
              <a:t>MINGI lambiiiiiiiiiiiiiiiiiiiiiiiiiiiiiiiiiiiiiiiiiiiiiiiiiiiiiiiiiiiiiiiiiiiiiiiiiiiiiiiiiiiiiiiiiiiiiiiiiiiiiiiiiiiiiii tekst</a:t>
            </a:r>
          </a:p>
          <a:p>
            <a:r>
              <a:rPr lang="et-EE" sz="4800" dirty="0" err="1" smtClean="0"/>
              <a:t>ssssssssssssssss</a:t>
            </a:r>
            <a:endParaRPr lang="en-GB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975360" y="15189200"/>
            <a:ext cx="9641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smtClean="0"/>
              <a:t>MINGI lambiiiiiiiiiiiiiiiiiiiiiiiiiiiiiiiiiiiiiiiiiiiiiiiiiiiiiiiiiiiiiiiiiiiiiiiiiiiiiiiiiiiiiiiiiiiiiiiiiiiiiiiiiiiiiii tekst</a:t>
            </a:r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r>
              <a:rPr lang="et-EE" sz="4800" dirty="0" err="1" smtClean="0"/>
              <a:t>aaaaa</a:t>
            </a:r>
            <a:endParaRPr lang="et-EE" sz="4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3595288" y="15189200"/>
            <a:ext cx="9846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smtClean="0"/>
              <a:t>MINGI lambiiiiiiiiiiiiiiiiiiiiiiiiiiiiiiiiiiiiiiiiiiiiiiiiiiiiiiiiiiiiiiiiiiiiiiiiiiiiiiiiiiiiiiiiiiiiiiiiiiiiiiiiiiiiiii tekst</a:t>
            </a:r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r>
              <a:rPr lang="et-EE" sz="4800" dirty="0" err="1" smtClean="0"/>
              <a:t>aaaaa</a:t>
            </a:r>
            <a:endParaRPr lang="et-EE" sz="4800" dirty="0" smtClean="0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46658"/>
              </p:ext>
            </p:extLst>
          </p:nvPr>
        </p:nvGraphicFramePr>
        <p:xfrm>
          <a:off x="18488695" y="28955528"/>
          <a:ext cx="11277601" cy="13313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09">
                  <a:extLst>
                    <a:ext uri="{9D8B030D-6E8A-4147-A177-3AD203B41FA5}">
                      <a16:colId xmlns:a16="http://schemas.microsoft.com/office/drawing/2014/main" val="1120349019"/>
                    </a:ext>
                  </a:extLst>
                </a:gridCol>
                <a:gridCol w="4034874">
                  <a:extLst>
                    <a:ext uri="{9D8B030D-6E8A-4147-A177-3AD203B41FA5}">
                      <a16:colId xmlns:a16="http://schemas.microsoft.com/office/drawing/2014/main" val="1574968005"/>
                    </a:ext>
                  </a:extLst>
                </a:gridCol>
                <a:gridCol w="5237818">
                  <a:extLst>
                    <a:ext uri="{9D8B030D-6E8A-4147-A177-3AD203B41FA5}">
                      <a16:colId xmlns:a16="http://schemas.microsoft.com/office/drawing/2014/main" val="2089209245"/>
                    </a:ext>
                  </a:extLst>
                </a:gridCol>
              </a:tblGrid>
              <a:tr h="855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Team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Most certain outcome against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Most difficult to predict outcome against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4192887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Arsenal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Aston villa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Tottenham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0779461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Liverpool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Huddersfield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Hull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7279890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Norwich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Tottenham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Newcastle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0136051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Sunderland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Man United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Burnley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5386862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Swansea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Man United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Crystal Palace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590961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West Brom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Man City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Aston Villa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741994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West 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Fulham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Sunderland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7392369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Chelsea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Cardiff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Norwich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046102"/>
                  </a:ext>
                </a:extLst>
              </a:tr>
              <a:tr h="6887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Crystal Palace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Huddersfield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Swansea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8658810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Man City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West Brom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Man United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063645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Aston Villa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Arsenal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Leicester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5602023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Everton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Huddersfield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Watford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157130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Fulham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Tottenham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Cardiff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7383036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Hull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Arsenal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Liverpool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8552239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Newacastle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Huddersfield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Norwich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692180"/>
                  </a:ext>
                </a:extLst>
              </a:tr>
              <a:tr h="6887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Southampton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Sunderland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Brighton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2207912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Stoke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Tottenham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Southampton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9478578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Cardiff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Chelsea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Fulham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80420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Tottenham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Fulham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Arsenal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5158295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Man United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Fulham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Brighton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205859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Leicester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Brighton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Aston Villa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6091164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Burnley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Bournemouth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Huddersfield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4130908"/>
                  </a:ext>
                </a:extLst>
              </a:tr>
              <a:tr h="855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Bournemouth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Brighton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Leicester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2954610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Watford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Man City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Everton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300687"/>
                  </a:ext>
                </a:extLst>
              </a:tr>
              <a:tr h="430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Brighton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Chelsea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Man United 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8170337"/>
                  </a:ext>
                </a:extLst>
              </a:tr>
              <a:tr h="6887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Huddersfield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Everton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Burnley 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5506856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97613"/>
              </p:ext>
            </p:extLst>
          </p:nvPr>
        </p:nvGraphicFramePr>
        <p:xfrm>
          <a:off x="11059552" y="29018145"/>
          <a:ext cx="6986791" cy="509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803">
                  <a:extLst>
                    <a:ext uri="{9D8B030D-6E8A-4147-A177-3AD203B41FA5}">
                      <a16:colId xmlns:a16="http://schemas.microsoft.com/office/drawing/2014/main" val="1493856091"/>
                    </a:ext>
                  </a:extLst>
                </a:gridCol>
                <a:gridCol w="1520001">
                  <a:extLst>
                    <a:ext uri="{9D8B030D-6E8A-4147-A177-3AD203B41FA5}">
                      <a16:colId xmlns:a16="http://schemas.microsoft.com/office/drawing/2014/main" val="2396007795"/>
                    </a:ext>
                  </a:extLst>
                </a:gridCol>
                <a:gridCol w="1463565">
                  <a:extLst>
                    <a:ext uri="{9D8B030D-6E8A-4147-A177-3AD203B41FA5}">
                      <a16:colId xmlns:a16="http://schemas.microsoft.com/office/drawing/2014/main" val="1074871525"/>
                    </a:ext>
                  </a:extLst>
                </a:gridCol>
                <a:gridCol w="1951422">
                  <a:extLst>
                    <a:ext uri="{9D8B030D-6E8A-4147-A177-3AD203B41FA5}">
                      <a16:colId xmlns:a16="http://schemas.microsoft.com/office/drawing/2014/main" val="3540795502"/>
                    </a:ext>
                  </a:extLst>
                </a:gridCol>
              </a:tblGrid>
              <a:tr h="10182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What to bet on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Referee 1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Referee 2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Referee 3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5124987"/>
                  </a:ext>
                </a:extLst>
              </a:tr>
              <a:tr h="10182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Home team yellow cards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S. </a:t>
                      </a:r>
                      <a:r>
                        <a:rPr lang="en-GB" sz="2800" u="none" strike="noStrike" dirty="0" err="1">
                          <a:effectLst/>
                        </a:rPr>
                        <a:t>Attwell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K. Friend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J. Moss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9373617"/>
                  </a:ext>
                </a:extLst>
              </a:tr>
              <a:tr h="10182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Away team yellow cards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S. </a:t>
                      </a:r>
                      <a:r>
                        <a:rPr lang="en-GB" sz="2800" u="none" strike="noStrike" dirty="0" err="1">
                          <a:effectLst/>
                        </a:rPr>
                        <a:t>Attwell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C. Kavanagh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C. Pawson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151111"/>
                  </a:ext>
                </a:extLst>
              </a:tr>
              <a:tr h="10182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Home team red cards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M. Jones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R. Madley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K. Friend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888565"/>
                  </a:ext>
                </a:extLst>
              </a:tr>
              <a:tr h="10182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Away team red cards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P. Dowd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H. Webb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L. Probert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996845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75360" y="22872695"/>
            <a:ext cx="14442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err="1" smtClean="0"/>
              <a:t>Ssssssssssssssssssss</a:t>
            </a:r>
            <a:endParaRPr lang="et-EE" sz="4800" dirty="0" smtClean="0"/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r>
              <a:rPr lang="et-EE" sz="4800" dirty="0" err="1" smtClean="0"/>
              <a:t>Ssssssssssssssssss</a:t>
            </a:r>
            <a:endParaRPr lang="et-EE" sz="4800" dirty="0" smtClean="0"/>
          </a:p>
          <a:p>
            <a:r>
              <a:rPr lang="et-EE" sz="4800" dirty="0" err="1" smtClean="0"/>
              <a:t>sssssssssssssssssssssssssssssssssssssssssssssss</a:t>
            </a:r>
            <a:endParaRPr lang="et-EE" sz="7200" dirty="0"/>
          </a:p>
        </p:txBody>
      </p:sp>
      <p:sp>
        <p:nvSpPr>
          <p:cNvPr id="24" name="TextBox 23"/>
          <p:cNvSpPr txBox="1"/>
          <p:nvPr/>
        </p:nvSpPr>
        <p:spPr>
          <a:xfrm>
            <a:off x="975360" y="29351719"/>
            <a:ext cx="9641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err="1" smtClean="0"/>
              <a:t>Sssssssssssssssssssssss</a:t>
            </a:r>
            <a:endParaRPr lang="et-EE" sz="4800" dirty="0" smtClean="0"/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endParaRPr lang="et-EE" sz="4800" dirty="0" smtClean="0"/>
          </a:p>
          <a:p>
            <a:r>
              <a:rPr lang="et-EE" sz="4800" dirty="0" err="1" smtClean="0"/>
              <a:t>ssssss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975360" y="36378275"/>
            <a:ext cx="15875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err="1" smtClean="0"/>
              <a:t>Ssssssssssssssssssssssssssssssssssssssssssssss</a:t>
            </a:r>
            <a:endParaRPr lang="et-EE" sz="4800" dirty="0" smtClean="0"/>
          </a:p>
          <a:p>
            <a:endParaRPr lang="et-EE" sz="4800" dirty="0"/>
          </a:p>
          <a:p>
            <a:endParaRPr lang="et-EE" sz="4800" dirty="0" smtClean="0"/>
          </a:p>
          <a:p>
            <a:endParaRPr lang="et-EE" sz="4800" dirty="0"/>
          </a:p>
          <a:p>
            <a:r>
              <a:rPr lang="et-EE" sz="4800" dirty="0" smtClean="0"/>
              <a:t>S</a:t>
            </a:r>
          </a:p>
          <a:p>
            <a:endParaRPr lang="et-EE" sz="4800" dirty="0"/>
          </a:p>
          <a:p>
            <a:endParaRPr lang="et-EE" sz="4800" dirty="0" smtClean="0"/>
          </a:p>
          <a:p>
            <a:r>
              <a:rPr lang="et-EE" sz="4800" dirty="0"/>
              <a:t>s</a:t>
            </a:r>
            <a:endParaRPr lang="et-EE" sz="4800" dirty="0" smtClean="0"/>
          </a:p>
        </p:txBody>
      </p:sp>
    </p:spTree>
    <p:extLst>
      <p:ext uri="{BB962C8B-B14F-4D97-AF65-F5344CB8AC3E}">
        <p14:creationId xmlns:p14="http://schemas.microsoft.com/office/powerpoint/2010/main" val="36385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211</Words>
  <Application>Microsoft Office PowerPoint</Application>
  <PresentationFormat>Kohandatud</PresentationFormat>
  <Paragraphs>145</Paragraphs>
  <Slides>1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Office'i kujundus</vt:lpstr>
      <vt:lpstr>PowerPointi esitlus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Markus Mikko</dc:creator>
  <cp:lastModifiedBy>Markus Mikko</cp:lastModifiedBy>
  <cp:revision>5</cp:revision>
  <dcterms:created xsi:type="dcterms:W3CDTF">2019-12-15T10:51:57Z</dcterms:created>
  <dcterms:modified xsi:type="dcterms:W3CDTF">2019-12-15T11:40:43Z</dcterms:modified>
</cp:coreProperties>
</file>