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0" r:id="rId4"/>
    <p:sldId id="259" r:id="rId5"/>
  </p:sldIdLst>
  <p:sldSz cx="15238413" cy="15238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68"/>
    <p:restoredTop sz="94694"/>
  </p:normalViewPr>
  <p:slideViewPr>
    <p:cSldViewPr snapToGrid="0">
      <p:cViewPr varScale="1">
        <p:scale>
          <a:sx n="52" d="100"/>
          <a:sy n="52" d="100"/>
        </p:scale>
        <p:origin x="6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2881" y="2493880"/>
            <a:ext cx="12952651" cy="5305225"/>
          </a:xfrm>
        </p:spPr>
        <p:txBody>
          <a:bodyPr anchor="b"/>
          <a:lstStyle>
            <a:lvl1pPr algn="ctr">
              <a:defRPr sz="9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4802" y="8003695"/>
            <a:ext cx="11428810" cy="3679088"/>
          </a:xfrm>
        </p:spPr>
        <p:txBody>
          <a:bodyPr/>
          <a:lstStyle>
            <a:lvl1pPr marL="0" indent="0" algn="ctr">
              <a:buNone/>
              <a:defRPr sz="4000"/>
            </a:lvl1pPr>
            <a:lvl2pPr marL="761924" indent="0" algn="ctr">
              <a:buNone/>
              <a:defRPr sz="3333"/>
            </a:lvl2pPr>
            <a:lvl3pPr marL="1523848" indent="0" algn="ctr">
              <a:buNone/>
              <a:defRPr sz="3000"/>
            </a:lvl3pPr>
            <a:lvl4pPr marL="2285771" indent="0" algn="ctr">
              <a:buNone/>
              <a:defRPr sz="2666"/>
            </a:lvl4pPr>
            <a:lvl5pPr marL="3047695" indent="0" algn="ctr">
              <a:buNone/>
              <a:defRPr sz="2666"/>
            </a:lvl5pPr>
            <a:lvl6pPr marL="3809619" indent="0" algn="ctr">
              <a:buNone/>
              <a:defRPr sz="2666"/>
            </a:lvl6pPr>
            <a:lvl7pPr marL="4571543" indent="0" algn="ctr">
              <a:buNone/>
              <a:defRPr sz="2666"/>
            </a:lvl7pPr>
            <a:lvl8pPr marL="5333467" indent="0" algn="ctr">
              <a:buNone/>
              <a:defRPr sz="2666"/>
            </a:lvl8pPr>
            <a:lvl9pPr marL="6095390" indent="0" algn="ctr">
              <a:buNone/>
              <a:defRPr sz="266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9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5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4990" y="811304"/>
            <a:ext cx="3285783" cy="129138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642" y="811304"/>
            <a:ext cx="9666868" cy="129138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782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582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705" y="3799026"/>
            <a:ext cx="13143131" cy="6338755"/>
          </a:xfrm>
        </p:spPr>
        <p:txBody>
          <a:bodyPr anchor="b"/>
          <a:lstStyle>
            <a:lvl1pPr>
              <a:defRPr sz="9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705" y="10197748"/>
            <a:ext cx="13143131" cy="3333402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1pPr>
            <a:lvl2pPr marL="761924" indent="0">
              <a:buNone/>
              <a:defRPr sz="3333">
                <a:solidFill>
                  <a:schemeClr val="tx1">
                    <a:tint val="82000"/>
                  </a:schemeClr>
                </a:solidFill>
              </a:defRPr>
            </a:lvl2pPr>
            <a:lvl3pPr marL="1523848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3pPr>
            <a:lvl4pPr marL="2285771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4pPr>
            <a:lvl5pPr marL="3047695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5pPr>
            <a:lvl6pPr marL="3809619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6pPr>
            <a:lvl7pPr marL="4571543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7pPr>
            <a:lvl8pPr marL="5333467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8pPr>
            <a:lvl9pPr marL="6095390" indent="0">
              <a:buNone/>
              <a:defRPr sz="266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242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641" y="4056522"/>
            <a:ext cx="6476326" cy="96686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4446" y="4056522"/>
            <a:ext cx="6476326" cy="966863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843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6" y="811308"/>
            <a:ext cx="13143131" cy="294538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627" y="3735529"/>
            <a:ext cx="6446562" cy="183072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1924" indent="0">
              <a:buNone/>
              <a:defRPr sz="3333" b="1"/>
            </a:lvl2pPr>
            <a:lvl3pPr marL="1523848" indent="0">
              <a:buNone/>
              <a:defRPr sz="3000" b="1"/>
            </a:lvl3pPr>
            <a:lvl4pPr marL="2285771" indent="0">
              <a:buNone/>
              <a:defRPr sz="2666" b="1"/>
            </a:lvl4pPr>
            <a:lvl5pPr marL="3047695" indent="0">
              <a:buNone/>
              <a:defRPr sz="2666" b="1"/>
            </a:lvl5pPr>
            <a:lvl6pPr marL="3809619" indent="0">
              <a:buNone/>
              <a:defRPr sz="2666" b="1"/>
            </a:lvl6pPr>
            <a:lvl7pPr marL="4571543" indent="0">
              <a:buNone/>
              <a:defRPr sz="2666" b="1"/>
            </a:lvl7pPr>
            <a:lvl8pPr marL="5333467" indent="0">
              <a:buNone/>
              <a:defRPr sz="2666" b="1"/>
            </a:lvl8pPr>
            <a:lvl9pPr marL="6095390" indent="0">
              <a:buNone/>
              <a:defRPr sz="26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627" y="5566253"/>
            <a:ext cx="6446562" cy="81871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4448" y="3735529"/>
            <a:ext cx="6478310" cy="1830725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61924" indent="0">
              <a:buNone/>
              <a:defRPr sz="3333" b="1"/>
            </a:lvl2pPr>
            <a:lvl3pPr marL="1523848" indent="0">
              <a:buNone/>
              <a:defRPr sz="3000" b="1"/>
            </a:lvl3pPr>
            <a:lvl4pPr marL="2285771" indent="0">
              <a:buNone/>
              <a:defRPr sz="2666" b="1"/>
            </a:lvl4pPr>
            <a:lvl5pPr marL="3047695" indent="0">
              <a:buNone/>
              <a:defRPr sz="2666" b="1"/>
            </a:lvl5pPr>
            <a:lvl6pPr marL="3809619" indent="0">
              <a:buNone/>
              <a:defRPr sz="2666" b="1"/>
            </a:lvl6pPr>
            <a:lvl7pPr marL="4571543" indent="0">
              <a:buNone/>
              <a:defRPr sz="2666" b="1"/>
            </a:lvl7pPr>
            <a:lvl8pPr marL="5333467" indent="0">
              <a:buNone/>
              <a:defRPr sz="2666" b="1"/>
            </a:lvl8pPr>
            <a:lvl9pPr marL="6095390" indent="0">
              <a:buNone/>
              <a:defRPr sz="266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4448" y="5566253"/>
            <a:ext cx="6478310" cy="81871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910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6332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9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6" y="1015894"/>
            <a:ext cx="4914785" cy="355563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310" y="2194053"/>
            <a:ext cx="7714447" cy="10829150"/>
          </a:xfrm>
        </p:spPr>
        <p:txBody>
          <a:bodyPr/>
          <a:lstStyle>
            <a:lvl1pPr>
              <a:defRPr sz="5333"/>
            </a:lvl1pPr>
            <a:lvl2pPr>
              <a:defRPr sz="4666"/>
            </a:lvl2pPr>
            <a:lvl3pPr>
              <a:defRPr sz="4000"/>
            </a:lvl3pPr>
            <a:lvl4pPr>
              <a:defRPr sz="3333"/>
            </a:lvl4pPr>
            <a:lvl5pPr>
              <a:defRPr sz="3333"/>
            </a:lvl5pPr>
            <a:lvl6pPr>
              <a:defRPr sz="3333"/>
            </a:lvl6pPr>
            <a:lvl7pPr>
              <a:defRPr sz="3333"/>
            </a:lvl7pPr>
            <a:lvl8pPr>
              <a:defRPr sz="3333"/>
            </a:lvl8pPr>
            <a:lvl9pPr>
              <a:defRPr sz="333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6" y="4571524"/>
            <a:ext cx="4914785" cy="8469314"/>
          </a:xfrm>
        </p:spPr>
        <p:txBody>
          <a:bodyPr/>
          <a:lstStyle>
            <a:lvl1pPr marL="0" indent="0">
              <a:buNone/>
              <a:defRPr sz="2666"/>
            </a:lvl1pPr>
            <a:lvl2pPr marL="761924" indent="0">
              <a:buNone/>
              <a:defRPr sz="2333"/>
            </a:lvl2pPr>
            <a:lvl3pPr marL="1523848" indent="0">
              <a:buNone/>
              <a:defRPr sz="2000"/>
            </a:lvl3pPr>
            <a:lvl4pPr marL="2285771" indent="0">
              <a:buNone/>
              <a:defRPr sz="1667"/>
            </a:lvl4pPr>
            <a:lvl5pPr marL="3047695" indent="0">
              <a:buNone/>
              <a:defRPr sz="1667"/>
            </a:lvl5pPr>
            <a:lvl6pPr marL="3809619" indent="0">
              <a:buNone/>
              <a:defRPr sz="1667"/>
            </a:lvl6pPr>
            <a:lvl7pPr marL="4571543" indent="0">
              <a:buNone/>
              <a:defRPr sz="1667"/>
            </a:lvl7pPr>
            <a:lvl8pPr marL="5333467" indent="0">
              <a:buNone/>
              <a:defRPr sz="1667"/>
            </a:lvl8pPr>
            <a:lvl9pPr marL="6095390" indent="0">
              <a:buNone/>
              <a:defRPr sz="1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5766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626" y="1015894"/>
            <a:ext cx="4914785" cy="3555630"/>
          </a:xfrm>
        </p:spPr>
        <p:txBody>
          <a:bodyPr anchor="b"/>
          <a:lstStyle>
            <a:lvl1pPr>
              <a:defRPr sz="53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310" y="2194053"/>
            <a:ext cx="7714447" cy="10829150"/>
          </a:xfrm>
        </p:spPr>
        <p:txBody>
          <a:bodyPr anchor="t"/>
          <a:lstStyle>
            <a:lvl1pPr marL="0" indent="0">
              <a:buNone/>
              <a:defRPr sz="5333"/>
            </a:lvl1pPr>
            <a:lvl2pPr marL="761924" indent="0">
              <a:buNone/>
              <a:defRPr sz="4666"/>
            </a:lvl2pPr>
            <a:lvl3pPr marL="1523848" indent="0">
              <a:buNone/>
              <a:defRPr sz="4000"/>
            </a:lvl3pPr>
            <a:lvl4pPr marL="2285771" indent="0">
              <a:buNone/>
              <a:defRPr sz="3333"/>
            </a:lvl4pPr>
            <a:lvl5pPr marL="3047695" indent="0">
              <a:buNone/>
              <a:defRPr sz="3333"/>
            </a:lvl5pPr>
            <a:lvl6pPr marL="3809619" indent="0">
              <a:buNone/>
              <a:defRPr sz="3333"/>
            </a:lvl6pPr>
            <a:lvl7pPr marL="4571543" indent="0">
              <a:buNone/>
              <a:defRPr sz="3333"/>
            </a:lvl7pPr>
            <a:lvl8pPr marL="5333467" indent="0">
              <a:buNone/>
              <a:defRPr sz="3333"/>
            </a:lvl8pPr>
            <a:lvl9pPr marL="6095390" indent="0">
              <a:buNone/>
              <a:defRPr sz="333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626" y="4571524"/>
            <a:ext cx="4914785" cy="8469314"/>
          </a:xfrm>
        </p:spPr>
        <p:txBody>
          <a:bodyPr/>
          <a:lstStyle>
            <a:lvl1pPr marL="0" indent="0">
              <a:buNone/>
              <a:defRPr sz="2666"/>
            </a:lvl1pPr>
            <a:lvl2pPr marL="761924" indent="0">
              <a:buNone/>
              <a:defRPr sz="2333"/>
            </a:lvl2pPr>
            <a:lvl3pPr marL="1523848" indent="0">
              <a:buNone/>
              <a:defRPr sz="2000"/>
            </a:lvl3pPr>
            <a:lvl4pPr marL="2285771" indent="0">
              <a:buNone/>
              <a:defRPr sz="1667"/>
            </a:lvl4pPr>
            <a:lvl5pPr marL="3047695" indent="0">
              <a:buNone/>
              <a:defRPr sz="1667"/>
            </a:lvl5pPr>
            <a:lvl6pPr marL="3809619" indent="0">
              <a:buNone/>
              <a:defRPr sz="1667"/>
            </a:lvl6pPr>
            <a:lvl7pPr marL="4571543" indent="0">
              <a:buNone/>
              <a:defRPr sz="1667"/>
            </a:lvl7pPr>
            <a:lvl8pPr marL="5333467" indent="0">
              <a:buNone/>
              <a:defRPr sz="1667"/>
            </a:lvl8pPr>
            <a:lvl9pPr marL="6095390" indent="0">
              <a:buNone/>
              <a:defRPr sz="166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01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641" y="811308"/>
            <a:ext cx="13143131" cy="29453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641" y="4056522"/>
            <a:ext cx="13143131" cy="9668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641" y="14123755"/>
            <a:ext cx="3428643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8A3BA1-2381-054D-B44F-D5A52AA321ED}" type="datetimeFigureOut">
              <a:rPr lang="de-DE" smtClean="0"/>
              <a:t>07.04.25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7725" y="14123755"/>
            <a:ext cx="5142964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2129" y="14123755"/>
            <a:ext cx="3428643" cy="8113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0A76B-D4A8-294E-AAE3-4FCBD447D1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4026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23848" rtl="0" eaLnBrk="1" latinLnBrk="0" hangingPunct="1">
        <a:lnSpc>
          <a:spcPct val="90000"/>
        </a:lnSpc>
        <a:spcBef>
          <a:spcPct val="0"/>
        </a:spcBef>
        <a:buNone/>
        <a:defRPr sz="73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62" indent="-380962" algn="l" defTabSz="1523848" rtl="0" eaLnBrk="1" latinLnBrk="0" hangingPunct="1">
        <a:lnSpc>
          <a:spcPct val="90000"/>
        </a:lnSpc>
        <a:spcBef>
          <a:spcPts val="1667"/>
        </a:spcBef>
        <a:buFont typeface="Arial" panose="020B0604020202020204" pitchFamily="34" charset="0"/>
        <a:buChar char="•"/>
        <a:defRPr sz="4666" kern="1200">
          <a:solidFill>
            <a:schemeClr val="tx1"/>
          </a:solidFill>
          <a:latin typeface="+mn-lt"/>
          <a:ea typeface="+mn-ea"/>
          <a:cs typeface="+mn-cs"/>
        </a:defRPr>
      </a:lvl1pPr>
      <a:lvl2pPr marL="1142886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904810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333" kern="1200">
          <a:solidFill>
            <a:schemeClr val="tx1"/>
          </a:solidFill>
          <a:latin typeface="+mn-lt"/>
          <a:ea typeface="+mn-ea"/>
          <a:cs typeface="+mn-cs"/>
        </a:defRPr>
      </a:lvl3pPr>
      <a:lvl4pPr marL="2666733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428657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90581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52505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714429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76352" indent="-380962" algn="l" defTabSz="1523848" rtl="0" eaLnBrk="1" latinLnBrk="0" hangingPunct="1">
        <a:lnSpc>
          <a:spcPct val="90000"/>
        </a:lnSpc>
        <a:spcBef>
          <a:spcPts val="833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61924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85771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47695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809619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71543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333467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95390" algn="l" defTabSz="1523848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sted-movie.png" descr="pasted-movie.png">
            <a:extLst>
              <a:ext uri="{FF2B5EF4-FFF2-40B4-BE49-F238E27FC236}">
                <a16:creationId xmlns:a16="http://schemas.microsoft.com/office/drawing/2014/main" id="{1090B276-F727-6072-0C4A-2FF58A2FA8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847"/>
          <a:stretch/>
        </p:blipFill>
        <p:spPr>
          <a:xfrm>
            <a:off x="1102149" y="1091405"/>
            <a:ext cx="13034113" cy="13055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804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  <a:lumOff val="90000"/>
              </a:schemeClr>
            </a:gs>
            <a:gs pos="100000">
              <a:schemeClr val="accent1">
                <a:lumMod val="40000"/>
                <a:lumOff val="6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81E38F-2EF4-8EB6-0415-2B4C952E3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ight bulb with a lightning bolt in the head of a person&#10;&#10;AI-generated content may be incorrect.">
            <a:extLst>
              <a:ext uri="{FF2B5EF4-FFF2-40B4-BE49-F238E27FC236}">
                <a16:creationId xmlns:a16="http://schemas.microsoft.com/office/drawing/2014/main" id="{345C8982-4622-B9C2-F4E5-BDC0B5C74E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77" t="9091" r="27622" b="4485"/>
          <a:stretch/>
        </p:blipFill>
        <p:spPr>
          <a:xfrm>
            <a:off x="1884218" y="1835072"/>
            <a:ext cx="11333018" cy="12193458"/>
          </a:xfrm>
          <a:prstGeom prst="rect">
            <a:avLst/>
          </a:prstGeom>
        </p:spPr>
      </p:pic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A0C8C69-AAFD-DC1B-6D05-90D2C3841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10825972"/>
            <a:ext cx="2140663" cy="216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37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10000"/>
                <a:lumOff val="90000"/>
              </a:schemeClr>
            </a:gs>
            <a:gs pos="100000">
              <a:srgbClr val="7A81FF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47996D-210A-93CD-47A5-96AACB5E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581A18-BD4D-8DCA-9E2E-BB80576A9E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5" b="8198"/>
          <a:stretch/>
        </p:blipFill>
        <p:spPr>
          <a:xfrm>
            <a:off x="1763771" y="1007756"/>
            <a:ext cx="11710870" cy="1322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45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003F8-0D33-6321-C0B5-4C9BFE333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A4F4E-D76D-B306-6AB9-C80AE42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090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1069</TotalTime>
  <Words>0</Words>
  <Application>Microsoft Macintosh PowerPoint</Application>
  <PresentationFormat>Custom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WM</dc:creator>
  <cp:lastModifiedBy>WM</cp:lastModifiedBy>
  <cp:revision>4</cp:revision>
  <dcterms:created xsi:type="dcterms:W3CDTF">2025-04-05T12:01:45Z</dcterms:created>
  <dcterms:modified xsi:type="dcterms:W3CDTF">2025-04-07T20:17:31Z</dcterms:modified>
</cp:coreProperties>
</file>