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0" r:id="rId7"/>
    <p:sldId id="261"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14419"/>
            <a:ext cx="9042400" cy="985903"/>
          </a:xfrm>
        </p:spPr>
        <p:txBody>
          <a:bodyPr/>
          <a:lstStyle/>
          <a:p>
            <a:r>
              <a:rPr lang="en-US" dirty="0" smtClean="0"/>
              <a:t>CS-1002-OOP-Lab-Project</a:t>
            </a:r>
            <a:endParaRPr lang="en-US" dirty="0"/>
          </a:p>
        </p:txBody>
      </p:sp>
      <p:sp>
        <p:nvSpPr>
          <p:cNvPr id="3" name="Subtitle 2"/>
          <p:cNvSpPr>
            <a:spLocks noGrp="1"/>
          </p:cNvSpPr>
          <p:nvPr>
            <p:ph type="subTitle" idx="1"/>
          </p:nvPr>
        </p:nvSpPr>
        <p:spPr>
          <a:xfrm>
            <a:off x="1913467" y="2617151"/>
            <a:ext cx="7496002" cy="402634"/>
          </a:xfrm>
        </p:spPr>
        <p:txBody>
          <a:bodyPr/>
          <a:lstStyle/>
          <a:p>
            <a:r>
              <a:rPr lang="en-US" dirty="0" smtClean="0"/>
              <a:t>Presented By Abdul Malik-cs201003</a:t>
            </a:r>
            <a:endParaRPr lang="en-US" dirty="0"/>
          </a:p>
        </p:txBody>
      </p:sp>
      <p:sp>
        <p:nvSpPr>
          <p:cNvPr id="5" name="Rectangle 4"/>
          <p:cNvSpPr/>
          <p:nvPr/>
        </p:nvSpPr>
        <p:spPr>
          <a:xfrm>
            <a:off x="677399" y="3668066"/>
            <a:ext cx="5833533" cy="3497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Team Members CS-1002-Lab</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96605418"/>
              </p:ext>
            </p:extLst>
          </p:nvPr>
        </p:nvGraphicFramePr>
        <p:xfrm>
          <a:off x="677400" y="4169370"/>
          <a:ext cx="5833533" cy="1854200"/>
        </p:xfrm>
        <a:graphic>
          <a:graphicData uri="http://schemas.openxmlformats.org/drawingml/2006/table">
            <a:tbl>
              <a:tblPr firstRow="1" bandRow="1">
                <a:tableStyleId>{C083E6E3-FA7D-4D7B-A595-EF9225AFEA82}</a:tableStyleId>
              </a:tblPr>
              <a:tblGrid>
                <a:gridCol w="711134"/>
                <a:gridCol w="3177888"/>
                <a:gridCol w="1944511"/>
              </a:tblGrid>
              <a:tr h="370840">
                <a:tc>
                  <a:txBody>
                    <a:bodyPr/>
                    <a:lstStyle/>
                    <a:p>
                      <a:r>
                        <a:rPr lang="en-US" dirty="0" smtClean="0"/>
                        <a:t>S.NO</a:t>
                      </a:r>
                      <a:endParaRPr lang="en-US" dirty="0"/>
                    </a:p>
                  </a:txBody>
                  <a:tcPr/>
                </a:tc>
                <a:tc>
                  <a:txBody>
                    <a:bodyPr/>
                    <a:lstStyle/>
                    <a:p>
                      <a:r>
                        <a:rPr lang="en-US" dirty="0" smtClean="0"/>
                        <a:t>NAME OF TEAM MEMBERS</a:t>
                      </a:r>
                      <a:endParaRPr lang="en-US" dirty="0"/>
                    </a:p>
                  </a:txBody>
                  <a:tcPr/>
                </a:tc>
                <a:tc>
                  <a:txBody>
                    <a:bodyPr/>
                    <a:lstStyle/>
                    <a:p>
                      <a:r>
                        <a:rPr lang="en-US" dirty="0" smtClean="0"/>
                        <a:t>ROLL NUMBERS</a:t>
                      </a:r>
                      <a:endParaRPr lang="en-US" dirty="0"/>
                    </a:p>
                  </a:txBody>
                  <a:tcPr/>
                </a:tc>
              </a:tr>
              <a:tr h="370840">
                <a:tc>
                  <a:txBody>
                    <a:bodyPr/>
                    <a:lstStyle/>
                    <a:p>
                      <a:r>
                        <a:rPr lang="en-US" dirty="0" smtClean="0"/>
                        <a:t>01</a:t>
                      </a:r>
                      <a:endParaRPr lang="en-US" dirty="0"/>
                    </a:p>
                  </a:txBody>
                  <a:tcPr/>
                </a:tc>
                <a:tc>
                  <a:txBody>
                    <a:bodyPr/>
                    <a:lstStyle/>
                    <a:p>
                      <a:r>
                        <a:rPr lang="en-US" dirty="0" smtClean="0"/>
                        <a:t>Abdul Malik(Lead)</a:t>
                      </a:r>
                      <a:endParaRPr lang="en-US" dirty="0"/>
                    </a:p>
                  </a:txBody>
                  <a:tcPr/>
                </a:tc>
                <a:tc>
                  <a:txBody>
                    <a:bodyPr/>
                    <a:lstStyle/>
                    <a:p>
                      <a:r>
                        <a:rPr lang="en-US" dirty="0" smtClean="0"/>
                        <a:t>cs201003</a:t>
                      </a:r>
                      <a:endParaRPr lang="en-US" dirty="0"/>
                    </a:p>
                  </a:txBody>
                  <a:tcPr/>
                </a:tc>
              </a:tr>
              <a:tr h="370840">
                <a:tc>
                  <a:txBody>
                    <a:bodyPr/>
                    <a:lstStyle/>
                    <a:p>
                      <a:r>
                        <a:rPr lang="en-US" dirty="0" smtClean="0"/>
                        <a:t>02</a:t>
                      </a:r>
                      <a:endParaRPr lang="en-US" dirty="0"/>
                    </a:p>
                  </a:txBody>
                  <a:tcPr/>
                </a:tc>
                <a:tc>
                  <a:txBody>
                    <a:bodyPr/>
                    <a:lstStyle/>
                    <a:p>
                      <a:r>
                        <a:rPr lang="en-US" dirty="0" smtClean="0"/>
                        <a:t>Aftab</a:t>
                      </a:r>
                      <a:r>
                        <a:rPr lang="en-US" baseline="0" dirty="0" smtClean="0"/>
                        <a:t> Ahmed</a:t>
                      </a:r>
                      <a:endParaRPr lang="en-US" dirty="0"/>
                    </a:p>
                  </a:txBody>
                  <a:tcPr/>
                </a:tc>
                <a:tc>
                  <a:txBody>
                    <a:bodyPr/>
                    <a:lstStyle/>
                    <a:p>
                      <a:r>
                        <a:rPr lang="en-US" dirty="0" smtClean="0"/>
                        <a:t>c</a:t>
                      </a:r>
                      <a:r>
                        <a:rPr lang="en-US" smtClean="0"/>
                        <a:t>s201010</a:t>
                      </a:r>
                      <a:endParaRPr lang="en-US" dirty="0"/>
                    </a:p>
                  </a:txBody>
                  <a:tcPr/>
                </a:tc>
              </a:tr>
              <a:tr h="370840">
                <a:tc>
                  <a:txBody>
                    <a:bodyPr/>
                    <a:lstStyle/>
                    <a:p>
                      <a:r>
                        <a:rPr lang="en-US" dirty="0" smtClean="0"/>
                        <a:t>03</a:t>
                      </a:r>
                      <a:endParaRPr lang="en-US" dirty="0"/>
                    </a:p>
                  </a:txBody>
                  <a:tcPr/>
                </a:tc>
                <a:tc>
                  <a:txBody>
                    <a:bodyPr/>
                    <a:lstStyle/>
                    <a:p>
                      <a:r>
                        <a:rPr lang="en-US" dirty="0" smtClean="0"/>
                        <a:t>Aamir Saleem</a:t>
                      </a:r>
                      <a:endParaRPr lang="en-US" dirty="0"/>
                    </a:p>
                  </a:txBody>
                  <a:tcPr/>
                </a:tc>
                <a:tc>
                  <a:txBody>
                    <a:bodyPr/>
                    <a:lstStyle/>
                    <a:p>
                      <a:r>
                        <a:rPr lang="en-US" dirty="0" smtClean="0"/>
                        <a:t>cs201002</a:t>
                      </a:r>
                      <a:endParaRPr lang="en-US" dirty="0"/>
                    </a:p>
                  </a:txBody>
                  <a:tcPr/>
                </a:tc>
              </a:tr>
              <a:tr h="370840">
                <a:tc>
                  <a:txBody>
                    <a:bodyPr/>
                    <a:lstStyle/>
                    <a:p>
                      <a:r>
                        <a:rPr lang="en-US" dirty="0" smtClean="0"/>
                        <a:t>04</a:t>
                      </a:r>
                      <a:endParaRPr lang="en-US" dirty="0"/>
                    </a:p>
                  </a:txBody>
                  <a:tcPr/>
                </a:tc>
                <a:tc>
                  <a:txBody>
                    <a:bodyPr/>
                    <a:lstStyle/>
                    <a:p>
                      <a:r>
                        <a:rPr lang="en-US" dirty="0" smtClean="0"/>
                        <a:t>Abdul Waleed Kalwar</a:t>
                      </a:r>
                      <a:endParaRPr lang="en-US" dirty="0"/>
                    </a:p>
                  </a:txBody>
                  <a:tcPr/>
                </a:tc>
                <a:tc>
                  <a:txBody>
                    <a:bodyPr/>
                    <a:lstStyle/>
                    <a:p>
                      <a:r>
                        <a:rPr lang="en-US" dirty="0" smtClean="0"/>
                        <a:t>cs201006</a:t>
                      </a:r>
                      <a:endParaRPr lang="en-US" dirty="0"/>
                    </a:p>
                  </a:txBody>
                  <a:tcPr/>
                </a:tc>
              </a:tr>
            </a:tbl>
          </a:graphicData>
        </a:graphic>
      </p:graphicFrame>
    </p:spTree>
    <p:extLst>
      <p:ext uri="{BB962C8B-B14F-4D97-AF65-F5344CB8AC3E}">
        <p14:creationId xmlns:p14="http://schemas.microsoft.com/office/powerpoint/2010/main" val="311160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609925"/>
            <a:ext cx="9212386" cy="63011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a:effectLst>
                  <a:outerShdw blurRad="38100" dist="38100" dir="2700000" algn="tl">
                    <a:srgbClr val="000000">
                      <a:alpha val="43137"/>
                    </a:srgbClr>
                  </a:outerShdw>
                </a:effectLst>
              </a:rPr>
              <a:t> GAME DEVELOPMENT SCREENSHOTS/OUTPUTS</a:t>
            </a:r>
            <a:br>
              <a:rPr lang="en-US" dirty="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a:t>
            </a:r>
            <a:endParaRPr lang="en-US" dirty="0">
              <a:effectLst>
                <a:outerShdw blurRad="38100" dist="38100" dir="2700000" algn="tl">
                  <a:srgbClr val="000000">
                    <a:alpha val="43137"/>
                  </a:srgbClr>
                </a:outerShdw>
              </a:effectLst>
            </a:endParaRPr>
          </a:p>
        </p:txBody>
      </p:sp>
      <p:sp>
        <p:nvSpPr>
          <p:cNvPr id="4" name="Rectangle 3"/>
          <p:cNvSpPr/>
          <p:nvPr/>
        </p:nvSpPr>
        <p:spPr>
          <a:xfrm>
            <a:off x="533399" y="1312333"/>
            <a:ext cx="10176934" cy="3386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Whenever Player Out at Any Level it Shows message and Ask for to Press Enter key to Start again</a:t>
            </a:r>
            <a:endParaRPr lang="en-US" dirty="0"/>
          </a:p>
        </p:txBody>
      </p:sp>
      <p:pic>
        <p:nvPicPr>
          <p:cNvPr id="7" name="Picture 6"/>
          <p:cNvPicPr>
            <a:picLocks noChangeAspect="1"/>
          </p:cNvPicPr>
          <p:nvPr/>
        </p:nvPicPr>
        <p:blipFill>
          <a:blip r:embed="rId2"/>
          <a:stretch>
            <a:fillRect/>
          </a:stretch>
        </p:blipFill>
        <p:spPr>
          <a:xfrm>
            <a:off x="533398" y="1723292"/>
            <a:ext cx="10176935" cy="4990775"/>
          </a:xfrm>
          <a:prstGeom prst="rect">
            <a:avLst/>
          </a:prstGeom>
        </p:spPr>
      </p:pic>
    </p:spTree>
    <p:extLst>
      <p:ext uri="{BB962C8B-B14F-4D97-AF65-F5344CB8AC3E}">
        <p14:creationId xmlns:p14="http://schemas.microsoft.com/office/powerpoint/2010/main" val="2403667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1" y="118533"/>
            <a:ext cx="8949266" cy="4131734"/>
          </a:xfrm>
          <a:prstGeom prst="rect">
            <a:avLst/>
          </a:prstGeom>
        </p:spPr>
      </p:pic>
      <p:sp>
        <p:nvSpPr>
          <p:cNvPr id="5" name="Rectangle 4"/>
          <p:cNvSpPr/>
          <p:nvPr/>
        </p:nvSpPr>
        <p:spPr>
          <a:xfrm>
            <a:off x="762001" y="4817533"/>
            <a:ext cx="8949266" cy="14139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PROJECT ABOUT </a:t>
            </a:r>
            <a:r>
              <a:rPr lang="en-US" sz="2800" dirty="0" smtClean="0"/>
              <a:t>BRICK BREAKER GAME IN JAVA </a:t>
            </a:r>
            <a:r>
              <a:rPr lang="en-US" sz="2800" dirty="0"/>
              <a:t>Language</a:t>
            </a:r>
          </a:p>
          <a:p>
            <a:pPr algn="ctr"/>
            <a:endParaRPr lang="en-US" dirty="0"/>
          </a:p>
        </p:txBody>
      </p:sp>
    </p:spTree>
    <p:extLst>
      <p:ext uri="{BB962C8B-B14F-4D97-AF65-F5344CB8AC3E}">
        <p14:creationId xmlns:p14="http://schemas.microsoft.com/office/powerpoint/2010/main" val="3011333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995" y="2008189"/>
            <a:ext cx="8783189" cy="3880773"/>
          </a:xfrm>
        </p:spPr>
        <p:txBody>
          <a:bodyPr/>
          <a:lstStyle/>
          <a:p>
            <a:r>
              <a:rPr lang="en-US" dirty="0" smtClean="0"/>
              <a:t>The Project is Consist of Game which is Known as Brick Breaker Game</a:t>
            </a:r>
          </a:p>
          <a:p>
            <a:r>
              <a:rPr lang="en-US" dirty="0"/>
              <a:t>Objectives that we need to create this Game</a:t>
            </a:r>
          </a:p>
          <a:p>
            <a:pPr lvl="2">
              <a:buFont typeface="Wingdings" panose="05000000000000000000" pitchFamily="2" charset="2"/>
              <a:buChar char="ü"/>
            </a:pPr>
            <a:r>
              <a:rPr lang="en-US" dirty="0" smtClean="0"/>
              <a:t>Window(JFRAME)</a:t>
            </a:r>
          </a:p>
          <a:p>
            <a:pPr lvl="2">
              <a:buFont typeface="Wingdings" panose="05000000000000000000" pitchFamily="2" charset="2"/>
              <a:buChar char="ü"/>
            </a:pPr>
            <a:r>
              <a:rPr lang="en-US" dirty="0" smtClean="0"/>
              <a:t>Bricks</a:t>
            </a:r>
          </a:p>
          <a:p>
            <a:pPr lvl="2">
              <a:buFont typeface="Wingdings" panose="05000000000000000000" pitchFamily="2" charset="2"/>
              <a:buChar char="ü"/>
            </a:pPr>
            <a:r>
              <a:rPr lang="en-US" dirty="0" smtClean="0"/>
              <a:t>Ball</a:t>
            </a:r>
          </a:p>
          <a:p>
            <a:pPr lvl="2">
              <a:buFont typeface="Wingdings" panose="05000000000000000000" pitchFamily="2" charset="2"/>
              <a:buChar char="ü"/>
            </a:pPr>
            <a:r>
              <a:rPr lang="en-US" dirty="0" smtClean="0"/>
              <a:t>Paddle</a:t>
            </a:r>
          </a:p>
          <a:p>
            <a:pPr marL="914400" lvl="2" indent="0">
              <a:buNone/>
            </a:pPr>
            <a:endParaRPr lang="en-US" dirty="0" smtClean="0"/>
          </a:p>
          <a:p>
            <a:r>
              <a:rPr lang="en-US" dirty="0" smtClean="0"/>
              <a:t>The objective of the game</a:t>
            </a:r>
            <a:r>
              <a:rPr lang="en-US" dirty="0"/>
              <a:t> is to break all of the bricks that are on the top of the screen by deflecting the ball with the bottom bar. As the game progresses it becomes more challenging as asteroid objects come onto the screen and can also deflect the ball. </a:t>
            </a:r>
          </a:p>
        </p:txBody>
      </p:sp>
      <p:sp>
        <p:nvSpPr>
          <p:cNvPr id="5" name="Title 1"/>
          <p:cNvSpPr>
            <a:spLocks noGrp="1"/>
          </p:cNvSpPr>
          <p:nvPr>
            <p:ph type="title"/>
          </p:nvPr>
        </p:nvSpPr>
        <p:spPr>
          <a:xfrm>
            <a:off x="606995" y="846992"/>
            <a:ext cx="8783189" cy="63011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smtClean="0">
                <a:effectLst>
                  <a:outerShdw blurRad="38100" dist="38100" dir="2700000" algn="tl">
                    <a:srgbClr val="000000">
                      <a:alpha val="43137"/>
                    </a:srgbClr>
                  </a:outerShdw>
                </a:effectLst>
              </a:rPr>
              <a:t>                         INTRODUCTION</a:t>
            </a:r>
            <a:br>
              <a:rPr lang="en-US" dirty="0" smtClean="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rPr>
              <a:t>               </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34445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995" y="2008189"/>
            <a:ext cx="8783189" cy="3825344"/>
          </a:xfrm>
        </p:spPr>
        <p:txBody>
          <a:bodyPr>
            <a:normAutofit/>
          </a:bodyPr>
          <a:lstStyle/>
          <a:p>
            <a:r>
              <a:rPr lang="en-US" dirty="0"/>
              <a:t>We have used the following Topics using </a:t>
            </a:r>
            <a:r>
              <a:rPr lang="en-US" dirty="0" smtClean="0"/>
              <a:t>Java Language </a:t>
            </a:r>
            <a:r>
              <a:rPr lang="en-US" dirty="0"/>
              <a:t>to build the Game.</a:t>
            </a:r>
          </a:p>
          <a:p>
            <a:pPr marL="914400" lvl="2" indent="0">
              <a:buNone/>
            </a:pPr>
            <a:r>
              <a:rPr lang="en-US" dirty="0" smtClean="0"/>
              <a:t>  </a:t>
            </a:r>
          </a:p>
          <a:p>
            <a:pPr lvl="2">
              <a:buFont typeface="Wingdings" panose="05000000000000000000" pitchFamily="2" charset="2"/>
              <a:buChar char="ü"/>
            </a:pPr>
            <a:r>
              <a:rPr lang="en-US" dirty="0" smtClean="0"/>
              <a:t>GUI </a:t>
            </a:r>
          </a:p>
          <a:p>
            <a:pPr lvl="2">
              <a:buFont typeface="Wingdings" panose="05000000000000000000" pitchFamily="2" charset="2"/>
              <a:buChar char="ü"/>
            </a:pPr>
            <a:r>
              <a:rPr lang="en-US" dirty="0" smtClean="0"/>
              <a:t>BUILT_IN </a:t>
            </a:r>
            <a:r>
              <a:rPr lang="en-US" dirty="0"/>
              <a:t>FUNCTIONS</a:t>
            </a:r>
          </a:p>
          <a:p>
            <a:pPr lvl="2">
              <a:buFont typeface="Wingdings" panose="05000000000000000000" pitchFamily="2" charset="2"/>
              <a:buChar char="ü"/>
            </a:pPr>
            <a:r>
              <a:rPr lang="en-US" dirty="0" smtClean="0"/>
              <a:t>ASSOCIATION</a:t>
            </a:r>
          </a:p>
          <a:p>
            <a:pPr lvl="2">
              <a:buFont typeface="Wingdings" panose="05000000000000000000" pitchFamily="2" charset="2"/>
              <a:buChar char="ü"/>
            </a:pPr>
            <a:r>
              <a:rPr lang="en-US" dirty="0" smtClean="0"/>
              <a:t>INHERITANCE</a:t>
            </a:r>
          </a:p>
          <a:p>
            <a:pPr lvl="2">
              <a:buFont typeface="Wingdings" panose="05000000000000000000" pitchFamily="2" charset="2"/>
              <a:buChar char="ü"/>
            </a:pPr>
            <a:r>
              <a:rPr lang="en-US" dirty="0" smtClean="0"/>
              <a:t>ENCAPSULATION</a:t>
            </a:r>
          </a:p>
          <a:p>
            <a:pPr lvl="2">
              <a:buFont typeface="Wingdings" panose="05000000000000000000" pitchFamily="2" charset="2"/>
              <a:buChar char="ü"/>
            </a:pPr>
            <a:r>
              <a:rPr lang="en-US" dirty="0" smtClean="0"/>
              <a:t>POLYMORPHISM</a:t>
            </a:r>
          </a:p>
          <a:p>
            <a:pPr lvl="3">
              <a:buFont typeface="Wingdings" panose="05000000000000000000" pitchFamily="2" charset="2"/>
              <a:buChar char="§"/>
            </a:pPr>
            <a:r>
              <a:rPr lang="en-US" dirty="0" smtClean="0"/>
              <a:t>Method Overriding     </a:t>
            </a:r>
            <a:endParaRPr lang="en-US" dirty="0"/>
          </a:p>
          <a:p>
            <a:pPr lvl="2">
              <a:buFont typeface="Wingdings" panose="05000000000000000000" pitchFamily="2" charset="2"/>
              <a:buChar char="ü"/>
            </a:pPr>
            <a:r>
              <a:rPr lang="en-US" dirty="0" smtClean="0"/>
              <a:t>Private, Instance and Public </a:t>
            </a:r>
            <a:r>
              <a:rPr lang="en-US" dirty="0"/>
              <a:t>VARIABLES</a:t>
            </a:r>
          </a:p>
          <a:p>
            <a:pPr marL="0" indent="0">
              <a:buNone/>
            </a:pPr>
            <a:endParaRPr lang="en-US" dirty="0"/>
          </a:p>
        </p:txBody>
      </p:sp>
      <p:sp>
        <p:nvSpPr>
          <p:cNvPr id="5" name="Title 1"/>
          <p:cNvSpPr>
            <a:spLocks noGrp="1"/>
          </p:cNvSpPr>
          <p:nvPr>
            <p:ph type="title"/>
          </p:nvPr>
        </p:nvSpPr>
        <p:spPr>
          <a:xfrm>
            <a:off x="606995" y="846992"/>
            <a:ext cx="8783189" cy="63011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smtClean="0">
                <a:effectLst>
                  <a:outerShdw blurRad="38100" dist="38100" dir="2700000" algn="tl">
                    <a:srgbClr val="000000">
                      <a:alpha val="43137"/>
                    </a:srgbClr>
                  </a:outerShdw>
                </a:effectLst>
              </a:rPr>
              <a:t>                         TECHNICAL DETAIL</a:t>
            </a:r>
            <a:br>
              <a:rPr lang="en-US" dirty="0" smtClean="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rPr>
              <a:t>               </a:t>
            </a:r>
            <a:endParaRPr lang="en-US" dirty="0">
              <a:effectLst>
                <a:outerShdw blurRad="38100" dist="38100" dir="2700000" algn="tl">
                  <a:srgbClr val="000000">
                    <a:alpha val="43137"/>
                  </a:srgbClr>
                </a:outerShdw>
              </a:effectLst>
            </a:endParaRPr>
          </a:p>
        </p:txBody>
      </p:sp>
      <p:sp>
        <p:nvSpPr>
          <p:cNvPr id="2" name="Rectangle 1"/>
          <p:cNvSpPr/>
          <p:nvPr/>
        </p:nvSpPr>
        <p:spPr>
          <a:xfrm>
            <a:off x="5410200" y="2633133"/>
            <a:ext cx="3572933" cy="37930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400" b="1" u="sng" dirty="0" smtClean="0"/>
              <a:t>Imported </a:t>
            </a:r>
            <a:r>
              <a:rPr lang="en-US" sz="1400" b="1" u="sng" dirty="0"/>
              <a:t>Packages</a:t>
            </a:r>
          </a:p>
          <a:p>
            <a:pPr marL="1200150" lvl="2" indent="-285750">
              <a:buFont typeface="Wingdings" panose="05000000000000000000" pitchFamily="2" charset="2"/>
              <a:buChar char="ü"/>
            </a:pPr>
            <a:r>
              <a:rPr lang="en-US" sz="1400" b="1" dirty="0" smtClean="0"/>
              <a:t>JFrame </a:t>
            </a:r>
            <a:endParaRPr lang="en-US" sz="1400" dirty="0"/>
          </a:p>
          <a:p>
            <a:pPr marL="1200150" lvl="2" indent="-285750">
              <a:buFont typeface="Wingdings" panose="05000000000000000000" pitchFamily="2" charset="2"/>
              <a:buChar char="ü"/>
            </a:pPr>
            <a:r>
              <a:rPr lang="en-US" sz="1400" b="1" dirty="0"/>
              <a:t>JPanel</a:t>
            </a:r>
            <a:endParaRPr lang="en-US" sz="1400" dirty="0"/>
          </a:p>
          <a:p>
            <a:pPr marL="1200150" lvl="2" indent="-285750">
              <a:buFont typeface="Wingdings" panose="05000000000000000000" pitchFamily="2" charset="2"/>
              <a:buChar char="ü"/>
            </a:pPr>
            <a:r>
              <a:rPr lang="en-US" sz="1400" b="1" dirty="0"/>
              <a:t>Color</a:t>
            </a:r>
            <a:endParaRPr lang="en-US" sz="1400" dirty="0"/>
          </a:p>
          <a:p>
            <a:pPr marL="1200150" lvl="2" indent="-285750">
              <a:buFont typeface="Wingdings" panose="05000000000000000000" pitchFamily="2" charset="2"/>
              <a:buChar char="ü"/>
            </a:pPr>
            <a:r>
              <a:rPr lang="en-US" sz="1400" b="1" dirty="0" err="1" smtClean="0"/>
              <a:t>ImageIcon</a:t>
            </a:r>
            <a:endParaRPr lang="en-US" sz="1400" dirty="0"/>
          </a:p>
          <a:p>
            <a:pPr marL="1200150" lvl="2" indent="-285750">
              <a:buFont typeface="Wingdings" panose="05000000000000000000" pitchFamily="2" charset="2"/>
              <a:buChar char="ü"/>
            </a:pPr>
            <a:r>
              <a:rPr lang="en-US" sz="1400" b="1" dirty="0"/>
              <a:t>Graphics and Graphics2D</a:t>
            </a:r>
            <a:endParaRPr lang="en-US" sz="1400" dirty="0"/>
          </a:p>
          <a:p>
            <a:pPr marL="1200150" lvl="2" indent="-285750">
              <a:buFont typeface="Wingdings" panose="05000000000000000000" pitchFamily="2" charset="2"/>
              <a:buChar char="ü"/>
            </a:pPr>
            <a:r>
              <a:rPr lang="en-US" sz="1400" b="1" dirty="0"/>
              <a:t>Rectangle</a:t>
            </a:r>
            <a:endParaRPr lang="en-US" sz="1400" dirty="0"/>
          </a:p>
          <a:p>
            <a:pPr marL="1200150" lvl="2" indent="-285750">
              <a:buFont typeface="Wingdings" panose="05000000000000000000" pitchFamily="2" charset="2"/>
              <a:buChar char="ü"/>
            </a:pPr>
            <a:r>
              <a:rPr lang="en-US" sz="1400" b="1" dirty="0"/>
              <a:t>ActionEvent</a:t>
            </a:r>
            <a:endParaRPr lang="en-US" sz="1400" dirty="0"/>
          </a:p>
          <a:p>
            <a:pPr marL="1200150" lvl="2" indent="-285750">
              <a:buFont typeface="Wingdings" panose="05000000000000000000" pitchFamily="2" charset="2"/>
              <a:buChar char="ü"/>
            </a:pPr>
            <a:r>
              <a:rPr lang="en-US" sz="1400" b="1" dirty="0"/>
              <a:t>ActionListener</a:t>
            </a:r>
            <a:endParaRPr lang="en-US" sz="1400" dirty="0"/>
          </a:p>
          <a:p>
            <a:pPr marL="1200150" lvl="2" indent="-285750">
              <a:buFont typeface="Wingdings" panose="05000000000000000000" pitchFamily="2" charset="2"/>
              <a:buChar char="ü"/>
            </a:pPr>
            <a:r>
              <a:rPr lang="en-US" sz="1400" b="1" dirty="0"/>
              <a:t>KeyEvent</a:t>
            </a:r>
            <a:endParaRPr lang="en-US" sz="1400" dirty="0"/>
          </a:p>
          <a:p>
            <a:pPr marL="1200150" lvl="2" indent="-285750">
              <a:buFont typeface="Wingdings" panose="05000000000000000000" pitchFamily="2" charset="2"/>
              <a:buChar char="ü"/>
            </a:pPr>
            <a:r>
              <a:rPr lang="en-US" sz="1400" b="1" dirty="0"/>
              <a:t>KeyListener</a:t>
            </a:r>
            <a:endParaRPr lang="en-US" sz="1400" dirty="0"/>
          </a:p>
          <a:p>
            <a:pPr marL="1200150" lvl="2" indent="-285750">
              <a:buFont typeface="Wingdings" panose="05000000000000000000" pitchFamily="2" charset="2"/>
              <a:buChar char="ü"/>
            </a:pPr>
            <a:r>
              <a:rPr lang="en-US" sz="1400" b="1" dirty="0"/>
              <a:t>Timer</a:t>
            </a:r>
            <a:endParaRPr lang="en-US" sz="1400" dirty="0"/>
          </a:p>
          <a:p>
            <a:pPr marL="1200150" lvl="2" indent="-285750">
              <a:buFont typeface="Wingdings" panose="05000000000000000000" pitchFamily="2" charset="2"/>
              <a:buChar char="ü"/>
            </a:pPr>
            <a:r>
              <a:rPr lang="en-US" sz="1400" b="1" dirty="0"/>
              <a:t>Font</a:t>
            </a:r>
            <a:endParaRPr lang="en-US" sz="1400" dirty="0"/>
          </a:p>
          <a:p>
            <a:pPr marL="1200150" lvl="2" indent="-285750">
              <a:buFont typeface="Wingdings" panose="05000000000000000000" pitchFamily="2" charset="2"/>
              <a:buChar char="ü"/>
            </a:pPr>
            <a:r>
              <a:rPr lang="en-US" sz="1400" b="1" dirty="0"/>
              <a:t>BasicStroke</a:t>
            </a:r>
            <a:endParaRPr lang="en-US" sz="1400" dirty="0"/>
          </a:p>
          <a:p>
            <a:pPr algn="ctr"/>
            <a:endParaRPr lang="en-US" dirty="0"/>
          </a:p>
        </p:txBody>
      </p:sp>
    </p:spTree>
    <p:extLst>
      <p:ext uri="{BB962C8B-B14F-4D97-AF65-F5344CB8AC3E}">
        <p14:creationId xmlns:p14="http://schemas.microsoft.com/office/powerpoint/2010/main" val="1069317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6995" y="846992"/>
            <a:ext cx="8783189" cy="63011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smtClean="0">
                <a:effectLst>
                  <a:outerShdw blurRad="38100" dist="38100" dir="2700000" algn="tl">
                    <a:srgbClr val="000000">
                      <a:alpha val="43137"/>
                    </a:srgbClr>
                  </a:outerShdw>
                </a:effectLst>
              </a:rPr>
              <a:t>                         UML CLASS DIAGRAM</a:t>
            </a:r>
            <a:br>
              <a:rPr lang="en-US" dirty="0" smtClean="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rPr>
              <a:t>               </a:t>
            </a:r>
            <a:endParaRPr lang="en-US" dirty="0">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stretch>
            <a:fillRect/>
          </a:stretch>
        </p:blipFill>
        <p:spPr>
          <a:xfrm>
            <a:off x="606994" y="1701800"/>
            <a:ext cx="8783189" cy="4986867"/>
          </a:xfrm>
          <a:prstGeom prst="rect">
            <a:avLst/>
          </a:prstGeom>
        </p:spPr>
      </p:pic>
    </p:spTree>
    <p:extLst>
      <p:ext uri="{BB962C8B-B14F-4D97-AF65-F5344CB8AC3E}">
        <p14:creationId xmlns:p14="http://schemas.microsoft.com/office/powerpoint/2010/main" val="3641651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26068" y="880859"/>
            <a:ext cx="8958384" cy="63011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a:effectLst>
                  <a:outerShdw blurRad="38100" dist="38100" dir="2700000" algn="tl">
                    <a:srgbClr val="000000">
                      <a:alpha val="43137"/>
                    </a:srgbClr>
                  </a:outerShdw>
                </a:effectLst>
              </a:rPr>
              <a:t> GAME DEVELOPMENT SCREENSHOTS/OUTPUTS</a:t>
            </a:r>
            <a:br>
              <a:rPr lang="en-US" dirty="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a:t>
            </a:r>
            <a:endParaRPr lang="en-US"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516466" y="1634067"/>
            <a:ext cx="10498667" cy="5112808"/>
          </a:xfrm>
          <a:prstGeom prst="rect">
            <a:avLst/>
          </a:prstGeom>
        </p:spPr>
      </p:pic>
    </p:spTree>
    <p:extLst>
      <p:ext uri="{BB962C8B-B14F-4D97-AF65-F5344CB8AC3E}">
        <p14:creationId xmlns:p14="http://schemas.microsoft.com/office/powerpoint/2010/main" val="3740998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26068" y="880859"/>
            <a:ext cx="8958384" cy="63011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a:effectLst>
                  <a:outerShdw blurRad="38100" dist="38100" dir="2700000" algn="tl">
                    <a:srgbClr val="000000">
                      <a:alpha val="43137"/>
                    </a:srgbClr>
                  </a:outerShdw>
                </a:effectLst>
              </a:rPr>
              <a:t> GAME DEVELOPMENT SCREENSHOTS/OUTPUTS</a:t>
            </a:r>
            <a:br>
              <a:rPr lang="en-US" dirty="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a:t>
            </a:r>
            <a:endParaRPr lang="en-US" dirty="0">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813" y="1684866"/>
            <a:ext cx="9678239" cy="5078599"/>
          </a:xfrm>
          <a:prstGeom prst="rect">
            <a:avLst/>
          </a:prstGeom>
        </p:spPr>
      </p:pic>
    </p:spTree>
    <p:extLst>
      <p:ext uri="{BB962C8B-B14F-4D97-AF65-F5344CB8AC3E}">
        <p14:creationId xmlns:p14="http://schemas.microsoft.com/office/powerpoint/2010/main" val="1232313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26068" y="880859"/>
            <a:ext cx="8958384" cy="63011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a:effectLst>
                  <a:outerShdw blurRad="38100" dist="38100" dir="2700000" algn="tl">
                    <a:srgbClr val="000000">
                      <a:alpha val="43137"/>
                    </a:srgbClr>
                  </a:outerShdw>
                </a:effectLst>
              </a:rPr>
              <a:t> GAME DEVELOPMENT SCREENSHOTS/OUTPUTS</a:t>
            </a:r>
            <a:br>
              <a:rPr lang="en-US" dirty="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stretch>
            <a:fillRect/>
          </a:stretch>
        </p:blipFill>
        <p:spPr>
          <a:xfrm>
            <a:off x="1574630" y="1617133"/>
            <a:ext cx="7874339" cy="5113867"/>
          </a:xfrm>
          <a:prstGeom prst="rect">
            <a:avLst/>
          </a:prstGeom>
        </p:spPr>
      </p:pic>
    </p:spTree>
    <p:extLst>
      <p:ext uri="{BB962C8B-B14F-4D97-AF65-F5344CB8AC3E}">
        <p14:creationId xmlns:p14="http://schemas.microsoft.com/office/powerpoint/2010/main" val="3279567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609925"/>
            <a:ext cx="9212386" cy="63011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a:effectLst>
                  <a:outerShdw blurRad="38100" dist="38100" dir="2700000" algn="tl">
                    <a:srgbClr val="000000">
                      <a:alpha val="43137"/>
                    </a:srgbClr>
                  </a:outerShdw>
                </a:effectLst>
              </a:rPr>
              <a:t> GAME DEVELOPMENT SCREENSHOTS/OUTPUTS</a:t>
            </a:r>
            <a:br>
              <a:rPr lang="en-US" dirty="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a:t>
            </a:r>
            <a:endParaRPr lang="en-US" dirty="0">
              <a:effectLst>
                <a:outerShdw blurRad="38100" dist="38100" dir="2700000" algn="tl">
                  <a:srgbClr val="000000">
                    <a:alpha val="43137"/>
                  </a:srgbClr>
                </a:outerShdw>
              </a:effectLst>
            </a:endParaRPr>
          </a:p>
        </p:txBody>
      </p:sp>
      <p:sp>
        <p:nvSpPr>
          <p:cNvPr id="4" name="Rectangle 3"/>
          <p:cNvSpPr/>
          <p:nvPr/>
        </p:nvSpPr>
        <p:spPr>
          <a:xfrm>
            <a:off x="533399" y="1312333"/>
            <a:ext cx="9533467"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Whenever Level completes it show a message and ask For Press Key to Move on Next Level</a:t>
            </a:r>
            <a:endParaRPr lang="en-US" dirty="0"/>
          </a:p>
        </p:txBody>
      </p:sp>
      <p:pic>
        <p:nvPicPr>
          <p:cNvPr id="6" name="Picture 5"/>
          <p:cNvPicPr>
            <a:picLocks noChangeAspect="1"/>
          </p:cNvPicPr>
          <p:nvPr/>
        </p:nvPicPr>
        <p:blipFill>
          <a:blip r:embed="rId2"/>
          <a:stretch>
            <a:fillRect/>
          </a:stretch>
        </p:blipFill>
        <p:spPr>
          <a:xfrm>
            <a:off x="1473599" y="1765625"/>
            <a:ext cx="7957868" cy="4931507"/>
          </a:xfrm>
          <a:prstGeom prst="rect">
            <a:avLst/>
          </a:prstGeom>
        </p:spPr>
      </p:pic>
    </p:spTree>
    <p:extLst>
      <p:ext uri="{BB962C8B-B14F-4D97-AF65-F5344CB8AC3E}">
        <p14:creationId xmlns:p14="http://schemas.microsoft.com/office/powerpoint/2010/main" val="3920044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492</TotalTime>
  <Words>180</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vt:lpstr>
      <vt:lpstr>Wingdings 3</vt:lpstr>
      <vt:lpstr>Facet</vt:lpstr>
      <vt:lpstr>CS-1002-OOP-Lab-Project</vt:lpstr>
      <vt:lpstr>PowerPoint Presentation</vt:lpstr>
      <vt:lpstr>                         INTRODUCTION                 </vt:lpstr>
      <vt:lpstr>                         TECHNICAL DETAIL                 </vt:lpstr>
      <vt:lpstr>                         UML CLASS DIAGRAM                 </vt:lpstr>
      <vt:lpstr> GAME DEVELOPMENT SCREENSHOTS/OUTPUTS                  </vt:lpstr>
      <vt:lpstr> GAME DEVELOPMENT SCREENSHOTS/OUTPUTS                  </vt:lpstr>
      <vt:lpstr> GAME DEVELOPMENT SCREENSHOTS/OUTPUTS                  </vt:lpstr>
      <vt:lpstr> GAME DEVELOPMENT SCREENSHOTS/OUTPUTS                  </vt:lpstr>
      <vt:lpstr> GAME DEVELOPMENT SCREENSHOTS/OUTPUTS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 1002 L-OOP-Lab-Project</dc:title>
  <dc:creator>Microsoft account</dc:creator>
  <cp:lastModifiedBy>Microsoft account</cp:lastModifiedBy>
  <cp:revision>45</cp:revision>
  <dcterms:created xsi:type="dcterms:W3CDTF">2021-06-18T13:23:40Z</dcterms:created>
  <dcterms:modified xsi:type="dcterms:W3CDTF">2021-06-23T09:25:17Z</dcterms:modified>
</cp:coreProperties>
</file>