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4" y="2002971"/>
            <a:ext cx="8273142" cy="870858"/>
          </a:xfrm>
        </p:spPr>
        <p:txBody>
          <a:bodyPr/>
          <a:lstStyle/>
          <a:p>
            <a:r>
              <a:rPr lang="en-US" sz="7000" dirty="0" smtClean="0"/>
              <a:t>CS-2001L DSA-LAB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0933" y="2769326"/>
            <a:ext cx="6454361" cy="357051"/>
          </a:xfrm>
        </p:spPr>
        <p:txBody>
          <a:bodyPr>
            <a:noAutofit/>
          </a:bodyPr>
          <a:lstStyle/>
          <a:p>
            <a:r>
              <a:rPr lang="en-US" sz="2500" dirty="0" smtClean="0"/>
              <a:t>PRESENTED BY ABDUL MALIK-CS201003</a:t>
            </a:r>
          </a:p>
          <a:p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1642534" y="4089400"/>
            <a:ext cx="5638800" cy="141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TEAM MEMBERS</a:t>
            </a:r>
          </a:p>
          <a:p>
            <a:r>
              <a:rPr lang="en-US" sz="2200" dirty="0" smtClean="0"/>
              <a:t>                     1. SANJAY KUMAR </a:t>
            </a:r>
            <a:r>
              <a:rPr lang="en-US" sz="2400" dirty="0" smtClean="0"/>
              <a:t>cs201125 </a:t>
            </a:r>
            <a:endParaRPr lang="en-US" sz="2200" dirty="0" smtClean="0"/>
          </a:p>
          <a:p>
            <a:r>
              <a:rPr lang="en-US" sz="2200" dirty="0" smtClean="0"/>
              <a:t>                     2. AYUSH KUMAR</a:t>
            </a:r>
            <a:r>
              <a:rPr lang="en-US" sz="2300" dirty="0" smtClean="0"/>
              <a:t> </a:t>
            </a:r>
            <a:r>
              <a:rPr lang="en-US" sz="2400" dirty="0" smtClean="0"/>
              <a:t>cs201029</a:t>
            </a:r>
            <a:endParaRPr lang="en-US" sz="2300" dirty="0" smtClean="0"/>
          </a:p>
          <a:p>
            <a:pPr algn="ctr"/>
            <a:r>
              <a:rPr lang="en-US" sz="2300" dirty="0" smtClean="0"/>
              <a:t>            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9425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295400"/>
            <a:ext cx="9025468" cy="54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286932"/>
            <a:ext cx="9025468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2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303866"/>
            <a:ext cx="9025468" cy="5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286933"/>
            <a:ext cx="9025468" cy="54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4795" y="5266264"/>
            <a:ext cx="7671126" cy="76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PROJECT ABOUT CAR RENTAL SYSTEM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4" y="304797"/>
            <a:ext cx="7671127" cy="46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6995" y="846992"/>
            <a:ext cx="8783189" cy="63011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INTRODUCTION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86166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This Project is Consist of System Application which is known CAR RENTAL SYSTEM</a:t>
            </a:r>
          </a:p>
          <a:p>
            <a:r>
              <a:rPr lang="en-US" dirty="0" smtClean="0"/>
              <a:t>Objectives that we need to create this Application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 smtClean="0"/>
              <a:t>User Info Needed(Creation of Account)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 smtClean="0"/>
              <a:t>List of cars with different Prices will be present for rent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 smtClean="0"/>
              <a:t>List of all rented cars then user will check which car has to rent or not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 smtClean="0"/>
              <a:t>Payment Method then Invoice will be print at the end </a:t>
            </a:r>
          </a:p>
          <a:p>
            <a:pPr algn="just"/>
            <a:r>
              <a:rPr lang="en-US" dirty="0"/>
              <a:t>Car Rental System is based on a concept to rent cars and generate rental invoice of a rental company. Before stepping into the main system a user has to pass through a login system to get access, then only the user can select cars with a different model and rent for certain days.</a:t>
            </a:r>
            <a:r>
              <a:rPr lang="en-US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0073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3" y="934914"/>
            <a:ext cx="8783189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TECHNICAL DETAIL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1202267"/>
            <a:ext cx="8596668" cy="47156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r>
              <a:rPr lang="en-US" sz="1600" dirty="0"/>
              <a:t>Data Structure and Algorithm Topic Used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Arrays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/>
              <a:t>Sorting Alogs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Linked List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Recursion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Stack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Queue(</a:t>
            </a:r>
            <a:r>
              <a:rPr lang="en-US" sz="1600" dirty="0" err="1" smtClean="0"/>
              <a:t>Enqueue</a:t>
            </a:r>
            <a:r>
              <a:rPr lang="en-US" sz="1600" dirty="0" smtClean="0"/>
              <a:t> and </a:t>
            </a:r>
            <a:r>
              <a:rPr lang="en-US" sz="1600" dirty="0" err="1" smtClean="0"/>
              <a:t>Dequeue</a:t>
            </a:r>
            <a:r>
              <a:rPr lang="en-US" sz="1600" dirty="0" smtClean="0"/>
              <a:t>)       </a:t>
            </a:r>
          </a:p>
          <a:p>
            <a:r>
              <a:rPr lang="en-US" sz="1600" dirty="0" smtClean="0"/>
              <a:t>Additional Concepts Used</a:t>
            </a:r>
            <a:endParaRPr lang="en-US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Concepts of Class and Objects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File Handling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Inheritance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Set width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Loops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Sleep function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System CLS function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1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" y="1295399"/>
            <a:ext cx="9093201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667" y="1380063"/>
            <a:ext cx="1481671" cy="22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PAGE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73667" y="1667933"/>
            <a:ext cx="9025467" cy="245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First Menu Page will be Shown you can check and go back same menu page 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981200"/>
            <a:ext cx="90254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667" y="1380063"/>
            <a:ext cx="1481671" cy="22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MENU PAGE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73667" y="1667933"/>
            <a:ext cx="9025467" cy="245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First Menu Page if you click on select any option it will be like and then you will go back.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981200"/>
            <a:ext cx="90254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667" y="1380063"/>
            <a:ext cx="1481671" cy="22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Account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73667" y="1667933"/>
            <a:ext cx="9025467" cy="245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selecting book a car you will be asked to create Account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981200"/>
            <a:ext cx="9025468" cy="48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3667" y="583223"/>
            <a:ext cx="9025467" cy="630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DEVELOPMENT SCREENSHOTS/OUTPUTS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3667" y="1380063"/>
            <a:ext cx="1481671" cy="22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73667" y="1667933"/>
            <a:ext cx="9025467" cy="245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creating Account you will be asked to enter log in password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981200"/>
            <a:ext cx="9025468" cy="48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47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807</TotalTime>
  <Words>284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CS-2001L DSA-LAB</vt:lpstr>
      <vt:lpstr>PowerPoint Presentation</vt:lpstr>
      <vt:lpstr>                         INTRODUCTION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CS-2001L DATA STRUCTURE AND ALGORITH</dc:title>
  <dc:creator>Microsoft account</dc:creator>
  <cp:lastModifiedBy>Microsoft account</cp:lastModifiedBy>
  <cp:revision>29</cp:revision>
  <dcterms:created xsi:type="dcterms:W3CDTF">2022-02-06T21:39:27Z</dcterms:created>
  <dcterms:modified xsi:type="dcterms:W3CDTF">2022-02-08T06:51:29Z</dcterms:modified>
</cp:coreProperties>
</file>