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7FEA-4BA0-A043-A5E3-27414FEB2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75C38-09CF-6C44-AD41-3ECB753BC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E751C-1D70-2046-A35B-6E1F8931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957F-C824-2144-9B51-E17DB2C39DD8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CB5B7-AA25-BA4B-8062-DF4F49BC2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FC1EC-D00F-4444-9236-144A8F01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BB96-A9D4-D644-8F9F-FA2C02AC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6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102F3-0564-634D-A348-A571F8F5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AB359-7387-FB42-BFF6-C61A69046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9C06F-3A6C-4D4B-87DE-9E9EC8A0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957F-C824-2144-9B51-E17DB2C39DD8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E2B3B-F86B-EB4E-A234-B1146A53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DF991-C6B4-F345-87BD-8997D7F0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BB96-A9D4-D644-8F9F-FA2C02AC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9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35609-2E14-7142-A004-9A1C7A6A3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0DAD4-E7EF-4147-9E3D-D7211393C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A220C-7BB5-634B-9794-A9BF24A3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957F-C824-2144-9B51-E17DB2C39DD8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CBA6A-B473-E640-8550-0EADCEA3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BC0A9-9745-CB48-9BCD-D09D62A3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BB96-A9D4-D644-8F9F-FA2C02AC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9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3E31-C37A-944A-A493-1D0CA121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25A46-E6A9-3A46-8524-0039348D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D2C77-0608-914D-ACCD-739D5A78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957F-C824-2144-9B51-E17DB2C39DD8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1773C-8A0A-3740-B45B-8E826E71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CF61E-A628-AB42-B5C6-EF88F5F6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BB96-A9D4-D644-8F9F-FA2C02AC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554B-8F88-324E-8F63-ECE16BAE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D412D-F153-5946-984C-3AF7A3E4F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DBEA8-21E3-074B-B456-1CC7DB194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957F-C824-2144-9B51-E17DB2C39DD8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28607-17FD-4146-A142-0FF85A97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58CAB-B523-E149-AD97-98A8C21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BB96-A9D4-D644-8F9F-FA2C02AC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3386-E1A5-0849-8469-D4F70DD7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123B-3CC0-5D4E-8104-620D9E183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4B786-90AB-6642-8D9C-0E6FF15AB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782C3-80A5-EB4C-A17C-77F797C43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957F-C824-2144-9B51-E17DB2C39DD8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0872A-1214-F046-9DC1-BBF62483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00E65-FCAC-D648-BFCB-9560686F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BB96-A9D4-D644-8F9F-FA2C02AC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9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1656-0796-AC4E-987D-E38F7519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B2A8B-FE02-C840-BF18-118E16CD0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6EAF1-C182-4243-AD30-CA5CF1BB2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EA7FB9-F899-134C-9AAE-180069D35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D00E6-6681-AA4B-8062-6628540C0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F4A16-A6CB-6348-A869-0CF47B49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957F-C824-2144-9B51-E17DB2C39DD8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6866E-0FE3-7248-AA9A-BE7527E8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2E2158-D889-CF48-8DCB-35371F2A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BB96-A9D4-D644-8F9F-FA2C02AC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3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BAD8-A458-F74F-9CD7-50BF8DE9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4CFE91-B11A-4C49-A182-AA0D73DA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957F-C824-2144-9B51-E17DB2C39DD8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16384-EDD7-FA40-857D-F3347474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98D7A-CC3D-7340-8991-A035BB2F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BB96-A9D4-D644-8F9F-FA2C02AC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0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339B2-DC40-F741-86FD-882F49824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957F-C824-2144-9B51-E17DB2C39DD8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6137D-2BB0-494F-A743-3B53351E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D05F2-EE47-FF46-B0C8-81AE48F2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BB96-A9D4-D644-8F9F-FA2C02AC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2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ADB6D-5DA6-7749-9D7C-20AC9B3A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6CC26-D36E-BE4B-85AB-C3D9CD94B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40DF1-0F14-DE43-AE24-53D8C2A03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D64E4-F3C4-DD4C-89A9-1C369ABE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957F-C824-2144-9B51-E17DB2C39DD8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D6108-A73B-BA42-8604-259BD10E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08A17-2AB3-7F4E-A087-C4474444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BB96-A9D4-D644-8F9F-FA2C02AC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8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2316E-EE59-3D40-A70A-6983DB9B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BBAFB-7C95-9444-833C-90E6D320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86F67-9044-974C-81DB-71999D370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7441C-6005-B34C-A01A-3E9FBF8A5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957F-C824-2144-9B51-E17DB2C39DD8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AF618-6429-BA44-82B1-DA1ED5ED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0CA11-918A-4F46-B069-EDC81E0B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BB96-A9D4-D644-8F9F-FA2C02AC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3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35C111-087B-E84B-BC66-7413D115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17977-44AC-9A4F-8B7E-C73C43D07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A4214-4024-3849-8CD5-A096D9E5D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0957F-C824-2144-9B51-E17DB2C39DD8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7D063-15D8-414B-8BF6-41B860F5C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B7AFA-2678-F543-B7F2-668BAA546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FBB96-A9D4-D644-8F9F-FA2C02AC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0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ME Type Icons Sketch freebie - Download free resource for Sketch - Sketch App Sources">
            <a:extLst>
              <a:ext uri="{FF2B5EF4-FFF2-40B4-BE49-F238E27FC236}">
                <a16:creationId xmlns:a16="http://schemas.microsoft.com/office/drawing/2014/main" id="{2895FB66-DEB8-8C4B-9982-70960E128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07773"/>
            <a:ext cx="12192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ADC0A9-9B8C-E643-9D63-5FF9F0A6D457}"/>
              </a:ext>
            </a:extLst>
          </p:cNvPr>
          <p:cNvSpPr txBox="1"/>
          <p:nvPr/>
        </p:nvSpPr>
        <p:spPr>
          <a:xfrm>
            <a:off x="-1" y="0"/>
            <a:ext cx="1219199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Zetta Sans" panose="020B0000000000000000" pitchFamily="34" charset="77"/>
                <a:ea typeface="3270-MEDIUM" panose="02000609000000000000" pitchFamily="49" charset="77"/>
              </a:rPr>
              <a:t>MIME Types</a:t>
            </a:r>
          </a:p>
        </p:txBody>
      </p:sp>
    </p:spTree>
    <p:extLst>
      <p:ext uri="{BB962C8B-B14F-4D97-AF65-F5344CB8AC3E}">
        <p14:creationId xmlns:p14="http://schemas.microsoft.com/office/powerpoint/2010/main" val="4200668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Zetta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Thompson</dc:creator>
  <cp:lastModifiedBy>Donald Thompson</cp:lastModifiedBy>
  <cp:revision>1</cp:revision>
  <dcterms:created xsi:type="dcterms:W3CDTF">2020-11-23T14:03:49Z</dcterms:created>
  <dcterms:modified xsi:type="dcterms:W3CDTF">2020-11-23T14:05:49Z</dcterms:modified>
</cp:coreProperties>
</file>