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7B27-4256-B64E-82D5-32FDE9B76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0C3AD-2F5D-BA45-8425-B74C3E6B7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5D13-9E7B-6F40-B82E-D3E60395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9B11-5BB5-9940-9584-8BD04261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626D-CA7B-D44B-B664-89ED6F01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5113-E56E-0E4A-8247-12660E03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6CFA3-6B09-0445-A62A-D0943A026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DF8C-3FF8-414A-B0C9-F7CD625C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E0D2-3A14-394C-A9C5-CE59025A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89A2-71BB-BF4B-A1DB-B080B1D8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8C92A-B3B4-9247-AA51-2F9E4A6B3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8FF4-A135-784A-9F54-71860DC7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A738A-FAFC-DD4B-9759-B5D086CA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DEE3-9BCC-B544-B382-789BF434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1C99-85FB-C444-8C15-F675EC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8DC2-7873-4645-B95D-69BBF48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59B6-51A8-CC47-A915-CFD52829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99A0-1C65-7749-96DE-A9541DC8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2394-F34D-0B4C-8FD1-3E699EBB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4F03-BDA1-9D43-AB43-34C5E607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7D40-1610-364D-A21A-7CCB81FB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A9F68-3EC6-B44F-9B2C-053359E1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889C-D179-8C45-B310-6170089F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8354-83CB-EE45-A364-68E86D52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F55B-F1DE-654A-B171-DE66A4F7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2DD1-865B-3744-B351-ABB64DDC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7052-7FE1-BF49-B807-92B2F826E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CE60-BBA6-B54C-A278-CF4663487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1BA5-4B6A-EE4A-8E50-0148CFB5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5298F-9066-1A40-87B5-0A8DBF1B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9450-2F1A-254F-89B2-AE023023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0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90D9-0D87-8943-B2E6-0B3CC62F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DE5A0-BD83-B840-A2ED-B940DF17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2CF77-A768-1640-BEC5-210BCA64F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A629A-4938-5B4C-89CA-BD5DA894B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BD6CB-DF30-5647-A927-04E770A80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D48AB-06AD-B24B-B8B7-53F68EB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51078-AAE5-5D4B-A63C-2F3105AA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DAF4F-2A58-AA44-8360-2FE0335E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58C9-3F4D-0E41-8069-ED9DC7F1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D86AB-B3E2-AE41-811D-1597473F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1AC3A-04A6-4548-AC55-FA00B7E8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65D56-6540-C84D-8041-EF4CA0B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61E4F-B2EA-0247-ABB9-245C5AC8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C5D33-E576-0444-B2E4-6827968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A386C-E2A2-7142-BDB1-6F9A23ED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44AA-5B79-7940-A775-DD4A9142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51E1-B06A-5242-8162-EB2CA2A1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7611F-07DE-8641-A112-76F765326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F6934-DC34-C14F-A0E6-F246FDAE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5D364-CD75-C14A-B9D4-D0F8CDA3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1B08-95B6-404E-BB95-04E6754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D842-A291-E145-9B9A-CB0CECF0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824C4-438B-3243-A70C-D6B9D9C14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55BB6-48B0-6C4F-AA30-947E48B8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B82AA-2A40-004E-A4C9-11B9AFBE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D18FD-50E7-1C4B-B2D8-A35212B5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31E14-A22D-C846-AC6F-BC9E0EC7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F7416-79B4-CB46-B8B8-CFF8A9B2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0B711-02CD-A34C-832F-325DBC31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EABF-0352-8040-B764-85D9C382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03F1-F331-D241-B8F1-99D08B2B17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40FB-C408-E04C-BC98-0DB3F3E40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D98C-38DC-6542-9042-D5FBF0996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559C-2380-4E4B-9BEA-65190092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3842C1-5CFF-1D40-AA88-D0AF48592F2B}"/>
              </a:ext>
            </a:extLst>
          </p:cNvPr>
          <p:cNvGrpSpPr/>
          <p:nvPr/>
        </p:nvGrpSpPr>
        <p:grpSpPr>
          <a:xfrm>
            <a:off x="1257964" y="320565"/>
            <a:ext cx="9676072" cy="4282966"/>
            <a:chOff x="343006" y="640126"/>
            <a:chExt cx="9676072" cy="42829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DEA46D-613F-4549-83F0-24A8670B2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640126"/>
              <a:ext cx="3923078" cy="4282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CFF140-9965-0D40-A751-56C1CC0D1093}"/>
                </a:ext>
              </a:extLst>
            </p:cNvPr>
            <p:cNvSpPr txBox="1"/>
            <p:nvPr/>
          </p:nvSpPr>
          <p:spPr>
            <a:xfrm>
              <a:off x="343006" y="704117"/>
              <a:ext cx="5547096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rgbClr val="0D459E"/>
                  </a:solidFill>
                </a:rPr>
                <a:t>R</a:t>
              </a:r>
              <a:r>
                <a:rPr lang="en-US" sz="8800" dirty="0">
                  <a:solidFill>
                    <a:srgbClr val="0D459E"/>
                  </a:solidFill>
                </a:rPr>
                <a:t>esource</a:t>
              </a:r>
            </a:p>
            <a:p>
              <a:r>
                <a:rPr lang="en-US" sz="8800" b="1" dirty="0">
                  <a:solidFill>
                    <a:srgbClr val="0D459E"/>
                  </a:solidFill>
                </a:rPr>
                <a:t>D</a:t>
              </a:r>
              <a:r>
                <a:rPr lang="en-US" sz="8800" dirty="0">
                  <a:solidFill>
                    <a:srgbClr val="0D459E"/>
                  </a:solidFill>
                </a:rPr>
                <a:t>escription</a:t>
              </a:r>
            </a:p>
            <a:p>
              <a:r>
                <a:rPr lang="en-US" sz="8800" b="1" dirty="0">
                  <a:solidFill>
                    <a:srgbClr val="0D459E"/>
                  </a:solidFill>
                </a:rPr>
                <a:t>F</a:t>
              </a:r>
              <a:r>
                <a:rPr lang="en-US" sz="8800" dirty="0">
                  <a:solidFill>
                    <a:srgbClr val="0D459E"/>
                  </a:solidFill>
                </a:rPr>
                <a:t>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64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1</cp:revision>
  <dcterms:created xsi:type="dcterms:W3CDTF">2020-11-22T16:32:06Z</dcterms:created>
  <dcterms:modified xsi:type="dcterms:W3CDTF">2020-11-22T16:37:06Z</dcterms:modified>
</cp:coreProperties>
</file>