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sani, Maanas" userId="fbde4f2d-c898-4cd4-97c6-f7ac03912e34" providerId="ADAL" clId="{EC43D885-556A-492A-B99F-6F24FE58A4B2}"/>
    <pc:docChg chg="delSld">
      <pc:chgData name="Bysani, Maanas" userId="fbde4f2d-c898-4cd4-97c6-f7ac03912e34" providerId="ADAL" clId="{EC43D885-556A-492A-B99F-6F24FE58A4B2}" dt="2023-09-03T09:35:17.870" v="0" actId="47"/>
      <pc:docMkLst>
        <pc:docMk/>
      </pc:docMkLst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1911081705" sldId="257"/>
        </pc:sldMkLst>
      </pc:sldChg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1743343092" sldId="258"/>
        </pc:sldMkLst>
      </pc:sldChg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1357737904" sldId="259"/>
        </pc:sldMkLst>
      </pc:sldChg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422482229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irplane on a runway&#10;&#10;Description automatically generated">
            <a:extLst>
              <a:ext uri="{FF2B5EF4-FFF2-40B4-BE49-F238E27FC236}">
                <a16:creationId xmlns:a16="http://schemas.microsoft.com/office/drawing/2014/main" id="{E5CA075A-BD22-1A81-4134-9CCB9A90F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5" r="9854" b="-1"/>
          <a:stretch/>
        </p:blipFill>
        <p:spPr>
          <a:xfrm>
            <a:off x="20" y="-2000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5414169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WHAT OUR CUSTOMERS SAY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A746C-8748-7971-8D4B-3AE575961DCE}"/>
              </a:ext>
            </a:extLst>
          </p:cNvPr>
          <p:cNvSpPr txBox="1">
            <a:spLocks/>
          </p:cNvSpPr>
          <p:nvPr/>
        </p:nvSpPr>
        <p:spPr>
          <a:xfrm>
            <a:off x="1117600" y="1216990"/>
            <a:ext cx="10261600" cy="5414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1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606D7F"/>
                </a:solidFill>
              </a:rPr>
              <a:t>Analysis of over 3000 reviews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arge airplane taking off&#10;&#10;Description automatically generated">
            <a:extLst>
              <a:ext uri="{FF2B5EF4-FFF2-40B4-BE49-F238E27FC236}">
                <a16:creationId xmlns:a16="http://schemas.microsoft.com/office/drawing/2014/main" id="{7118E1C4-D3C3-842F-F69A-97D362F9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 b="20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A33BEE9-D51C-E36A-6E34-F7FA4ED5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90" y="-178014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OUR CUSTOMERS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838E19-7F42-EEE9-72D6-0199D4C1F8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606D7F"/>
                </a:solidFill>
              </a:rPr>
              <a:t>h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D5D03DF3-7809-CA2B-AE9C-CC55763DC597}"/>
              </a:ext>
            </a:extLst>
          </p:cNvPr>
          <p:cNvSpPr txBox="1">
            <a:spLocks/>
          </p:cNvSpPr>
          <p:nvPr/>
        </p:nvSpPr>
        <p:spPr>
          <a:xfrm>
            <a:off x="838200" y="2411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THEIR THOUGHTS </a:t>
            </a:r>
            <a:r>
              <a:rPr lang="en-GB" sz="12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(1/2)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EEB31F-F2CF-CBD8-68AC-7FEA222D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32" y="703575"/>
            <a:ext cx="2933087" cy="19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551F6E9-FF6D-2D6B-FDAF-070CEA70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6" y="703575"/>
            <a:ext cx="2490022" cy="196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33B951-7468-260E-9FF7-FA052FCC7F6C}"/>
              </a:ext>
            </a:extLst>
          </p:cNvPr>
          <p:cNvCxnSpPr>
            <a:cxnSpLocks/>
          </p:cNvCxnSpPr>
          <p:nvPr/>
        </p:nvCxnSpPr>
        <p:spPr>
          <a:xfrm>
            <a:off x="85735" y="2736766"/>
            <a:ext cx="12020530" cy="0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14">
            <a:extLst>
              <a:ext uri="{FF2B5EF4-FFF2-40B4-BE49-F238E27FC236}">
                <a16:creationId xmlns:a16="http://schemas.microsoft.com/office/drawing/2014/main" id="{313E0272-E13C-1FF3-E55D-1034BD172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6"/>
          <a:stretch/>
        </p:blipFill>
        <p:spPr bwMode="auto">
          <a:xfrm>
            <a:off x="488137" y="3283718"/>
            <a:ext cx="10971026" cy="17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3DEEBBE4-0BE8-893A-2777-B79FF6E3C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72"/>
          <a:stretch/>
        </p:blipFill>
        <p:spPr bwMode="auto">
          <a:xfrm>
            <a:off x="485861" y="5009403"/>
            <a:ext cx="10977977" cy="17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5">
            <a:extLst>
              <a:ext uri="{FF2B5EF4-FFF2-40B4-BE49-F238E27FC236}">
                <a16:creationId xmlns:a16="http://schemas.microsoft.com/office/drawing/2014/main" id="{E165691B-1326-EADA-BDB6-1A1280562C15}"/>
              </a:ext>
            </a:extLst>
          </p:cNvPr>
          <p:cNvSpPr txBox="1">
            <a:spLocks/>
          </p:cNvSpPr>
          <p:nvPr/>
        </p:nvSpPr>
        <p:spPr>
          <a:xfrm>
            <a:off x="5744817" y="-173155"/>
            <a:ext cx="6361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AVG ‘TURNAROUND’ TIME</a:t>
            </a:r>
            <a:endParaRPr lang="en-IN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5AA88873-5032-5A9D-08AD-96D4191E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1" y="768622"/>
            <a:ext cx="2933087" cy="193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arge airplane taking off&#10;&#10;Description automatically generated">
            <a:extLst>
              <a:ext uri="{FF2B5EF4-FFF2-40B4-BE49-F238E27FC236}">
                <a16:creationId xmlns:a16="http://schemas.microsoft.com/office/drawing/2014/main" id="{7118E1C4-D3C3-842F-F69A-97D362F9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 b="20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838E19-7F42-EEE9-72D6-0199D4C1F8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606D7F"/>
                </a:solidFill>
              </a:rPr>
              <a:t>h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D5D03DF3-7809-CA2B-AE9C-CC55763DC597}"/>
              </a:ext>
            </a:extLst>
          </p:cNvPr>
          <p:cNvSpPr txBox="1">
            <a:spLocks/>
          </p:cNvSpPr>
          <p:nvPr/>
        </p:nvSpPr>
        <p:spPr>
          <a:xfrm>
            <a:off x="838200" y="-160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THEIR THOUGHTS </a:t>
            </a:r>
            <a:r>
              <a:rPr lang="en-GB" sz="12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(2/2)</a:t>
            </a:r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14BE7C-334C-4BBA-FB75-A18D98BF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6" y="1141791"/>
            <a:ext cx="2466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background with words&#10;&#10;Description automatically generated">
            <a:extLst>
              <a:ext uri="{FF2B5EF4-FFF2-40B4-BE49-F238E27FC236}">
                <a16:creationId xmlns:a16="http://schemas.microsoft.com/office/drawing/2014/main" id="{B57B694E-DD91-0F55-1C1B-BB6324918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6" y="3928969"/>
            <a:ext cx="10283687" cy="3139710"/>
          </a:xfrm>
          <a:prstGeom prst="rect">
            <a:avLst/>
          </a:prstGeom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7F966A3-BCDC-DCBF-D68C-2F7BF86D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25" y="1141792"/>
            <a:ext cx="2702319" cy="27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79B75912-B208-257C-82B2-3765B5C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2" y="1141791"/>
            <a:ext cx="2702320" cy="27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C741A3D-6AE7-74BD-10EA-B714239B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85" y="1141791"/>
            <a:ext cx="2606631" cy="27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855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OUR CUSTOMERS SAY</vt:lpstr>
      <vt:lpstr>OUR CUSTOMERS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Bysani, Maanas</cp:lastModifiedBy>
  <cp:revision>7</cp:revision>
  <dcterms:created xsi:type="dcterms:W3CDTF">2022-12-06T11:13:27Z</dcterms:created>
  <dcterms:modified xsi:type="dcterms:W3CDTF">2023-09-03T09:35:22Z</dcterms:modified>
</cp:coreProperties>
</file>