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42AD5C-A10F-4D2A-B2B7-8A337B4254C6}" v="18" dt="2023-09-03T11:51:07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ysani, Maanas" userId="fbde4f2d-c898-4cd4-97c6-f7ac03912e34" providerId="ADAL" clId="{EC43D885-556A-492A-B99F-6F24FE58A4B2}"/>
    <pc:docChg chg="delSld">
      <pc:chgData name="Bysani, Maanas" userId="fbde4f2d-c898-4cd4-97c6-f7ac03912e34" providerId="ADAL" clId="{EC43D885-556A-492A-B99F-6F24FE58A4B2}" dt="2023-09-03T09:35:17.870" v="0" actId="47"/>
      <pc:docMkLst>
        <pc:docMk/>
      </pc:docMkLst>
      <pc:sldChg chg="del">
        <pc:chgData name="Bysani, Maanas" userId="fbde4f2d-c898-4cd4-97c6-f7ac03912e34" providerId="ADAL" clId="{EC43D885-556A-492A-B99F-6F24FE58A4B2}" dt="2023-09-03T09:35:17.870" v="0" actId="47"/>
        <pc:sldMkLst>
          <pc:docMk/>
          <pc:sldMk cId="1911081705" sldId="257"/>
        </pc:sldMkLst>
      </pc:sldChg>
      <pc:sldChg chg="del">
        <pc:chgData name="Bysani, Maanas" userId="fbde4f2d-c898-4cd4-97c6-f7ac03912e34" providerId="ADAL" clId="{EC43D885-556A-492A-B99F-6F24FE58A4B2}" dt="2023-09-03T09:35:17.870" v="0" actId="47"/>
        <pc:sldMkLst>
          <pc:docMk/>
          <pc:sldMk cId="1743343092" sldId="258"/>
        </pc:sldMkLst>
      </pc:sldChg>
      <pc:sldChg chg="del">
        <pc:chgData name="Bysani, Maanas" userId="fbde4f2d-c898-4cd4-97c6-f7ac03912e34" providerId="ADAL" clId="{EC43D885-556A-492A-B99F-6F24FE58A4B2}" dt="2023-09-03T09:35:17.870" v="0" actId="47"/>
        <pc:sldMkLst>
          <pc:docMk/>
          <pc:sldMk cId="1357737904" sldId="259"/>
        </pc:sldMkLst>
      </pc:sldChg>
      <pc:sldChg chg="del">
        <pc:chgData name="Bysani, Maanas" userId="fbde4f2d-c898-4cd4-97c6-f7ac03912e34" providerId="ADAL" clId="{EC43D885-556A-492A-B99F-6F24FE58A4B2}" dt="2023-09-03T09:35:17.870" v="0" actId="47"/>
        <pc:sldMkLst>
          <pc:docMk/>
          <pc:sldMk cId="4224822299" sldId="261"/>
        </pc:sldMkLst>
      </pc:sldChg>
    </pc:docChg>
  </pc:docChgLst>
  <pc:docChgLst>
    <pc:chgData name="Bysani, Maanas" userId="fbde4f2d-c898-4cd4-97c6-f7ac03912e34" providerId="ADAL" clId="{1A42AD5C-A10F-4D2A-B2B7-8A337B4254C6}"/>
    <pc:docChg chg="undo custSel addSld modSld">
      <pc:chgData name="Bysani, Maanas" userId="fbde4f2d-c898-4cd4-97c6-f7ac03912e34" providerId="ADAL" clId="{1A42AD5C-A10F-4D2A-B2B7-8A337B4254C6}" dt="2023-09-03T11:51:07.977" v="131" actId="1076"/>
      <pc:docMkLst>
        <pc:docMk/>
      </pc:docMkLst>
      <pc:sldChg chg="modSp mod">
        <pc:chgData name="Bysani, Maanas" userId="fbde4f2d-c898-4cd4-97c6-f7ac03912e34" providerId="ADAL" clId="{1A42AD5C-A10F-4D2A-B2B7-8A337B4254C6}" dt="2023-09-03T11:45:26.873" v="76" actId="20577"/>
        <pc:sldMkLst>
          <pc:docMk/>
          <pc:sldMk cId="1492306933" sldId="256"/>
        </pc:sldMkLst>
        <pc:spChg chg="mod">
          <ac:chgData name="Bysani, Maanas" userId="fbde4f2d-c898-4cd4-97c6-f7ac03912e34" providerId="ADAL" clId="{1A42AD5C-A10F-4D2A-B2B7-8A337B4254C6}" dt="2023-09-03T11:45:24.477" v="75" actId="14100"/>
          <ac:spMkLst>
            <pc:docMk/>
            <pc:sldMk cId="1492306933" sldId="256"/>
            <ac:spMk id="2" creationId="{EE0BCD4D-82A1-5AD0-053C-2CF73DA5B647}"/>
          </ac:spMkLst>
        </pc:spChg>
        <pc:spChg chg="mod">
          <ac:chgData name="Bysani, Maanas" userId="fbde4f2d-c898-4cd4-97c6-f7ac03912e34" providerId="ADAL" clId="{1A42AD5C-A10F-4D2A-B2B7-8A337B4254C6}" dt="2023-09-03T11:45:26.873" v="76" actId="20577"/>
          <ac:spMkLst>
            <pc:docMk/>
            <pc:sldMk cId="1492306933" sldId="256"/>
            <ac:spMk id="3" creationId="{192A746C-8748-7971-8D4B-3AE575961DCE}"/>
          </ac:spMkLst>
        </pc:spChg>
      </pc:sldChg>
      <pc:sldChg chg="addSp delSp modSp add mod chgLayout">
        <pc:chgData name="Bysani, Maanas" userId="fbde4f2d-c898-4cd4-97c6-f7ac03912e34" providerId="ADAL" clId="{1A42AD5C-A10F-4D2A-B2B7-8A337B4254C6}" dt="2023-09-03T11:51:07.977" v="131" actId="1076"/>
        <pc:sldMkLst>
          <pc:docMk/>
          <pc:sldMk cId="3091351642" sldId="263"/>
        </pc:sldMkLst>
        <pc:spChg chg="add mod">
          <ac:chgData name="Bysani, Maanas" userId="fbde4f2d-c898-4cd4-97c6-f7ac03912e34" providerId="ADAL" clId="{1A42AD5C-A10F-4D2A-B2B7-8A337B4254C6}" dt="2023-09-03T11:46:11.401" v="114" actId="20577"/>
          <ac:spMkLst>
            <pc:docMk/>
            <pc:sldMk cId="3091351642" sldId="263"/>
            <ac:spMk id="2" creationId="{54E1EF91-DC25-385D-7216-43CB16394638}"/>
          </ac:spMkLst>
        </pc:spChg>
        <pc:spChg chg="add mod">
          <ac:chgData name="Bysani, Maanas" userId="fbde4f2d-c898-4cd4-97c6-f7ac03912e34" providerId="ADAL" clId="{1A42AD5C-A10F-4D2A-B2B7-8A337B4254C6}" dt="2023-09-03T11:40:18.778" v="2" actId="478"/>
          <ac:spMkLst>
            <pc:docMk/>
            <pc:sldMk cId="3091351642" sldId="263"/>
            <ac:spMk id="3" creationId="{FEBCC3D0-4E45-0039-0EF3-7BBDD7F0A9FD}"/>
          </ac:spMkLst>
        </pc:spChg>
        <pc:spChg chg="del mod ord">
          <ac:chgData name="Bysani, Maanas" userId="fbde4f2d-c898-4cd4-97c6-f7ac03912e34" providerId="ADAL" clId="{1A42AD5C-A10F-4D2A-B2B7-8A337B4254C6}" dt="2023-09-03T11:40:18.778" v="2" actId="478"/>
          <ac:spMkLst>
            <pc:docMk/>
            <pc:sldMk cId="3091351642" sldId="263"/>
            <ac:spMk id="6" creationId="{7A33BEE9-D51C-E36A-6E34-F7FA4ED59D03}"/>
          </ac:spMkLst>
        </pc:spChg>
        <pc:spChg chg="del mod ord">
          <ac:chgData name="Bysani, Maanas" userId="fbde4f2d-c898-4cd4-97c6-f7ac03912e34" providerId="ADAL" clId="{1A42AD5C-A10F-4D2A-B2B7-8A337B4254C6}" dt="2023-09-03T11:40:18.778" v="2" actId="478"/>
          <ac:spMkLst>
            <pc:docMk/>
            <pc:sldMk cId="3091351642" sldId="263"/>
            <ac:spMk id="8" creationId="{55838E19-7F42-EEE9-72D6-0199D4C1F864}"/>
          </ac:spMkLst>
        </pc:spChg>
        <pc:spChg chg="del">
          <ac:chgData name="Bysani, Maanas" userId="fbde4f2d-c898-4cd4-97c6-f7ac03912e34" providerId="ADAL" clId="{1A42AD5C-A10F-4D2A-B2B7-8A337B4254C6}" dt="2023-09-03T11:40:18.778" v="2" actId="478"/>
          <ac:spMkLst>
            <pc:docMk/>
            <pc:sldMk cId="3091351642" sldId="263"/>
            <ac:spMk id="15" creationId="{D5D03DF3-7809-CA2B-AE9C-CC55763DC597}"/>
          </ac:spMkLst>
        </pc:spChg>
        <pc:spChg chg="del mod">
          <ac:chgData name="Bysani, Maanas" userId="fbde4f2d-c898-4cd4-97c6-f7ac03912e34" providerId="ADAL" clId="{1A42AD5C-A10F-4D2A-B2B7-8A337B4254C6}" dt="2023-09-03T11:40:37.122" v="6" actId="478"/>
          <ac:spMkLst>
            <pc:docMk/>
            <pc:sldMk cId="3091351642" sldId="263"/>
            <ac:spMk id="31" creationId="{E165691B-1326-EADA-BDB6-1A1280562C15}"/>
          </ac:spMkLst>
        </pc:spChg>
        <pc:picChg chg="del">
          <ac:chgData name="Bysani, Maanas" userId="fbde4f2d-c898-4cd4-97c6-f7ac03912e34" providerId="ADAL" clId="{1A42AD5C-A10F-4D2A-B2B7-8A337B4254C6}" dt="2023-09-03T11:40:18.778" v="2" actId="478"/>
          <ac:picMkLst>
            <pc:docMk/>
            <pc:sldMk cId="3091351642" sldId="263"/>
            <ac:picMk id="26" creationId="{313E0272-E13C-1FF3-E55D-1034BD172D68}"/>
          </ac:picMkLst>
        </pc:picChg>
        <pc:picChg chg="del">
          <ac:chgData name="Bysani, Maanas" userId="fbde4f2d-c898-4cd4-97c6-f7ac03912e34" providerId="ADAL" clId="{1A42AD5C-A10F-4D2A-B2B7-8A337B4254C6}" dt="2023-09-03T11:40:18.778" v="2" actId="478"/>
          <ac:picMkLst>
            <pc:docMk/>
            <pc:sldMk cId="3091351642" sldId="263"/>
            <ac:picMk id="29" creationId="{3DEEBBE4-0BE8-893A-2777-B79FF6E3C977}"/>
          </ac:picMkLst>
        </pc:picChg>
        <pc:picChg chg="add del mod">
          <ac:chgData name="Bysani, Maanas" userId="fbde4f2d-c898-4cd4-97c6-f7ac03912e34" providerId="ADAL" clId="{1A42AD5C-A10F-4D2A-B2B7-8A337B4254C6}" dt="2023-09-03T11:46:29.528" v="117" actId="478"/>
          <ac:picMkLst>
            <pc:docMk/>
            <pc:sldMk cId="3091351642" sldId="263"/>
            <ac:picMk id="1026" creationId="{AFEDB008-AA2E-7023-F280-F747E6B2B4E6}"/>
          </ac:picMkLst>
        </pc:picChg>
        <pc:picChg chg="add del">
          <ac:chgData name="Bysani, Maanas" userId="fbde4f2d-c898-4cd4-97c6-f7ac03912e34" providerId="ADAL" clId="{1A42AD5C-A10F-4D2A-B2B7-8A337B4254C6}" dt="2023-09-03T11:47:44.172" v="119" actId="478"/>
          <ac:picMkLst>
            <pc:docMk/>
            <pc:sldMk cId="3091351642" sldId="263"/>
            <ac:picMk id="1028" creationId="{B33968F3-FA99-A356-8425-29CE07F94073}"/>
          </ac:picMkLst>
        </pc:picChg>
        <pc:picChg chg="add del mod">
          <ac:chgData name="Bysani, Maanas" userId="fbde4f2d-c898-4cd4-97c6-f7ac03912e34" providerId="ADAL" clId="{1A42AD5C-A10F-4D2A-B2B7-8A337B4254C6}" dt="2023-09-03T11:48:51.277" v="122" actId="478"/>
          <ac:picMkLst>
            <pc:docMk/>
            <pc:sldMk cId="3091351642" sldId="263"/>
            <ac:picMk id="1030" creationId="{7FB3C5E0-C201-3DA3-A72D-3871C194A70C}"/>
          </ac:picMkLst>
        </pc:picChg>
        <pc:picChg chg="add del mod">
          <ac:chgData name="Bysani, Maanas" userId="fbde4f2d-c898-4cd4-97c6-f7ac03912e34" providerId="ADAL" clId="{1A42AD5C-A10F-4D2A-B2B7-8A337B4254C6}" dt="2023-09-03T11:51:04.732" v="128" actId="478"/>
          <ac:picMkLst>
            <pc:docMk/>
            <pc:sldMk cId="3091351642" sldId="263"/>
            <ac:picMk id="1032" creationId="{4A93E9CC-6DB1-C1B2-08A0-D65767556724}"/>
          </ac:picMkLst>
        </pc:picChg>
        <pc:picChg chg="add mod">
          <ac:chgData name="Bysani, Maanas" userId="fbde4f2d-c898-4cd4-97c6-f7ac03912e34" providerId="ADAL" clId="{1A42AD5C-A10F-4D2A-B2B7-8A337B4254C6}" dt="2023-09-03T11:49:11.523" v="126" actId="1076"/>
          <ac:picMkLst>
            <pc:docMk/>
            <pc:sldMk cId="3091351642" sldId="263"/>
            <ac:picMk id="1034" creationId="{A795F686-4388-5095-78EE-3FF4084BE5CE}"/>
          </ac:picMkLst>
        </pc:picChg>
        <pc:picChg chg="add mod">
          <ac:chgData name="Bysani, Maanas" userId="fbde4f2d-c898-4cd4-97c6-f7ac03912e34" providerId="ADAL" clId="{1A42AD5C-A10F-4D2A-B2B7-8A337B4254C6}" dt="2023-09-03T11:51:07.977" v="131" actId="1076"/>
          <ac:picMkLst>
            <pc:docMk/>
            <pc:sldMk cId="3091351642" sldId="263"/>
            <ac:picMk id="1036" creationId="{62667ED4-6313-F43E-FA98-79DE7CDB2AA3}"/>
          </ac:picMkLst>
        </pc:picChg>
        <pc:picChg chg="del">
          <ac:chgData name="Bysani, Maanas" userId="fbde4f2d-c898-4cd4-97c6-f7ac03912e34" providerId="ADAL" clId="{1A42AD5C-A10F-4D2A-B2B7-8A337B4254C6}" dt="2023-09-03T11:40:18.778" v="2" actId="478"/>
          <ac:picMkLst>
            <pc:docMk/>
            <pc:sldMk cId="3091351642" sldId="263"/>
            <ac:picMk id="2050" creationId="{21EEB31F-F2CF-CBD8-68AC-7FEA222D5325}"/>
          </ac:picMkLst>
        </pc:picChg>
        <pc:picChg chg="del">
          <ac:chgData name="Bysani, Maanas" userId="fbde4f2d-c898-4cd4-97c6-f7ac03912e34" providerId="ADAL" clId="{1A42AD5C-A10F-4D2A-B2B7-8A337B4254C6}" dt="2023-09-03T11:40:18.778" v="2" actId="478"/>
          <ac:picMkLst>
            <pc:docMk/>
            <pc:sldMk cId="3091351642" sldId="263"/>
            <ac:picMk id="2052" creationId="{8551F6E9-FF6D-2D6B-FDAF-070CEA70BA79}"/>
          </ac:picMkLst>
        </pc:picChg>
        <pc:picChg chg="del">
          <ac:chgData name="Bysani, Maanas" userId="fbde4f2d-c898-4cd4-97c6-f7ac03912e34" providerId="ADAL" clId="{1A42AD5C-A10F-4D2A-B2B7-8A337B4254C6}" dt="2023-09-03T11:40:18.778" v="2" actId="478"/>
          <ac:picMkLst>
            <pc:docMk/>
            <pc:sldMk cId="3091351642" sldId="263"/>
            <ac:picMk id="2062" creationId="{5AA88873-5032-5A9D-08AD-96D4191E3FE3}"/>
          </ac:picMkLst>
        </pc:picChg>
        <pc:cxnChg chg="del">
          <ac:chgData name="Bysani, Maanas" userId="fbde4f2d-c898-4cd4-97c6-f7ac03912e34" providerId="ADAL" clId="{1A42AD5C-A10F-4D2A-B2B7-8A337B4254C6}" dt="2023-09-03T11:40:18.778" v="2" actId="478"/>
          <ac:cxnSpMkLst>
            <pc:docMk/>
            <pc:sldMk cId="3091351642" sldId="263"/>
            <ac:cxnSpMk id="21" creationId="{5233B951-7468-260E-9FF7-FA052FCC7F6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04/09/2023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airplane on a runway&#10;&#10;Description automatically generated">
            <a:extLst>
              <a:ext uri="{FF2B5EF4-FFF2-40B4-BE49-F238E27FC236}">
                <a16:creationId xmlns:a16="http://schemas.microsoft.com/office/drawing/2014/main" id="{E5CA075A-BD22-1A81-4134-9CCB9A90FB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5" r="9854" b="-1"/>
          <a:stretch/>
        </p:blipFill>
        <p:spPr>
          <a:xfrm>
            <a:off x="20" y="-200015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529" y="965200"/>
            <a:ext cx="11781183" cy="5414169"/>
          </a:xfrm>
        </p:spPr>
        <p:txBody>
          <a:bodyPr>
            <a:normAutofit/>
          </a:bodyPr>
          <a:lstStyle/>
          <a:p>
            <a:r>
              <a:rPr lang="en-GB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CUSTOMER BUYING PATTERN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92A746C-8748-7971-8D4B-3AE575961DCE}"/>
              </a:ext>
            </a:extLst>
          </p:cNvPr>
          <p:cNvSpPr txBox="1">
            <a:spLocks/>
          </p:cNvSpPr>
          <p:nvPr/>
        </p:nvSpPr>
        <p:spPr>
          <a:xfrm>
            <a:off x="1117600" y="1216990"/>
            <a:ext cx="10261600" cy="54141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1100" dirty="0">
              <a:ln w="22225">
                <a:solidFill>
                  <a:schemeClr val="tx1"/>
                </a:solidFill>
                <a:miter lim="800000"/>
              </a:ln>
              <a:solidFill>
                <a:srgbClr val="606D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large airplane taking off&#10;&#10;Description automatically generated">
            <a:extLst>
              <a:ext uri="{FF2B5EF4-FFF2-40B4-BE49-F238E27FC236}">
                <a16:creationId xmlns:a16="http://schemas.microsoft.com/office/drawing/2014/main" id="{7118E1C4-D3C3-842F-F69A-97D362F99A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7" b="20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E1EF91-DC25-385D-7216-43CB16394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166" y="127796"/>
            <a:ext cx="11587054" cy="1325563"/>
          </a:xfrm>
        </p:spPr>
        <p:txBody>
          <a:bodyPr/>
          <a:lstStyle/>
          <a:p>
            <a:pPr algn="ctr"/>
            <a:r>
              <a:rPr lang="en-IN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INFLUENCING FACTORS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CC3D0-4E45-0039-0EF3-7BBDD7F0A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166" y="1147059"/>
            <a:ext cx="5802834" cy="55055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latin typeface="Candara" panose="020E0502030303020204" pitchFamily="34" charset="0"/>
            </a:endParaRPr>
          </a:p>
          <a:p>
            <a:pPr>
              <a:buFont typeface="Candara" panose="020E0502030303020204" pitchFamily="34" charset="0"/>
              <a:buChar char="‐"/>
            </a:pPr>
            <a:r>
              <a:rPr lang="en-US" dirty="0">
                <a:latin typeface="Candara" panose="020E0502030303020204" pitchFamily="34" charset="0"/>
              </a:rPr>
              <a:t>‘Route’, ‘Length of stay’, and ‘Booking origin’ seem to be consistently ranked as important features for both ML models.</a:t>
            </a:r>
          </a:p>
          <a:p>
            <a:pPr marL="0" indent="0">
              <a:buNone/>
            </a:pPr>
            <a:r>
              <a:rPr lang="en-US" dirty="0">
                <a:latin typeface="Candara" panose="020E0502030303020204" pitchFamily="34" charset="0"/>
              </a:rPr>
              <a:t> </a:t>
            </a:r>
          </a:p>
          <a:p>
            <a:pPr>
              <a:buFont typeface="Candara" panose="020E0502030303020204" pitchFamily="34" charset="0"/>
              <a:buChar char="‐"/>
            </a:pPr>
            <a:r>
              <a:rPr lang="en-US" dirty="0">
                <a:latin typeface="Candara" panose="020E0502030303020204" pitchFamily="34" charset="0"/>
              </a:rPr>
              <a:t>‘Flight weekend’ is derived from ‘Flight day’, so are essentially the same, and these don’t seem to play an important role.</a:t>
            </a:r>
          </a:p>
          <a:p>
            <a:pPr marL="0" indent="0">
              <a:buNone/>
            </a:pPr>
            <a:endParaRPr lang="en-US" dirty="0">
              <a:latin typeface="Candara" panose="020E0502030303020204" pitchFamily="34" charset="0"/>
            </a:endParaRPr>
          </a:p>
          <a:p>
            <a:pPr marL="0" indent="0" algn="just">
              <a:spcBef>
                <a:spcPts val="6000"/>
              </a:spcBef>
              <a:buNone/>
            </a:pPr>
            <a:r>
              <a:rPr lang="en-US" sz="1200" dirty="0">
                <a:latin typeface="Candara" panose="020E0502030303020204" pitchFamily="34" charset="0"/>
              </a:rPr>
              <a:t>*Variables appear with the suffix ‘mapped’ as they have been enumerated for easier processing. No loss of information has occurred in this process.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sz="1200" dirty="0">
                <a:latin typeface="Candara" panose="020E0502030303020204" pitchFamily="34" charset="0"/>
              </a:rPr>
              <a:t>Models used have a score of 85%+ accuracy, hence the results are highly reliable.</a:t>
            </a:r>
          </a:p>
          <a:p>
            <a:pPr marL="0" indent="0" algn="just">
              <a:lnSpc>
                <a:spcPct val="110000"/>
              </a:lnSpc>
              <a:spcBef>
                <a:spcPts val="6000"/>
              </a:spcBef>
              <a:buNone/>
            </a:pPr>
            <a:endParaRPr lang="en-US" sz="1200" dirty="0">
              <a:latin typeface="Candara" panose="020E0502030303020204" pitchFamily="34" charset="0"/>
            </a:endParaRPr>
          </a:p>
          <a:p>
            <a:pPr marL="0" indent="0" algn="just">
              <a:spcBef>
                <a:spcPts val="6000"/>
              </a:spcBef>
              <a:buNone/>
            </a:pPr>
            <a:endParaRPr lang="en-US" sz="1200" dirty="0">
              <a:latin typeface="Candara" panose="020E0502030303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83921F-007C-2B88-6774-2AB01D79D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047" y="1147059"/>
            <a:ext cx="5737521" cy="274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93CBE0B-45E1-E884-7D67-7DF95ACC4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047" y="3988497"/>
            <a:ext cx="5730648" cy="274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745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104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Candara</vt:lpstr>
      <vt:lpstr>Office Theme</vt:lpstr>
      <vt:lpstr>CUSTOMER BUYING PATTERN</vt:lpstr>
      <vt:lpstr>INFLUENCING FACTORS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Bysani, Maanas</cp:lastModifiedBy>
  <cp:revision>12</cp:revision>
  <dcterms:created xsi:type="dcterms:W3CDTF">2022-12-06T11:13:27Z</dcterms:created>
  <dcterms:modified xsi:type="dcterms:W3CDTF">2023-09-03T19:11:21Z</dcterms:modified>
</cp:coreProperties>
</file>